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48"/>
  </p:notesMasterIdLst>
  <p:sldIdLst>
    <p:sldId id="256" r:id="rId2"/>
    <p:sldId id="340" r:id="rId3"/>
    <p:sldId id="341" r:id="rId4"/>
    <p:sldId id="261" r:id="rId5"/>
    <p:sldId id="263" r:id="rId6"/>
    <p:sldId id="276" r:id="rId7"/>
    <p:sldId id="277" r:id="rId8"/>
    <p:sldId id="272" r:id="rId9"/>
    <p:sldId id="273" r:id="rId10"/>
    <p:sldId id="274" r:id="rId11"/>
    <p:sldId id="275" r:id="rId12"/>
    <p:sldId id="264" r:id="rId13"/>
    <p:sldId id="271" r:id="rId14"/>
    <p:sldId id="336" r:id="rId15"/>
    <p:sldId id="278" r:id="rId16"/>
    <p:sldId id="335" r:id="rId17"/>
    <p:sldId id="337" r:id="rId18"/>
    <p:sldId id="338" r:id="rId19"/>
    <p:sldId id="339" r:id="rId20"/>
    <p:sldId id="321" r:id="rId21"/>
    <p:sldId id="257" r:id="rId22"/>
    <p:sldId id="265" r:id="rId23"/>
    <p:sldId id="26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42" r:id="rId58"/>
    <p:sldId id="312" r:id="rId59"/>
    <p:sldId id="313" r:id="rId60"/>
    <p:sldId id="343" r:id="rId61"/>
    <p:sldId id="314" r:id="rId62"/>
    <p:sldId id="315" r:id="rId63"/>
    <p:sldId id="316" r:id="rId64"/>
    <p:sldId id="317" r:id="rId65"/>
    <p:sldId id="318" r:id="rId66"/>
    <p:sldId id="319" r:id="rId67"/>
    <p:sldId id="333" r:id="rId68"/>
    <p:sldId id="334" r:id="rId69"/>
    <p:sldId id="320" r:id="rId70"/>
    <p:sldId id="322" r:id="rId71"/>
    <p:sldId id="323" r:id="rId72"/>
    <p:sldId id="326" r:id="rId73"/>
    <p:sldId id="327" r:id="rId74"/>
    <p:sldId id="324" r:id="rId75"/>
    <p:sldId id="325" r:id="rId76"/>
    <p:sldId id="328" r:id="rId77"/>
    <p:sldId id="329" r:id="rId78"/>
    <p:sldId id="331" r:id="rId79"/>
    <p:sldId id="401" r:id="rId80"/>
    <p:sldId id="345" r:id="rId81"/>
    <p:sldId id="346" r:id="rId82"/>
    <p:sldId id="347" r:id="rId83"/>
    <p:sldId id="348" r:id="rId84"/>
    <p:sldId id="349" r:id="rId85"/>
    <p:sldId id="350" r:id="rId86"/>
    <p:sldId id="351" r:id="rId87"/>
    <p:sldId id="352" r:id="rId88"/>
    <p:sldId id="410" r:id="rId89"/>
    <p:sldId id="413" r:id="rId90"/>
    <p:sldId id="409" r:id="rId91"/>
    <p:sldId id="412" r:id="rId92"/>
    <p:sldId id="411" r:id="rId93"/>
    <p:sldId id="408" r:id="rId94"/>
    <p:sldId id="353" r:id="rId95"/>
    <p:sldId id="354" r:id="rId96"/>
    <p:sldId id="355" r:id="rId97"/>
    <p:sldId id="356" r:id="rId98"/>
    <p:sldId id="357" r:id="rId99"/>
    <p:sldId id="358" r:id="rId100"/>
    <p:sldId id="359" r:id="rId101"/>
    <p:sldId id="360" r:id="rId102"/>
    <p:sldId id="406" r:id="rId103"/>
    <p:sldId id="361" r:id="rId104"/>
    <p:sldId id="362" r:id="rId105"/>
    <p:sldId id="404" r:id="rId106"/>
    <p:sldId id="403" r:id="rId107"/>
    <p:sldId id="405" r:id="rId108"/>
    <p:sldId id="407"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4EDB0FB-07EF-4B14-A771-C55C40311AF8}">
          <p14:sldIdLst>
            <p14:sldId id="256"/>
            <p14:sldId id="340"/>
            <p14:sldId id="341"/>
            <p14:sldId id="261"/>
            <p14:sldId id="263"/>
            <p14:sldId id="276"/>
            <p14:sldId id="277"/>
            <p14:sldId id="272"/>
            <p14:sldId id="273"/>
            <p14:sldId id="274"/>
            <p14:sldId id="275"/>
            <p14:sldId id="264"/>
            <p14:sldId id="271"/>
            <p14:sldId id="336"/>
            <p14:sldId id="278"/>
            <p14:sldId id="335"/>
            <p14:sldId id="337"/>
            <p14:sldId id="338"/>
            <p14:sldId id="339"/>
            <p14:sldId id="321"/>
            <p14:sldId id="257"/>
            <p14:sldId id="265"/>
            <p14:sldId id="266"/>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42"/>
            <p14:sldId id="312"/>
            <p14:sldId id="313"/>
            <p14:sldId id="343"/>
            <p14:sldId id="314"/>
            <p14:sldId id="315"/>
            <p14:sldId id="316"/>
            <p14:sldId id="317"/>
            <p14:sldId id="318"/>
            <p14:sldId id="319"/>
            <p14:sldId id="333"/>
            <p14:sldId id="334"/>
            <p14:sldId id="320"/>
            <p14:sldId id="322"/>
            <p14:sldId id="323"/>
            <p14:sldId id="326"/>
            <p14:sldId id="327"/>
            <p14:sldId id="324"/>
            <p14:sldId id="325"/>
            <p14:sldId id="328"/>
            <p14:sldId id="329"/>
            <p14:sldId id="331"/>
            <p14:sldId id="401"/>
            <p14:sldId id="345"/>
            <p14:sldId id="346"/>
            <p14:sldId id="347"/>
            <p14:sldId id="348"/>
            <p14:sldId id="349"/>
            <p14:sldId id="350"/>
            <p14:sldId id="351"/>
            <p14:sldId id="352"/>
            <p14:sldId id="410"/>
          </p14:sldIdLst>
        </p14:section>
        <p14:section name="无标题节" id="{CAA3CA5F-EA92-4731-9613-BC30CCB8A77B}">
          <p14:sldIdLst>
            <p14:sldId id="413"/>
            <p14:sldId id="409"/>
            <p14:sldId id="412"/>
            <p14:sldId id="411"/>
            <p14:sldId id="408"/>
            <p14:sldId id="353"/>
            <p14:sldId id="354"/>
            <p14:sldId id="355"/>
            <p14:sldId id="356"/>
            <p14:sldId id="357"/>
            <p14:sldId id="358"/>
            <p14:sldId id="359"/>
            <p14:sldId id="360"/>
            <p14:sldId id="406"/>
            <p14:sldId id="361"/>
            <p14:sldId id="362"/>
            <p14:sldId id="404"/>
            <p14:sldId id="403"/>
            <p14:sldId id="405"/>
            <p14:sldId id="407"/>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7C3A2-B709-4023-8C6A-701D279D4C65}" v="5" dt="2019-10-09T08:04:1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7" autoAdjust="0"/>
    <p:restoredTop sz="86479" autoAdjust="0"/>
  </p:normalViewPr>
  <p:slideViewPr>
    <p:cSldViewPr snapToGrid="0">
      <p:cViewPr varScale="1">
        <p:scale>
          <a:sx n="141" d="100"/>
          <a:sy n="141" d="100"/>
        </p:scale>
        <p:origin x="2472" y="126"/>
      </p:cViewPr>
      <p:guideLst/>
    </p:cSldViewPr>
  </p:slideViewPr>
  <p:outlineViewPr>
    <p:cViewPr>
      <p:scale>
        <a:sx n="33" d="100"/>
        <a:sy n="33" d="100"/>
      </p:scale>
      <p:origin x="0" y="-402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5/10/relationships/revisionInfo" Target="revisionInfo.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6A67DF92-FE45-4CCE-AC45-F9442A6E5E95}"/>
  </pc:docChgLst>
  <pc:docChgLst>
    <pc:chgData name="PENG Siwei" userId="8c9d49ea30389574" providerId="LiveId" clId="{A9A11850-DAB3-4381-B71F-B52A3F1C4234}"/>
    <pc:docChg chg="undo custSel addSld modSld">
      <pc:chgData name="PENG Siwei" userId="8c9d49ea30389574" providerId="LiveId" clId="{A9A11850-DAB3-4381-B71F-B52A3F1C4234}" dt="2018-09-04T06:22:12.255" v="160" actId="20577"/>
      <pc:docMkLst>
        <pc:docMk/>
      </pc:docMkLst>
      <pc:sldChg chg="addSp modSp">
        <pc:chgData name="PENG Siwei" userId="8c9d49ea30389574" providerId="LiveId" clId="{A9A11850-DAB3-4381-B71F-B52A3F1C4234}" dt="2018-09-04T05:37:33.209" v="8" actId="14861"/>
        <pc:sldMkLst>
          <pc:docMk/>
          <pc:sldMk cId="2180614979" sldId="256"/>
        </pc:sldMkLst>
        <pc:picChg chg="add mod modCrop">
          <ac:chgData name="PENG Siwei" userId="8c9d49ea30389574" providerId="LiveId" clId="{A9A11850-DAB3-4381-B71F-B52A3F1C4234}" dt="2018-09-04T05:37:33.209" v="8" actId="14861"/>
          <ac:picMkLst>
            <pc:docMk/>
            <pc:sldMk cId="2180614979" sldId="256"/>
            <ac:picMk id="4" creationId="{1F2B418D-A7F6-48AE-8430-AA6FDC5907F4}"/>
          </ac:picMkLst>
        </pc:picChg>
      </pc:sldChg>
      <pc:sldChg chg="addSp delSp modSp delAnim modAnim">
        <pc:chgData name="PENG Siwei" userId="8c9d49ea30389574" providerId="LiveId" clId="{A9A11850-DAB3-4381-B71F-B52A3F1C4234}" dt="2018-09-04T05:44:09.806" v="31"/>
        <pc:sldMkLst>
          <pc:docMk/>
          <pc:sldMk cId="2046742250" sldId="264"/>
        </pc:sldMkLst>
        <pc:picChg chg="add mod">
          <ac:chgData name="PENG Siwei" userId="8c9d49ea30389574" providerId="LiveId" clId="{A9A11850-DAB3-4381-B71F-B52A3F1C4234}" dt="2018-09-04T05:44:06.402" v="30" actId="1036"/>
          <ac:picMkLst>
            <pc:docMk/>
            <pc:sldMk cId="2046742250" sldId="264"/>
            <ac:picMk id="4" creationId="{0C544560-6778-4C60-A8AB-14DFBFB82242}"/>
          </ac:picMkLst>
        </pc:picChg>
        <pc:picChg chg="del">
          <ac:chgData name="PENG Siwei" userId="8c9d49ea30389574" providerId="LiveId" clId="{A9A11850-DAB3-4381-B71F-B52A3F1C4234}" dt="2018-09-04T05:40:40.001" v="9" actId="478"/>
          <ac:picMkLst>
            <pc:docMk/>
            <pc:sldMk cId="2046742250" sldId="264"/>
            <ac:picMk id="6" creationId="{5C4F4B39-5554-40A5-BE8D-057148EFA047}"/>
          </ac:picMkLst>
        </pc:picChg>
      </pc:sldChg>
      <pc:sldChg chg="modAnim">
        <pc:chgData name="PENG Siwei" userId="8c9d49ea30389574" providerId="LiveId" clId="{A9A11850-DAB3-4381-B71F-B52A3F1C4234}" dt="2018-09-04T06:12:14.368" v="53"/>
        <pc:sldMkLst>
          <pc:docMk/>
          <pc:sldMk cId="2277456989" sldId="325"/>
        </pc:sldMkLst>
      </pc:sldChg>
      <pc:sldChg chg="modSp">
        <pc:chgData name="PENG Siwei" userId="8c9d49ea30389574" providerId="LiveId" clId="{A9A11850-DAB3-4381-B71F-B52A3F1C4234}" dt="2018-09-04T05:45:41.094" v="51"/>
        <pc:sldMkLst>
          <pc:docMk/>
          <pc:sldMk cId="1592474397" sldId="336"/>
        </pc:sldMkLst>
        <pc:spChg chg="mod">
          <ac:chgData name="PENG Siwei" userId="8c9d49ea30389574" providerId="LiveId" clId="{A9A11850-DAB3-4381-B71F-B52A3F1C4234}" dt="2018-09-04T05:45:41.094" v="51"/>
          <ac:spMkLst>
            <pc:docMk/>
            <pc:sldMk cId="1592474397" sldId="336"/>
            <ac:spMk id="3" creationId="{00000000-0000-0000-0000-000000000000}"/>
          </ac:spMkLst>
        </pc:spChg>
      </pc:sldChg>
      <pc:sldChg chg="modAnim">
        <pc:chgData name="PENG Siwei" userId="8c9d49ea30389574" providerId="LiveId" clId="{A9A11850-DAB3-4381-B71F-B52A3F1C4234}" dt="2018-09-04T06:08:09.886" v="52"/>
        <pc:sldMkLst>
          <pc:docMk/>
          <pc:sldMk cId="472508176" sldId="343"/>
        </pc:sldMkLst>
      </pc:sldChg>
      <pc:sldChg chg="modSp">
        <pc:chgData name="PENG Siwei" userId="8c9d49ea30389574" providerId="LiveId" clId="{A9A11850-DAB3-4381-B71F-B52A3F1C4234}" dt="2018-09-04T06:21:31.954" v="130" actId="20577"/>
        <pc:sldMkLst>
          <pc:docMk/>
          <pc:sldMk cId="1163483817" sldId="356"/>
        </pc:sldMkLst>
        <pc:spChg chg="mod">
          <ac:chgData name="PENG Siwei" userId="8c9d49ea30389574" providerId="LiveId" clId="{A9A11850-DAB3-4381-B71F-B52A3F1C4234}" dt="2018-09-04T06:21:31.954" v="130" actId="20577"/>
          <ac:spMkLst>
            <pc:docMk/>
            <pc:sldMk cId="1163483817" sldId="356"/>
            <ac:spMk id="3" creationId="{00000000-0000-0000-0000-000000000000}"/>
          </ac:spMkLst>
        </pc:spChg>
      </pc:sldChg>
      <pc:sldChg chg="modSp">
        <pc:chgData name="PENG Siwei" userId="8c9d49ea30389574" providerId="LiveId" clId="{A9A11850-DAB3-4381-B71F-B52A3F1C4234}" dt="2018-09-04T06:21:42.009" v="135" actId="20577"/>
        <pc:sldMkLst>
          <pc:docMk/>
          <pc:sldMk cId="2495481000" sldId="358"/>
        </pc:sldMkLst>
        <pc:spChg chg="mod">
          <ac:chgData name="PENG Siwei" userId="8c9d49ea30389574" providerId="LiveId" clId="{A9A11850-DAB3-4381-B71F-B52A3F1C4234}" dt="2018-09-04T06:21:42.009" v="135" actId="20577"/>
          <ac:spMkLst>
            <pc:docMk/>
            <pc:sldMk cId="2495481000" sldId="358"/>
            <ac:spMk id="4" creationId="{00000000-0000-0000-0000-000000000000}"/>
          </ac:spMkLst>
        </pc:spChg>
      </pc:sldChg>
      <pc:sldChg chg="modSp">
        <pc:chgData name="PENG Siwei" userId="8c9d49ea30389574" providerId="LiveId" clId="{A9A11850-DAB3-4381-B71F-B52A3F1C4234}" dt="2018-09-04T06:21:46.997" v="140" actId="20577"/>
        <pc:sldMkLst>
          <pc:docMk/>
          <pc:sldMk cId="2905160573" sldId="359"/>
        </pc:sldMkLst>
        <pc:spChg chg="mod">
          <ac:chgData name="PENG Siwei" userId="8c9d49ea30389574" providerId="LiveId" clId="{A9A11850-DAB3-4381-B71F-B52A3F1C4234}" dt="2018-09-04T06:21:46.997" v="140" actId="20577"/>
          <ac:spMkLst>
            <pc:docMk/>
            <pc:sldMk cId="2905160573" sldId="359"/>
            <ac:spMk id="3" creationId="{00000000-0000-0000-0000-000000000000}"/>
          </ac:spMkLst>
        </pc:spChg>
      </pc:sldChg>
      <pc:sldChg chg="modSp">
        <pc:chgData name="PENG Siwei" userId="8c9d49ea30389574" providerId="LiveId" clId="{A9A11850-DAB3-4381-B71F-B52A3F1C4234}" dt="2018-09-04T06:21:51.475" v="145" actId="20577"/>
        <pc:sldMkLst>
          <pc:docMk/>
          <pc:sldMk cId="1955972771" sldId="360"/>
        </pc:sldMkLst>
        <pc:spChg chg="mod">
          <ac:chgData name="PENG Siwei" userId="8c9d49ea30389574" providerId="LiveId" clId="{A9A11850-DAB3-4381-B71F-B52A3F1C4234}" dt="2018-09-04T06:21:51.475" v="145" actId="20577"/>
          <ac:spMkLst>
            <pc:docMk/>
            <pc:sldMk cId="1955972771" sldId="360"/>
            <ac:spMk id="2" creationId="{00000000-0000-0000-0000-000000000000}"/>
          </ac:spMkLst>
        </pc:spChg>
      </pc:sldChg>
      <pc:sldChg chg="modSp">
        <pc:chgData name="PENG Siwei" userId="8c9d49ea30389574" providerId="LiveId" clId="{A9A11850-DAB3-4381-B71F-B52A3F1C4234}" dt="2018-09-04T06:22:06.016" v="155" actId="20577"/>
        <pc:sldMkLst>
          <pc:docMk/>
          <pc:sldMk cId="1863139964" sldId="361"/>
        </pc:sldMkLst>
        <pc:spChg chg="mod">
          <ac:chgData name="PENG Siwei" userId="8c9d49ea30389574" providerId="LiveId" clId="{A9A11850-DAB3-4381-B71F-B52A3F1C4234}" dt="2018-09-04T06:22:06.016" v="155" actId="20577"/>
          <ac:spMkLst>
            <pc:docMk/>
            <pc:sldMk cId="1863139964" sldId="361"/>
            <ac:spMk id="2" creationId="{00000000-0000-0000-0000-000000000000}"/>
          </ac:spMkLst>
        </pc:spChg>
      </pc:sldChg>
      <pc:sldChg chg="modSp">
        <pc:chgData name="PENG Siwei" userId="8c9d49ea30389574" providerId="LiveId" clId="{A9A11850-DAB3-4381-B71F-B52A3F1C4234}" dt="2018-09-04T06:22:12.255" v="160" actId="20577"/>
        <pc:sldMkLst>
          <pc:docMk/>
          <pc:sldMk cId="86305368" sldId="362"/>
        </pc:sldMkLst>
        <pc:spChg chg="mod">
          <ac:chgData name="PENG Siwei" userId="8c9d49ea30389574" providerId="LiveId" clId="{A9A11850-DAB3-4381-B71F-B52A3F1C4234}" dt="2018-09-04T06:22:12.255" v="160" actId="20577"/>
          <ac:spMkLst>
            <pc:docMk/>
            <pc:sldMk cId="86305368" sldId="362"/>
            <ac:spMk id="2" creationId="{00000000-0000-0000-0000-000000000000}"/>
          </ac:spMkLst>
        </pc:spChg>
      </pc:sldChg>
      <pc:sldChg chg="modSp">
        <pc:chgData name="PENG Siwei" userId="8c9d49ea30389574" providerId="LiveId" clId="{A9A11850-DAB3-4381-B71F-B52A3F1C4234}" dt="2018-09-04T06:16:01.085" v="58" actId="20577"/>
        <pc:sldMkLst>
          <pc:docMk/>
          <pc:sldMk cId="2557761473" sldId="403"/>
        </pc:sldMkLst>
        <pc:spChg chg="mod">
          <ac:chgData name="PENG Siwei" userId="8c9d49ea30389574" providerId="LiveId" clId="{A9A11850-DAB3-4381-B71F-B52A3F1C4234}" dt="2018-09-04T06:16:01.085" v="58" actId="20577"/>
          <ac:spMkLst>
            <pc:docMk/>
            <pc:sldMk cId="2557761473" sldId="403"/>
            <ac:spMk id="2" creationId="{2095B8E6-B5E5-4B24-AA8D-3843C0C14BDF}"/>
          </ac:spMkLst>
        </pc:spChg>
      </pc:sldChg>
      <pc:sldChg chg="modSp add">
        <pc:chgData name="PENG Siwei" userId="8c9d49ea30389574" providerId="LiveId" clId="{A9A11850-DAB3-4381-B71F-B52A3F1C4234}" dt="2018-09-04T06:21:57.895" v="150" actId="20577"/>
        <pc:sldMkLst>
          <pc:docMk/>
          <pc:sldMk cId="2201875627" sldId="406"/>
        </pc:sldMkLst>
        <pc:spChg chg="mod">
          <ac:chgData name="PENG Siwei" userId="8c9d49ea30389574" providerId="LiveId" clId="{A9A11850-DAB3-4381-B71F-B52A3F1C4234}" dt="2018-09-04T06:21:57.895" v="150" actId="20577"/>
          <ac:spMkLst>
            <pc:docMk/>
            <pc:sldMk cId="2201875627" sldId="406"/>
            <ac:spMk id="2" creationId="{00000000-0000-0000-0000-000000000000}"/>
          </ac:spMkLst>
        </pc:spChg>
      </pc:sldChg>
    </pc:docChg>
  </pc:docChgLst>
  <pc:docChgLst>
    <pc:chgData name="PENG Siwei" userId="8c9d49ea30389574" providerId="LiveId" clId="{8759990A-7026-4F22-A483-A822304C5265}"/>
    <pc:docChg chg="undo custSel addSld modSld sldOrd">
      <pc:chgData name="PENG Siwei" userId="8c9d49ea30389574" providerId="LiveId" clId="{8759990A-7026-4F22-A483-A822304C5265}" dt="2019-09-24T13:52:30.830" v="1459" actId="20577"/>
      <pc:docMkLst>
        <pc:docMk/>
      </pc:docMkLst>
      <pc:sldChg chg="modSp">
        <pc:chgData name="PENG Siwei" userId="8c9d49ea30389574" providerId="LiveId" clId="{8759990A-7026-4F22-A483-A822304C5265}" dt="2019-09-10T02:24:29.099" v="7" actId="1076"/>
        <pc:sldMkLst>
          <pc:docMk/>
          <pc:sldMk cId="472508176" sldId="343"/>
        </pc:sldMkLst>
        <pc:picChg chg="mod">
          <ac:chgData name="PENG Siwei" userId="8c9d49ea30389574" providerId="LiveId" clId="{8759990A-7026-4F22-A483-A822304C5265}" dt="2019-09-10T02:24:29.099" v="7" actId="1076"/>
          <ac:picMkLst>
            <pc:docMk/>
            <pc:sldMk cId="472508176" sldId="343"/>
            <ac:picMk id="1026" creationId="{D5CE4774-8722-4CEE-A788-6B927613290B}"/>
          </ac:picMkLst>
        </pc:picChg>
        <pc:picChg chg="mod">
          <ac:chgData name="PENG Siwei" userId="8c9d49ea30389574" providerId="LiveId" clId="{8759990A-7026-4F22-A483-A822304C5265}" dt="2019-09-10T02:24:29.099" v="7" actId="1076"/>
          <ac:picMkLst>
            <pc:docMk/>
            <pc:sldMk cId="472508176" sldId="343"/>
            <ac:picMk id="1028" creationId="{AC165113-BE57-4D36-B9F5-16B48B12D527}"/>
          </ac:picMkLst>
        </pc:picChg>
      </pc:sldChg>
      <pc:sldChg chg="modSp">
        <pc:chgData name="PENG Siwei" userId="8c9d49ea30389574" providerId="LiveId" clId="{8759990A-7026-4F22-A483-A822304C5265}" dt="2019-09-10T02:28:04.055" v="112" actId="20577"/>
        <pc:sldMkLst>
          <pc:docMk/>
          <pc:sldMk cId="4059040824" sldId="350"/>
        </pc:sldMkLst>
        <pc:spChg chg="mod">
          <ac:chgData name="PENG Siwei" userId="8c9d49ea30389574" providerId="LiveId" clId="{8759990A-7026-4F22-A483-A822304C5265}" dt="2019-09-10T02:28:04.055" v="112" actId="20577"/>
          <ac:spMkLst>
            <pc:docMk/>
            <pc:sldMk cId="4059040824" sldId="350"/>
            <ac:spMk id="10242" creationId="{00000000-0000-0000-0000-000000000000}"/>
          </ac:spMkLst>
        </pc:spChg>
      </pc:sldChg>
      <pc:sldChg chg="modSp">
        <pc:chgData name="PENG Siwei" userId="8c9d49ea30389574" providerId="LiveId" clId="{8759990A-7026-4F22-A483-A822304C5265}" dt="2019-09-10T02:28:12.162" v="113"/>
        <pc:sldMkLst>
          <pc:docMk/>
          <pc:sldMk cId="3730083545" sldId="351"/>
        </pc:sldMkLst>
        <pc:spChg chg="mod">
          <ac:chgData name="PENG Siwei" userId="8c9d49ea30389574" providerId="LiveId" clId="{8759990A-7026-4F22-A483-A822304C5265}" dt="2019-09-10T02:28:12.162" v="113"/>
          <ac:spMkLst>
            <pc:docMk/>
            <pc:sldMk cId="3730083545" sldId="351"/>
            <ac:spMk id="10242" creationId="{00000000-0000-0000-0000-000000000000}"/>
          </ac:spMkLst>
        </pc:spChg>
      </pc:sldChg>
      <pc:sldChg chg="modSp">
        <pc:chgData name="PENG Siwei" userId="8c9d49ea30389574" providerId="LiveId" clId="{8759990A-7026-4F22-A483-A822304C5265}" dt="2019-09-10T02:28:14.876" v="114"/>
        <pc:sldMkLst>
          <pc:docMk/>
          <pc:sldMk cId="1671813205" sldId="352"/>
        </pc:sldMkLst>
        <pc:spChg chg="mod">
          <ac:chgData name="PENG Siwei" userId="8c9d49ea30389574" providerId="LiveId" clId="{8759990A-7026-4F22-A483-A822304C5265}" dt="2019-09-10T02:28:14.876" v="114"/>
          <ac:spMkLst>
            <pc:docMk/>
            <pc:sldMk cId="1671813205" sldId="352"/>
            <ac:spMk id="2" creationId="{00000000-0000-0000-0000-000000000000}"/>
          </ac:spMkLst>
        </pc:spChg>
      </pc:sldChg>
      <pc:sldChg chg="modSp">
        <pc:chgData name="PENG Siwei" userId="8c9d49ea30389574" providerId="LiveId" clId="{8759990A-7026-4F22-A483-A822304C5265}" dt="2019-09-10T02:26:58.498" v="47" actId="6549"/>
        <pc:sldMkLst>
          <pc:docMk/>
          <pc:sldMk cId="530480394" sldId="353"/>
        </pc:sldMkLst>
        <pc:spChg chg="mod">
          <ac:chgData name="PENG Siwei" userId="8c9d49ea30389574" providerId="LiveId" clId="{8759990A-7026-4F22-A483-A822304C5265}" dt="2019-09-10T02:26:52.682" v="45" actId="20577"/>
          <ac:spMkLst>
            <pc:docMk/>
            <pc:sldMk cId="530480394" sldId="353"/>
            <ac:spMk id="2" creationId="{00000000-0000-0000-0000-000000000000}"/>
          </ac:spMkLst>
        </pc:spChg>
        <pc:spChg chg="mod">
          <ac:chgData name="PENG Siwei" userId="8c9d49ea30389574" providerId="LiveId" clId="{8759990A-7026-4F22-A483-A822304C5265}" dt="2019-09-10T02:26:58.498" v="47" actId="6549"/>
          <ac:spMkLst>
            <pc:docMk/>
            <pc:sldMk cId="530480394" sldId="353"/>
            <ac:spMk id="29699" creationId="{00000000-0000-0000-0000-000000000000}"/>
          </ac:spMkLst>
        </pc:spChg>
      </pc:sldChg>
      <pc:sldChg chg="modSp">
        <pc:chgData name="PENG Siwei" userId="8c9d49ea30389574" providerId="LiveId" clId="{8759990A-7026-4F22-A483-A822304C5265}" dt="2019-09-10T02:28:24.710" v="116" actId="6549"/>
        <pc:sldMkLst>
          <pc:docMk/>
          <pc:sldMk cId="2450513982" sldId="354"/>
        </pc:sldMkLst>
        <pc:spChg chg="mod">
          <ac:chgData name="PENG Siwei" userId="8c9d49ea30389574" providerId="LiveId" clId="{8759990A-7026-4F22-A483-A822304C5265}" dt="2019-09-10T02:27:12.462" v="77" actId="20577"/>
          <ac:spMkLst>
            <pc:docMk/>
            <pc:sldMk cId="2450513982" sldId="354"/>
            <ac:spMk id="2" creationId="{00000000-0000-0000-0000-000000000000}"/>
          </ac:spMkLst>
        </pc:spChg>
        <pc:spChg chg="mod">
          <ac:chgData name="PENG Siwei" userId="8c9d49ea30389574" providerId="LiveId" clId="{8759990A-7026-4F22-A483-A822304C5265}" dt="2019-09-10T02:28:24.710" v="116" actId="6549"/>
          <ac:spMkLst>
            <pc:docMk/>
            <pc:sldMk cId="2450513982" sldId="354"/>
            <ac:spMk id="35843" creationId="{00000000-0000-0000-0000-000000000000}"/>
          </ac:spMkLst>
        </pc:spChg>
      </pc:sldChg>
      <pc:sldChg chg="delSp modSp">
        <pc:chgData name="PENG Siwei" userId="8c9d49ea30389574" providerId="LiveId" clId="{8759990A-7026-4F22-A483-A822304C5265}" dt="2019-09-10T04:26:59.214" v="717" actId="478"/>
        <pc:sldMkLst>
          <pc:docMk/>
          <pc:sldMk cId="955632345" sldId="363"/>
        </pc:sldMkLst>
        <pc:spChg chg="mod">
          <ac:chgData name="PENG Siwei" userId="8c9d49ea30389574" providerId="LiveId" clId="{8759990A-7026-4F22-A483-A822304C5265}" dt="2019-09-10T02:27:39.915" v="78"/>
          <ac:spMkLst>
            <pc:docMk/>
            <pc:sldMk cId="955632345" sldId="363"/>
            <ac:spMk id="2" creationId="{00000000-0000-0000-0000-000000000000}"/>
          </ac:spMkLst>
        </pc:spChg>
        <pc:spChg chg="del">
          <ac:chgData name="PENG Siwei" userId="8c9d49ea30389574" providerId="LiveId" clId="{8759990A-7026-4F22-A483-A822304C5265}" dt="2019-09-10T04:26:59.214" v="717" actId="478"/>
          <ac:spMkLst>
            <pc:docMk/>
            <pc:sldMk cId="955632345" sldId="363"/>
            <ac:spMk id="5" creationId="{00000000-0000-0000-0000-000000000000}"/>
          </ac:spMkLst>
        </pc:spChg>
        <pc:spChg chg="mod">
          <ac:chgData name="PENG Siwei" userId="8c9d49ea30389574" providerId="LiveId" clId="{8759990A-7026-4F22-A483-A822304C5265}" dt="2019-09-10T04:26:55.086" v="716" actId="20577"/>
          <ac:spMkLst>
            <pc:docMk/>
            <pc:sldMk cId="955632345" sldId="363"/>
            <ac:spMk id="36867" creationId="{00000000-0000-0000-0000-000000000000}"/>
          </ac:spMkLst>
        </pc:spChg>
      </pc:sldChg>
      <pc:sldChg chg="modSp">
        <pc:chgData name="PENG Siwei" userId="8c9d49ea30389574" providerId="LiveId" clId="{8759990A-7026-4F22-A483-A822304C5265}" dt="2019-09-10T02:30:35.872" v="219" actId="6549"/>
        <pc:sldMkLst>
          <pc:docMk/>
          <pc:sldMk cId="3606500587" sldId="364"/>
        </pc:sldMkLst>
        <pc:spChg chg="mod">
          <ac:chgData name="PENG Siwei" userId="8c9d49ea30389574" providerId="LiveId" clId="{8759990A-7026-4F22-A483-A822304C5265}" dt="2019-09-10T02:27:39.915" v="78"/>
          <ac:spMkLst>
            <pc:docMk/>
            <pc:sldMk cId="3606500587" sldId="364"/>
            <ac:spMk id="2" creationId="{00000000-0000-0000-0000-000000000000}"/>
          </ac:spMkLst>
        </pc:spChg>
        <pc:spChg chg="mod">
          <ac:chgData name="PENG Siwei" userId="8c9d49ea30389574" providerId="LiveId" clId="{8759990A-7026-4F22-A483-A822304C5265}" dt="2019-09-10T02:30:35.872" v="219" actId="6549"/>
          <ac:spMkLst>
            <pc:docMk/>
            <pc:sldMk cId="3606500587" sldId="364"/>
            <ac:spMk id="38915" creationId="{00000000-0000-0000-0000-000000000000}"/>
          </ac:spMkLst>
        </pc:spChg>
      </pc:sldChg>
      <pc:sldChg chg="modSp">
        <pc:chgData name="PENG Siwei" userId="8c9d49ea30389574" providerId="LiveId" clId="{8759990A-7026-4F22-A483-A822304C5265}" dt="2019-09-10T02:30:39.540" v="221" actId="6549"/>
        <pc:sldMkLst>
          <pc:docMk/>
          <pc:sldMk cId="2938853967" sldId="365"/>
        </pc:sldMkLst>
        <pc:spChg chg="mod">
          <ac:chgData name="PENG Siwei" userId="8c9d49ea30389574" providerId="LiveId" clId="{8759990A-7026-4F22-A483-A822304C5265}" dt="2019-09-10T02:27:39.915" v="78"/>
          <ac:spMkLst>
            <pc:docMk/>
            <pc:sldMk cId="2938853967" sldId="365"/>
            <ac:spMk id="2" creationId="{00000000-0000-0000-0000-000000000000}"/>
          </ac:spMkLst>
        </pc:spChg>
        <pc:spChg chg="mod">
          <ac:chgData name="PENG Siwei" userId="8c9d49ea30389574" providerId="LiveId" clId="{8759990A-7026-4F22-A483-A822304C5265}" dt="2019-09-10T02:30:39.540" v="221" actId="6549"/>
          <ac:spMkLst>
            <pc:docMk/>
            <pc:sldMk cId="2938853967" sldId="365"/>
            <ac:spMk id="40963" creationId="{00000000-0000-0000-0000-000000000000}"/>
          </ac:spMkLst>
        </pc:spChg>
      </pc:sldChg>
      <pc:sldChg chg="modSp">
        <pc:chgData name="PENG Siwei" userId="8c9d49ea30389574" providerId="LiveId" clId="{8759990A-7026-4F22-A483-A822304C5265}" dt="2019-09-10T02:30:42.719" v="223" actId="6549"/>
        <pc:sldMkLst>
          <pc:docMk/>
          <pc:sldMk cId="1857626542" sldId="366"/>
        </pc:sldMkLst>
        <pc:spChg chg="mod">
          <ac:chgData name="PENG Siwei" userId="8c9d49ea30389574" providerId="LiveId" clId="{8759990A-7026-4F22-A483-A822304C5265}" dt="2019-09-10T02:27:39.915" v="78"/>
          <ac:spMkLst>
            <pc:docMk/>
            <pc:sldMk cId="1857626542" sldId="366"/>
            <ac:spMk id="2" creationId="{00000000-0000-0000-0000-000000000000}"/>
          </ac:spMkLst>
        </pc:spChg>
        <pc:spChg chg="mod">
          <ac:chgData name="PENG Siwei" userId="8c9d49ea30389574" providerId="LiveId" clId="{8759990A-7026-4F22-A483-A822304C5265}" dt="2019-09-10T02:30:42.719" v="223" actId="6549"/>
          <ac:spMkLst>
            <pc:docMk/>
            <pc:sldMk cId="1857626542" sldId="366"/>
            <ac:spMk id="43011" creationId="{00000000-0000-0000-0000-000000000000}"/>
          </ac:spMkLst>
        </pc:spChg>
      </pc:sldChg>
      <pc:sldChg chg="modSp">
        <pc:chgData name="PENG Siwei" userId="8c9d49ea30389574" providerId="LiveId" clId="{8759990A-7026-4F22-A483-A822304C5265}" dt="2019-09-10T02:30:46.609" v="225" actId="6549"/>
        <pc:sldMkLst>
          <pc:docMk/>
          <pc:sldMk cId="798365552" sldId="367"/>
        </pc:sldMkLst>
        <pc:spChg chg="mod">
          <ac:chgData name="PENG Siwei" userId="8c9d49ea30389574" providerId="LiveId" clId="{8759990A-7026-4F22-A483-A822304C5265}" dt="2019-09-10T02:27:39.915" v="78"/>
          <ac:spMkLst>
            <pc:docMk/>
            <pc:sldMk cId="798365552" sldId="367"/>
            <ac:spMk id="2" creationId="{00000000-0000-0000-0000-000000000000}"/>
          </ac:spMkLst>
        </pc:spChg>
        <pc:spChg chg="mod">
          <ac:chgData name="PENG Siwei" userId="8c9d49ea30389574" providerId="LiveId" clId="{8759990A-7026-4F22-A483-A822304C5265}" dt="2019-09-10T02:30:46.609" v="225" actId="6549"/>
          <ac:spMkLst>
            <pc:docMk/>
            <pc:sldMk cId="798365552" sldId="367"/>
            <ac:spMk id="45059" creationId="{00000000-0000-0000-0000-000000000000}"/>
          </ac:spMkLst>
        </pc:spChg>
      </pc:sldChg>
      <pc:sldChg chg="modSp">
        <pc:chgData name="PENG Siwei" userId="8c9d49ea30389574" providerId="LiveId" clId="{8759990A-7026-4F22-A483-A822304C5265}" dt="2019-09-10T02:30:52.998" v="228" actId="14100"/>
        <pc:sldMkLst>
          <pc:docMk/>
          <pc:sldMk cId="2485648246" sldId="368"/>
        </pc:sldMkLst>
        <pc:spChg chg="mod">
          <ac:chgData name="PENG Siwei" userId="8c9d49ea30389574" providerId="LiveId" clId="{8759990A-7026-4F22-A483-A822304C5265}" dt="2019-09-10T02:27:39.915" v="78"/>
          <ac:spMkLst>
            <pc:docMk/>
            <pc:sldMk cId="2485648246" sldId="368"/>
            <ac:spMk id="2" creationId="{00000000-0000-0000-0000-000000000000}"/>
          </ac:spMkLst>
        </pc:spChg>
        <pc:spChg chg="mod">
          <ac:chgData name="PENG Siwei" userId="8c9d49ea30389574" providerId="LiveId" clId="{8759990A-7026-4F22-A483-A822304C5265}" dt="2019-09-10T02:30:52.998" v="228" actId="14100"/>
          <ac:spMkLst>
            <pc:docMk/>
            <pc:sldMk cId="2485648246" sldId="368"/>
            <ac:spMk id="47107" creationId="{00000000-0000-0000-0000-000000000000}"/>
          </ac:spMkLst>
        </pc:spChg>
      </pc:sldChg>
      <pc:sldChg chg="modSp">
        <pc:chgData name="PENG Siwei" userId="8c9d49ea30389574" providerId="LiveId" clId="{8759990A-7026-4F22-A483-A822304C5265}" dt="2019-09-10T02:30:56.537" v="230" actId="6549"/>
        <pc:sldMkLst>
          <pc:docMk/>
          <pc:sldMk cId="146036029" sldId="369"/>
        </pc:sldMkLst>
        <pc:spChg chg="mod">
          <ac:chgData name="PENG Siwei" userId="8c9d49ea30389574" providerId="LiveId" clId="{8759990A-7026-4F22-A483-A822304C5265}" dt="2019-09-10T02:27:39.915" v="78"/>
          <ac:spMkLst>
            <pc:docMk/>
            <pc:sldMk cId="146036029" sldId="369"/>
            <ac:spMk id="2" creationId="{00000000-0000-0000-0000-000000000000}"/>
          </ac:spMkLst>
        </pc:spChg>
        <pc:spChg chg="mod">
          <ac:chgData name="PENG Siwei" userId="8c9d49ea30389574" providerId="LiveId" clId="{8759990A-7026-4F22-A483-A822304C5265}" dt="2019-09-10T02:30:56.537" v="230" actId="6549"/>
          <ac:spMkLst>
            <pc:docMk/>
            <pc:sldMk cId="146036029" sldId="369"/>
            <ac:spMk id="49155" creationId="{00000000-0000-0000-0000-000000000000}"/>
          </ac:spMkLst>
        </pc:spChg>
      </pc:sldChg>
      <pc:sldChg chg="modSp">
        <pc:chgData name="PENG Siwei" userId="8c9d49ea30389574" providerId="LiveId" clId="{8759990A-7026-4F22-A483-A822304C5265}" dt="2019-09-10T02:31:00.256" v="232" actId="6549"/>
        <pc:sldMkLst>
          <pc:docMk/>
          <pc:sldMk cId="1230337035" sldId="370"/>
        </pc:sldMkLst>
        <pc:spChg chg="mod">
          <ac:chgData name="PENG Siwei" userId="8c9d49ea30389574" providerId="LiveId" clId="{8759990A-7026-4F22-A483-A822304C5265}" dt="2019-09-10T02:27:39.915" v="78"/>
          <ac:spMkLst>
            <pc:docMk/>
            <pc:sldMk cId="1230337035" sldId="370"/>
            <ac:spMk id="2" creationId="{00000000-0000-0000-0000-000000000000}"/>
          </ac:spMkLst>
        </pc:spChg>
        <pc:spChg chg="mod">
          <ac:chgData name="PENG Siwei" userId="8c9d49ea30389574" providerId="LiveId" clId="{8759990A-7026-4F22-A483-A822304C5265}" dt="2019-09-10T02:31:00.256" v="232" actId="6549"/>
          <ac:spMkLst>
            <pc:docMk/>
            <pc:sldMk cId="1230337035" sldId="370"/>
            <ac:spMk id="50179" creationId="{00000000-0000-0000-0000-000000000000}"/>
          </ac:spMkLst>
        </pc:spChg>
      </pc:sldChg>
      <pc:sldChg chg="modSp">
        <pc:chgData name="PENG Siwei" userId="8c9d49ea30389574" providerId="LiveId" clId="{8759990A-7026-4F22-A483-A822304C5265}" dt="2019-09-10T02:31:04.247" v="234" actId="6549"/>
        <pc:sldMkLst>
          <pc:docMk/>
          <pc:sldMk cId="2733732748" sldId="371"/>
        </pc:sldMkLst>
        <pc:spChg chg="mod">
          <ac:chgData name="PENG Siwei" userId="8c9d49ea30389574" providerId="LiveId" clId="{8759990A-7026-4F22-A483-A822304C5265}" dt="2019-09-10T02:27:39.915" v="78"/>
          <ac:spMkLst>
            <pc:docMk/>
            <pc:sldMk cId="2733732748" sldId="371"/>
            <ac:spMk id="2" creationId="{00000000-0000-0000-0000-000000000000}"/>
          </ac:spMkLst>
        </pc:spChg>
        <pc:spChg chg="mod">
          <ac:chgData name="PENG Siwei" userId="8c9d49ea30389574" providerId="LiveId" clId="{8759990A-7026-4F22-A483-A822304C5265}" dt="2019-09-10T02:31:04.247" v="234" actId="6549"/>
          <ac:spMkLst>
            <pc:docMk/>
            <pc:sldMk cId="2733732748" sldId="371"/>
            <ac:spMk id="51203" creationId="{00000000-0000-0000-0000-000000000000}"/>
          </ac:spMkLst>
        </pc:spChg>
      </pc:sldChg>
      <pc:sldChg chg="modSp">
        <pc:chgData name="PENG Siwei" userId="8c9d49ea30389574" providerId="LiveId" clId="{8759990A-7026-4F22-A483-A822304C5265}" dt="2019-09-10T02:31:07.807" v="236" actId="6549"/>
        <pc:sldMkLst>
          <pc:docMk/>
          <pc:sldMk cId="2974832517" sldId="372"/>
        </pc:sldMkLst>
        <pc:spChg chg="mod">
          <ac:chgData name="PENG Siwei" userId="8c9d49ea30389574" providerId="LiveId" clId="{8759990A-7026-4F22-A483-A822304C5265}" dt="2019-09-10T02:27:39.915" v="78"/>
          <ac:spMkLst>
            <pc:docMk/>
            <pc:sldMk cId="2974832517" sldId="372"/>
            <ac:spMk id="2" creationId="{00000000-0000-0000-0000-000000000000}"/>
          </ac:spMkLst>
        </pc:spChg>
        <pc:spChg chg="mod">
          <ac:chgData name="PENG Siwei" userId="8c9d49ea30389574" providerId="LiveId" clId="{8759990A-7026-4F22-A483-A822304C5265}" dt="2019-09-10T02:31:07.807" v="236" actId="6549"/>
          <ac:spMkLst>
            <pc:docMk/>
            <pc:sldMk cId="2974832517" sldId="372"/>
            <ac:spMk id="52227" creationId="{00000000-0000-0000-0000-000000000000}"/>
          </ac:spMkLst>
        </pc:spChg>
      </pc:sldChg>
      <pc:sldChg chg="modSp">
        <pc:chgData name="PENG Siwei" userId="8c9d49ea30389574" providerId="LiveId" clId="{8759990A-7026-4F22-A483-A822304C5265}" dt="2019-09-10T02:31:10.809" v="238" actId="6549"/>
        <pc:sldMkLst>
          <pc:docMk/>
          <pc:sldMk cId="362261432" sldId="373"/>
        </pc:sldMkLst>
        <pc:spChg chg="mod">
          <ac:chgData name="PENG Siwei" userId="8c9d49ea30389574" providerId="LiveId" clId="{8759990A-7026-4F22-A483-A822304C5265}" dt="2019-09-10T02:27:39.915" v="78"/>
          <ac:spMkLst>
            <pc:docMk/>
            <pc:sldMk cId="362261432" sldId="373"/>
            <ac:spMk id="2" creationId="{00000000-0000-0000-0000-000000000000}"/>
          </ac:spMkLst>
        </pc:spChg>
        <pc:spChg chg="mod">
          <ac:chgData name="PENG Siwei" userId="8c9d49ea30389574" providerId="LiveId" clId="{8759990A-7026-4F22-A483-A822304C5265}" dt="2019-09-10T02:31:10.809" v="238" actId="6549"/>
          <ac:spMkLst>
            <pc:docMk/>
            <pc:sldMk cId="362261432" sldId="373"/>
            <ac:spMk id="53251" creationId="{00000000-0000-0000-0000-000000000000}"/>
          </ac:spMkLst>
        </pc:spChg>
      </pc:sldChg>
      <pc:sldChg chg="delSp modSp">
        <pc:chgData name="PENG Siwei" userId="8c9d49ea30389574" providerId="LiveId" clId="{8759990A-7026-4F22-A483-A822304C5265}" dt="2019-09-10T04:27:21.324" v="750" actId="478"/>
        <pc:sldMkLst>
          <pc:docMk/>
          <pc:sldMk cId="2915020599" sldId="374"/>
        </pc:sldMkLst>
        <pc:spChg chg="mod">
          <ac:chgData name="PENG Siwei" userId="8c9d49ea30389574" providerId="LiveId" clId="{8759990A-7026-4F22-A483-A822304C5265}" dt="2019-09-10T02:27:39.915" v="78"/>
          <ac:spMkLst>
            <pc:docMk/>
            <pc:sldMk cId="2915020599" sldId="374"/>
            <ac:spMk id="2" creationId="{00000000-0000-0000-0000-000000000000}"/>
          </ac:spMkLst>
        </pc:spChg>
        <pc:spChg chg="del">
          <ac:chgData name="PENG Siwei" userId="8c9d49ea30389574" providerId="LiveId" clId="{8759990A-7026-4F22-A483-A822304C5265}" dt="2019-09-10T04:27:21.324" v="750" actId="478"/>
          <ac:spMkLst>
            <pc:docMk/>
            <pc:sldMk cId="2915020599" sldId="374"/>
            <ac:spMk id="5" creationId="{00000000-0000-0000-0000-000000000000}"/>
          </ac:spMkLst>
        </pc:spChg>
        <pc:spChg chg="mod">
          <ac:chgData name="PENG Siwei" userId="8c9d49ea30389574" providerId="LiveId" clId="{8759990A-7026-4F22-A483-A822304C5265}" dt="2019-09-10T04:27:19.356" v="749" actId="20577"/>
          <ac:spMkLst>
            <pc:docMk/>
            <pc:sldMk cId="2915020599" sldId="374"/>
            <ac:spMk id="55299" creationId="{00000000-0000-0000-0000-000000000000}"/>
          </ac:spMkLst>
        </pc:spChg>
      </pc:sldChg>
      <pc:sldChg chg="modSp">
        <pc:chgData name="PENG Siwei" userId="8c9d49ea30389574" providerId="LiveId" clId="{8759990A-7026-4F22-A483-A822304C5265}" dt="2019-09-10T02:27:39.915" v="78"/>
        <pc:sldMkLst>
          <pc:docMk/>
          <pc:sldMk cId="3248267550" sldId="375"/>
        </pc:sldMkLst>
        <pc:spChg chg="mod">
          <ac:chgData name="PENG Siwei" userId="8c9d49ea30389574" providerId="LiveId" clId="{8759990A-7026-4F22-A483-A822304C5265}" dt="2019-09-10T02:27:39.915" v="78"/>
          <ac:spMkLst>
            <pc:docMk/>
            <pc:sldMk cId="3248267550" sldId="375"/>
            <ac:spMk id="6" creationId="{00000000-0000-0000-0000-000000000000}"/>
          </ac:spMkLst>
        </pc:spChg>
      </pc:sldChg>
      <pc:sldChg chg="modSp">
        <pc:chgData name="PENG Siwei" userId="8c9d49ea30389574" providerId="LiveId" clId="{8759990A-7026-4F22-A483-A822304C5265}" dt="2019-09-10T02:31:18.272" v="242" actId="6549"/>
        <pc:sldMkLst>
          <pc:docMk/>
          <pc:sldMk cId="4081926163" sldId="376"/>
        </pc:sldMkLst>
        <pc:spChg chg="mod">
          <ac:chgData name="PENG Siwei" userId="8c9d49ea30389574" providerId="LiveId" clId="{8759990A-7026-4F22-A483-A822304C5265}" dt="2019-09-10T02:27:39.915" v="78"/>
          <ac:spMkLst>
            <pc:docMk/>
            <pc:sldMk cId="4081926163" sldId="376"/>
            <ac:spMk id="2" creationId="{00000000-0000-0000-0000-000000000000}"/>
          </ac:spMkLst>
        </pc:spChg>
        <pc:spChg chg="mod">
          <ac:chgData name="PENG Siwei" userId="8c9d49ea30389574" providerId="LiveId" clId="{8759990A-7026-4F22-A483-A822304C5265}" dt="2019-09-10T02:31:18.272" v="242" actId="6549"/>
          <ac:spMkLst>
            <pc:docMk/>
            <pc:sldMk cId="4081926163" sldId="376"/>
            <ac:spMk id="57347" creationId="{00000000-0000-0000-0000-000000000000}"/>
          </ac:spMkLst>
        </pc:spChg>
      </pc:sldChg>
      <pc:sldChg chg="modSp">
        <pc:chgData name="PENG Siwei" userId="8c9d49ea30389574" providerId="LiveId" clId="{8759990A-7026-4F22-A483-A822304C5265}" dt="2019-09-10T02:31:21.828" v="244" actId="6549"/>
        <pc:sldMkLst>
          <pc:docMk/>
          <pc:sldMk cId="228871937" sldId="377"/>
        </pc:sldMkLst>
        <pc:spChg chg="mod">
          <ac:chgData name="PENG Siwei" userId="8c9d49ea30389574" providerId="LiveId" clId="{8759990A-7026-4F22-A483-A822304C5265}" dt="2019-09-10T02:27:39.915" v="78"/>
          <ac:spMkLst>
            <pc:docMk/>
            <pc:sldMk cId="228871937" sldId="377"/>
            <ac:spMk id="2" creationId="{00000000-0000-0000-0000-000000000000}"/>
          </ac:spMkLst>
        </pc:spChg>
        <pc:spChg chg="mod">
          <ac:chgData name="PENG Siwei" userId="8c9d49ea30389574" providerId="LiveId" clId="{8759990A-7026-4F22-A483-A822304C5265}" dt="2019-09-10T02:31:21.828" v="244" actId="6549"/>
          <ac:spMkLst>
            <pc:docMk/>
            <pc:sldMk cId="228871937" sldId="377"/>
            <ac:spMk id="59395" creationId="{00000000-0000-0000-0000-000000000000}"/>
          </ac:spMkLst>
        </pc:spChg>
      </pc:sldChg>
      <pc:sldChg chg="modSp">
        <pc:chgData name="PENG Siwei" userId="8c9d49ea30389574" providerId="LiveId" clId="{8759990A-7026-4F22-A483-A822304C5265}" dt="2019-09-10T02:31:36.010" v="248" actId="1076"/>
        <pc:sldMkLst>
          <pc:docMk/>
          <pc:sldMk cId="1209298325" sldId="378"/>
        </pc:sldMkLst>
        <pc:spChg chg="mod">
          <ac:chgData name="PENG Siwei" userId="8c9d49ea30389574" providerId="LiveId" clId="{8759990A-7026-4F22-A483-A822304C5265}" dt="2019-09-10T02:27:39.915" v="78"/>
          <ac:spMkLst>
            <pc:docMk/>
            <pc:sldMk cId="1209298325" sldId="378"/>
            <ac:spMk id="2" creationId="{00000000-0000-0000-0000-000000000000}"/>
          </ac:spMkLst>
        </pc:spChg>
        <pc:spChg chg="mod">
          <ac:chgData name="PENG Siwei" userId="8c9d49ea30389574" providerId="LiveId" clId="{8759990A-7026-4F22-A483-A822304C5265}" dt="2019-09-10T02:31:31.975" v="247" actId="6549"/>
          <ac:spMkLst>
            <pc:docMk/>
            <pc:sldMk cId="1209298325" sldId="378"/>
            <ac:spMk id="61443" creationId="{00000000-0000-0000-0000-000000000000}"/>
          </ac:spMkLst>
        </pc:spChg>
        <pc:picChg chg="mod">
          <ac:chgData name="PENG Siwei" userId="8c9d49ea30389574" providerId="LiveId" clId="{8759990A-7026-4F22-A483-A822304C5265}" dt="2019-09-10T02:31:36.010" v="248" actId="1076"/>
          <ac:picMkLst>
            <pc:docMk/>
            <pc:sldMk cId="1209298325" sldId="378"/>
            <ac:picMk id="6" creationId="{00000000-0000-0000-0000-000000000000}"/>
          </ac:picMkLst>
        </pc:picChg>
      </pc:sldChg>
      <pc:sldChg chg="delSp modSp">
        <pc:chgData name="PENG Siwei" userId="8c9d49ea30389574" providerId="LiveId" clId="{8759990A-7026-4F22-A483-A822304C5265}" dt="2019-09-10T04:28:44.548" v="812" actId="478"/>
        <pc:sldMkLst>
          <pc:docMk/>
          <pc:sldMk cId="1851044992" sldId="379"/>
        </pc:sldMkLst>
        <pc:spChg chg="mod">
          <ac:chgData name="PENG Siwei" userId="8c9d49ea30389574" providerId="LiveId" clId="{8759990A-7026-4F22-A483-A822304C5265}" dt="2019-09-10T02:27:39.915" v="78"/>
          <ac:spMkLst>
            <pc:docMk/>
            <pc:sldMk cId="1851044992" sldId="379"/>
            <ac:spMk id="2" creationId="{00000000-0000-0000-0000-000000000000}"/>
          </ac:spMkLst>
        </pc:spChg>
        <pc:spChg chg="del">
          <ac:chgData name="PENG Siwei" userId="8c9d49ea30389574" providerId="LiveId" clId="{8759990A-7026-4F22-A483-A822304C5265}" dt="2019-09-10T04:28:44.548" v="812" actId="478"/>
          <ac:spMkLst>
            <pc:docMk/>
            <pc:sldMk cId="1851044992" sldId="379"/>
            <ac:spMk id="5" creationId="{00000000-0000-0000-0000-000000000000}"/>
          </ac:spMkLst>
        </pc:spChg>
        <pc:spChg chg="mod">
          <ac:chgData name="PENG Siwei" userId="8c9d49ea30389574" providerId="LiveId" clId="{8759990A-7026-4F22-A483-A822304C5265}" dt="2019-09-10T04:28:41.847" v="811" actId="20577"/>
          <ac:spMkLst>
            <pc:docMk/>
            <pc:sldMk cId="1851044992" sldId="379"/>
            <ac:spMk id="63491" creationId="{00000000-0000-0000-0000-000000000000}"/>
          </ac:spMkLst>
        </pc:spChg>
      </pc:sldChg>
      <pc:sldChg chg="modSp">
        <pc:chgData name="PENG Siwei" userId="8c9d49ea30389574" providerId="LiveId" clId="{8759990A-7026-4F22-A483-A822304C5265}" dt="2019-09-10T02:31:42.253" v="252" actId="6549"/>
        <pc:sldMkLst>
          <pc:docMk/>
          <pc:sldMk cId="3388854346" sldId="380"/>
        </pc:sldMkLst>
        <pc:spChg chg="mod">
          <ac:chgData name="PENG Siwei" userId="8c9d49ea30389574" providerId="LiveId" clId="{8759990A-7026-4F22-A483-A822304C5265}" dt="2019-09-10T02:27:39.915" v="78"/>
          <ac:spMkLst>
            <pc:docMk/>
            <pc:sldMk cId="3388854346" sldId="380"/>
            <ac:spMk id="2" creationId="{00000000-0000-0000-0000-000000000000}"/>
          </ac:spMkLst>
        </pc:spChg>
        <pc:spChg chg="mod">
          <ac:chgData name="PENG Siwei" userId="8c9d49ea30389574" providerId="LiveId" clId="{8759990A-7026-4F22-A483-A822304C5265}" dt="2019-09-10T02:31:42.253" v="252" actId="6549"/>
          <ac:spMkLst>
            <pc:docMk/>
            <pc:sldMk cId="3388854346" sldId="380"/>
            <ac:spMk id="65539" creationId="{00000000-0000-0000-0000-000000000000}"/>
          </ac:spMkLst>
        </pc:spChg>
      </pc:sldChg>
      <pc:sldChg chg="modSp">
        <pc:chgData name="PENG Siwei" userId="8c9d49ea30389574" providerId="LiveId" clId="{8759990A-7026-4F22-A483-A822304C5265}" dt="2019-09-10T02:31:45.168" v="254" actId="6549"/>
        <pc:sldMkLst>
          <pc:docMk/>
          <pc:sldMk cId="1782961310" sldId="381"/>
        </pc:sldMkLst>
        <pc:spChg chg="mod">
          <ac:chgData name="PENG Siwei" userId="8c9d49ea30389574" providerId="LiveId" clId="{8759990A-7026-4F22-A483-A822304C5265}" dt="2019-09-10T02:27:39.915" v="78"/>
          <ac:spMkLst>
            <pc:docMk/>
            <pc:sldMk cId="1782961310" sldId="381"/>
            <ac:spMk id="2" creationId="{00000000-0000-0000-0000-000000000000}"/>
          </ac:spMkLst>
        </pc:spChg>
        <pc:spChg chg="mod">
          <ac:chgData name="PENG Siwei" userId="8c9d49ea30389574" providerId="LiveId" clId="{8759990A-7026-4F22-A483-A822304C5265}" dt="2019-09-10T02:31:45.168" v="254" actId="6549"/>
          <ac:spMkLst>
            <pc:docMk/>
            <pc:sldMk cId="1782961310" sldId="381"/>
            <ac:spMk id="65539" creationId="{00000000-0000-0000-0000-000000000000}"/>
          </ac:spMkLst>
        </pc:spChg>
      </pc:sldChg>
      <pc:sldChg chg="modSp">
        <pc:chgData name="PENG Siwei" userId="8c9d49ea30389574" providerId="LiveId" clId="{8759990A-7026-4F22-A483-A822304C5265}" dt="2019-09-10T02:31:48.329" v="256" actId="6549"/>
        <pc:sldMkLst>
          <pc:docMk/>
          <pc:sldMk cId="1340842735" sldId="382"/>
        </pc:sldMkLst>
        <pc:spChg chg="mod">
          <ac:chgData name="PENG Siwei" userId="8c9d49ea30389574" providerId="LiveId" clId="{8759990A-7026-4F22-A483-A822304C5265}" dt="2019-09-10T02:27:39.915" v="78"/>
          <ac:spMkLst>
            <pc:docMk/>
            <pc:sldMk cId="1340842735" sldId="382"/>
            <ac:spMk id="2" creationId="{00000000-0000-0000-0000-000000000000}"/>
          </ac:spMkLst>
        </pc:spChg>
        <pc:spChg chg="mod">
          <ac:chgData name="PENG Siwei" userId="8c9d49ea30389574" providerId="LiveId" clId="{8759990A-7026-4F22-A483-A822304C5265}" dt="2019-09-10T02:31:48.329" v="256" actId="6549"/>
          <ac:spMkLst>
            <pc:docMk/>
            <pc:sldMk cId="1340842735" sldId="382"/>
            <ac:spMk id="65539" creationId="{00000000-0000-0000-0000-000000000000}"/>
          </ac:spMkLst>
        </pc:spChg>
      </pc:sldChg>
      <pc:sldChg chg="modSp">
        <pc:chgData name="PENG Siwei" userId="8c9d49ea30389574" providerId="LiveId" clId="{8759990A-7026-4F22-A483-A822304C5265}" dt="2019-09-10T02:31:51.730" v="258" actId="6549"/>
        <pc:sldMkLst>
          <pc:docMk/>
          <pc:sldMk cId="3526701032" sldId="383"/>
        </pc:sldMkLst>
        <pc:spChg chg="mod">
          <ac:chgData name="PENG Siwei" userId="8c9d49ea30389574" providerId="LiveId" clId="{8759990A-7026-4F22-A483-A822304C5265}" dt="2019-09-10T02:27:39.915" v="78"/>
          <ac:spMkLst>
            <pc:docMk/>
            <pc:sldMk cId="3526701032" sldId="383"/>
            <ac:spMk id="2" creationId="{00000000-0000-0000-0000-000000000000}"/>
          </ac:spMkLst>
        </pc:spChg>
        <pc:spChg chg="mod">
          <ac:chgData name="PENG Siwei" userId="8c9d49ea30389574" providerId="LiveId" clId="{8759990A-7026-4F22-A483-A822304C5265}" dt="2019-09-10T02:31:51.730" v="258" actId="6549"/>
          <ac:spMkLst>
            <pc:docMk/>
            <pc:sldMk cId="3526701032" sldId="383"/>
            <ac:spMk id="65539" creationId="{00000000-0000-0000-0000-000000000000}"/>
          </ac:spMkLst>
        </pc:spChg>
      </pc:sldChg>
      <pc:sldChg chg="modSp">
        <pc:chgData name="PENG Siwei" userId="8c9d49ea30389574" providerId="LiveId" clId="{8759990A-7026-4F22-A483-A822304C5265}" dt="2019-09-10T02:31:56.047" v="260" actId="6549"/>
        <pc:sldMkLst>
          <pc:docMk/>
          <pc:sldMk cId="2093242889" sldId="384"/>
        </pc:sldMkLst>
        <pc:spChg chg="mod">
          <ac:chgData name="PENG Siwei" userId="8c9d49ea30389574" providerId="LiveId" clId="{8759990A-7026-4F22-A483-A822304C5265}" dt="2019-09-10T02:27:39.915" v="78"/>
          <ac:spMkLst>
            <pc:docMk/>
            <pc:sldMk cId="2093242889" sldId="384"/>
            <ac:spMk id="2" creationId="{00000000-0000-0000-0000-000000000000}"/>
          </ac:spMkLst>
        </pc:spChg>
        <pc:spChg chg="mod">
          <ac:chgData name="PENG Siwei" userId="8c9d49ea30389574" providerId="LiveId" clId="{8759990A-7026-4F22-A483-A822304C5265}" dt="2019-09-10T02:31:56.047" v="260" actId="6549"/>
          <ac:spMkLst>
            <pc:docMk/>
            <pc:sldMk cId="2093242889" sldId="384"/>
            <ac:spMk id="65539" creationId="{00000000-0000-0000-0000-000000000000}"/>
          </ac:spMkLst>
        </pc:spChg>
      </pc:sldChg>
      <pc:sldChg chg="delSp modSp">
        <pc:chgData name="PENG Siwei" userId="8c9d49ea30389574" providerId="LiveId" clId="{8759990A-7026-4F22-A483-A822304C5265}" dt="2019-09-10T04:29:01.842" v="861" actId="478"/>
        <pc:sldMkLst>
          <pc:docMk/>
          <pc:sldMk cId="2782998967" sldId="385"/>
        </pc:sldMkLst>
        <pc:spChg chg="mod">
          <ac:chgData name="PENG Siwei" userId="8c9d49ea30389574" providerId="LiveId" clId="{8759990A-7026-4F22-A483-A822304C5265}" dt="2019-09-10T02:27:39.915" v="78"/>
          <ac:spMkLst>
            <pc:docMk/>
            <pc:sldMk cId="2782998967" sldId="385"/>
            <ac:spMk id="2" creationId="{00000000-0000-0000-0000-000000000000}"/>
          </ac:spMkLst>
        </pc:spChg>
        <pc:spChg chg="del">
          <ac:chgData name="PENG Siwei" userId="8c9d49ea30389574" providerId="LiveId" clId="{8759990A-7026-4F22-A483-A822304C5265}" dt="2019-09-10T04:29:01.842" v="861" actId="478"/>
          <ac:spMkLst>
            <pc:docMk/>
            <pc:sldMk cId="2782998967" sldId="385"/>
            <ac:spMk id="6" creationId="{00000000-0000-0000-0000-000000000000}"/>
          </ac:spMkLst>
        </pc:spChg>
        <pc:spChg chg="mod">
          <ac:chgData name="PENG Siwei" userId="8c9d49ea30389574" providerId="LiveId" clId="{8759990A-7026-4F22-A483-A822304C5265}" dt="2019-09-10T04:28:59.717" v="860" actId="20577"/>
          <ac:spMkLst>
            <pc:docMk/>
            <pc:sldMk cId="2782998967" sldId="385"/>
            <ac:spMk id="67587" creationId="{00000000-0000-0000-0000-000000000000}"/>
          </ac:spMkLst>
        </pc:spChg>
      </pc:sldChg>
      <pc:sldChg chg="modSp">
        <pc:chgData name="PENG Siwei" userId="8c9d49ea30389574" providerId="LiveId" clId="{8759990A-7026-4F22-A483-A822304C5265}" dt="2019-09-10T02:32:03.105" v="264" actId="6549"/>
        <pc:sldMkLst>
          <pc:docMk/>
          <pc:sldMk cId="1539850201" sldId="386"/>
        </pc:sldMkLst>
        <pc:spChg chg="mod">
          <ac:chgData name="PENG Siwei" userId="8c9d49ea30389574" providerId="LiveId" clId="{8759990A-7026-4F22-A483-A822304C5265}" dt="2019-09-10T02:27:39.915" v="78"/>
          <ac:spMkLst>
            <pc:docMk/>
            <pc:sldMk cId="1539850201" sldId="386"/>
            <ac:spMk id="2" creationId="{00000000-0000-0000-0000-000000000000}"/>
          </ac:spMkLst>
        </pc:spChg>
        <pc:spChg chg="mod">
          <ac:chgData name="PENG Siwei" userId="8c9d49ea30389574" providerId="LiveId" clId="{8759990A-7026-4F22-A483-A822304C5265}" dt="2019-09-10T02:32:03.105" v="264" actId="6549"/>
          <ac:spMkLst>
            <pc:docMk/>
            <pc:sldMk cId="1539850201" sldId="386"/>
            <ac:spMk id="69635" creationId="{00000000-0000-0000-0000-000000000000}"/>
          </ac:spMkLst>
        </pc:spChg>
      </pc:sldChg>
      <pc:sldChg chg="modSp">
        <pc:chgData name="PENG Siwei" userId="8c9d49ea30389574" providerId="LiveId" clId="{8759990A-7026-4F22-A483-A822304C5265}" dt="2019-09-10T02:32:06.107" v="266" actId="6549"/>
        <pc:sldMkLst>
          <pc:docMk/>
          <pc:sldMk cId="1058316827" sldId="387"/>
        </pc:sldMkLst>
        <pc:spChg chg="mod">
          <ac:chgData name="PENG Siwei" userId="8c9d49ea30389574" providerId="LiveId" clId="{8759990A-7026-4F22-A483-A822304C5265}" dt="2019-09-10T02:27:39.915" v="78"/>
          <ac:spMkLst>
            <pc:docMk/>
            <pc:sldMk cId="1058316827" sldId="387"/>
            <ac:spMk id="2" creationId="{00000000-0000-0000-0000-000000000000}"/>
          </ac:spMkLst>
        </pc:spChg>
        <pc:spChg chg="mod">
          <ac:chgData name="PENG Siwei" userId="8c9d49ea30389574" providerId="LiveId" clId="{8759990A-7026-4F22-A483-A822304C5265}" dt="2019-09-10T02:32:06.107" v="266" actId="6549"/>
          <ac:spMkLst>
            <pc:docMk/>
            <pc:sldMk cId="1058316827" sldId="387"/>
            <ac:spMk id="71683" creationId="{00000000-0000-0000-0000-000000000000}"/>
          </ac:spMkLst>
        </pc:spChg>
      </pc:sldChg>
      <pc:sldChg chg="delSp modSp">
        <pc:chgData name="PENG Siwei" userId="8c9d49ea30389574" providerId="LiveId" clId="{8759990A-7026-4F22-A483-A822304C5265}" dt="2019-09-10T04:29:19.192" v="900" actId="478"/>
        <pc:sldMkLst>
          <pc:docMk/>
          <pc:sldMk cId="2811725066" sldId="388"/>
        </pc:sldMkLst>
        <pc:spChg chg="mod">
          <ac:chgData name="PENG Siwei" userId="8c9d49ea30389574" providerId="LiveId" clId="{8759990A-7026-4F22-A483-A822304C5265}" dt="2019-09-10T02:27:39.915" v="78"/>
          <ac:spMkLst>
            <pc:docMk/>
            <pc:sldMk cId="2811725066" sldId="388"/>
            <ac:spMk id="2" creationId="{00000000-0000-0000-0000-000000000000}"/>
          </ac:spMkLst>
        </pc:spChg>
        <pc:spChg chg="del">
          <ac:chgData name="PENG Siwei" userId="8c9d49ea30389574" providerId="LiveId" clId="{8759990A-7026-4F22-A483-A822304C5265}" dt="2019-09-10T04:29:19.192" v="900" actId="478"/>
          <ac:spMkLst>
            <pc:docMk/>
            <pc:sldMk cId="2811725066" sldId="388"/>
            <ac:spMk id="5" creationId="{00000000-0000-0000-0000-000000000000}"/>
          </ac:spMkLst>
        </pc:spChg>
        <pc:spChg chg="mod">
          <ac:chgData name="PENG Siwei" userId="8c9d49ea30389574" providerId="LiveId" clId="{8759990A-7026-4F22-A483-A822304C5265}" dt="2019-09-10T04:29:15.788" v="899" actId="20577"/>
          <ac:spMkLst>
            <pc:docMk/>
            <pc:sldMk cId="2811725066" sldId="388"/>
            <ac:spMk id="73731" creationId="{00000000-0000-0000-0000-000000000000}"/>
          </ac:spMkLst>
        </pc:spChg>
      </pc:sldChg>
      <pc:sldChg chg="modSp">
        <pc:chgData name="PENG Siwei" userId="8c9d49ea30389574" providerId="LiveId" clId="{8759990A-7026-4F22-A483-A822304C5265}" dt="2019-09-10T02:32:12.278" v="270" actId="6549"/>
        <pc:sldMkLst>
          <pc:docMk/>
          <pc:sldMk cId="3390214490" sldId="389"/>
        </pc:sldMkLst>
        <pc:spChg chg="mod">
          <ac:chgData name="PENG Siwei" userId="8c9d49ea30389574" providerId="LiveId" clId="{8759990A-7026-4F22-A483-A822304C5265}" dt="2019-09-10T02:27:39.915" v="78"/>
          <ac:spMkLst>
            <pc:docMk/>
            <pc:sldMk cId="3390214490" sldId="389"/>
            <ac:spMk id="2" creationId="{00000000-0000-0000-0000-000000000000}"/>
          </ac:spMkLst>
        </pc:spChg>
        <pc:spChg chg="mod">
          <ac:chgData name="PENG Siwei" userId="8c9d49ea30389574" providerId="LiveId" clId="{8759990A-7026-4F22-A483-A822304C5265}" dt="2019-09-10T02:32:12.278" v="270" actId="6549"/>
          <ac:spMkLst>
            <pc:docMk/>
            <pc:sldMk cId="3390214490" sldId="389"/>
            <ac:spMk id="75779" creationId="{00000000-0000-0000-0000-000000000000}"/>
          </ac:spMkLst>
        </pc:spChg>
      </pc:sldChg>
      <pc:sldChg chg="modSp">
        <pc:chgData name="PENG Siwei" userId="8c9d49ea30389574" providerId="LiveId" clId="{8759990A-7026-4F22-A483-A822304C5265}" dt="2019-09-10T02:32:15.299" v="272" actId="6549"/>
        <pc:sldMkLst>
          <pc:docMk/>
          <pc:sldMk cId="4062793593" sldId="390"/>
        </pc:sldMkLst>
        <pc:spChg chg="mod">
          <ac:chgData name="PENG Siwei" userId="8c9d49ea30389574" providerId="LiveId" clId="{8759990A-7026-4F22-A483-A822304C5265}" dt="2019-09-10T02:27:39.915" v="78"/>
          <ac:spMkLst>
            <pc:docMk/>
            <pc:sldMk cId="4062793593" sldId="390"/>
            <ac:spMk id="2" creationId="{00000000-0000-0000-0000-000000000000}"/>
          </ac:spMkLst>
        </pc:spChg>
        <pc:spChg chg="mod">
          <ac:chgData name="PENG Siwei" userId="8c9d49ea30389574" providerId="LiveId" clId="{8759990A-7026-4F22-A483-A822304C5265}" dt="2019-09-10T02:32:15.299" v="272" actId="6549"/>
          <ac:spMkLst>
            <pc:docMk/>
            <pc:sldMk cId="4062793593" sldId="390"/>
            <ac:spMk id="77827" creationId="{00000000-0000-0000-0000-000000000000}"/>
          </ac:spMkLst>
        </pc:spChg>
      </pc:sldChg>
      <pc:sldChg chg="modSp">
        <pc:chgData name="PENG Siwei" userId="8c9d49ea30389574" providerId="LiveId" clId="{8759990A-7026-4F22-A483-A822304C5265}" dt="2019-09-10T02:32:18.519" v="274" actId="6549"/>
        <pc:sldMkLst>
          <pc:docMk/>
          <pc:sldMk cId="4029582606" sldId="391"/>
        </pc:sldMkLst>
        <pc:spChg chg="mod">
          <ac:chgData name="PENG Siwei" userId="8c9d49ea30389574" providerId="LiveId" clId="{8759990A-7026-4F22-A483-A822304C5265}" dt="2019-09-10T02:27:39.915" v="78"/>
          <ac:spMkLst>
            <pc:docMk/>
            <pc:sldMk cId="4029582606" sldId="391"/>
            <ac:spMk id="2" creationId="{00000000-0000-0000-0000-000000000000}"/>
          </ac:spMkLst>
        </pc:spChg>
        <pc:spChg chg="mod">
          <ac:chgData name="PENG Siwei" userId="8c9d49ea30389574" providerId="LiveId" clId="{8759990A-7026-4F22-A483-A822304C5265}" dt="2019-09-10T02:32:18.519" v="274" actId="6549"/>
          <ac:spMkLst>
            <pc:docMk/>
            <pc:sldMk cId="4029582606" sldId="391"/>
            <ac:spMk id="79875" creationId="{00000000-0000-0000-0000-000000000000}"/>
          </ac:spMkLst>
        </pc:spChg>
      </pc:sldChg>
      <pc:sldChg chg="modSp">
        <pc:chgData name="PENG Siwei" userId="8c9d49ea30389574" providerId="LiveId" clId="{8759990A-7026-4F22-A483-A822304C5265}" dt="2019-09-10T02:32:21.385" v="276" actId="6549"/>
        <pc:sldMkLst>
          <pc:docMk/>
          <pc:sldMk cId="3624250948" sldId="392"/>
        </pc:sldMkLst>
        <pc:spChg chg="mod">
          <ac:chgData name="PENG Siwei" userId="8c9d49ea30389574" providerId="LiveId" clId="{8759990A-7026-4F22-A483-A822304C5265}" dt="2019-09-10T02:27:39.915" v="78"/>
          <ac:spMkLst>
            <pc:docMk/>
            <pc:sldMk cId="3624250948" sldId="392"/>
            <ac:spMk id="2" creationId="{00000000-0000-0000-0000-000000000000}"/>
          </ac:spMkLst>
        </pc:spChg>
        <pc:spChg chg="mod">
          <ac:chgData name="PENG Siwei" userId="8c9d49ea30389574" providerId="LiveId" clId="{8759990A-7026-4F22-A483-A822304C5265}" dt="2019-09-10T02:32:21.385" v="276" actId="6549"/>
          <ac:spMkLst>
            <pc:docMk/>
            <pc:sldMk cId="3624250948" sldId="392"/>
            <ac:spMk id="81923" creationId="{00000000-0000-0000-0000-000000000000}"/>
          </ac:spMkLst>
        </pc:spChg>
      </pc:sldChg>
      <pc:sldChg chg="modSp">
        <pc:chgData name="PENG Siwei" userId="8c9d49ea30389574" providerId="LiveId" clId="{8759990A-7026-4F22-A483-A822304C5265}" dt="2019-09-10T02:32:24.348" v="278" actId="6549"/>
        <pc:sldMkLst>
          <pc:docMk/>
          <pc:sldMk cId="2268599211" sldId="393"/>
        </pc:sldMkLst>
        <pc:spChg chg="mod">
          <ac:chgData name="PENG Siwei" userId="8c9d49ea30389574" providerId="LiveId" clId="{8759990A-7026-4F22-A483-A822304C5265}" dt="2019-09-10T02:27:39.915" v="78"/>
          <ac:spMkLst>
            <pc:docMk/>
            <pc:sldMk cId="2268599211" sldId="393"/>
            <ac:spMk id="2" creationId="{00000000-0000-0000-0000-000000000000}"/>
          </ac:spMkLst>
        </pc:spChg>
        <pc:spChg chg="mod">
          <ac:chgData name="PENG Siwei" userId="8c9d49ea30389574" providerId="LiveId" clId="{8759990A-7026-4F22-A483-A822304C5265}" dt="2019-09-10T02:32:24.348" v="278" actId="6549"/>
          <ac:spMkLst>
            <pc:docMk/>
            <pc:sldMk cId="2268599211" sldId="393"/>
            <ac:spMk id="83971" creationId="{00000000-0000-0000-0000-000000000000}"/>
          </ac:spMkLst>
        </pc:spChg>
      </pc:sldChg>
      <pc:sldChg chg="delSp modSp">
        <pc:chgData name="PENG Siwei" userId="8c9d49ea30389574" providerId="LiveId" clId="{8759990A-7026-4F22-A483-A822304C5265}" dt="2019-09-10T04:30:05.621" v="1064" actId="20577"/>
        <pc:sldMkLst>
          <pc:docMk/>
          <pc:sldMk cId="3249006276" sldId="394"/>
        </pc:sldMkLst>
        <pc:spChg chg="mod">
          <ac:chgData name="PENG Siwei" userId="8c9d49ea30389574" providerId="LiveId" clId="{8759990A-7026-4F22-A483-A822304C5265}" dt="2019-09-10T02:27:39.915" v="78"/>
          <ac:spMkLst>
            <pc:docMk/>
            <pc:sldMk cId="3249006276" sldId="394"/>
            <ac:spMk id="2" creationId="{00000000-0000-0000-0000-000000000000}"/>
          </ac:spMkLst>
        </pc:spChg>
        <pc:spChg chg="del">
          <ac:chgData name="PENG Siwei" userId="8c9d49ea30389574" providerId="LiveId" clId="{8759990A-7026-4F22-A483-A822304C5265}" dt="2019-09-10T04:30:03.028" v="1063" actId="478"/>
          <ac:spMkLst>
            <pc:docMk/>
            <pc:sldMk cId="3249006276" sldId="394"/>
            <ac:spMk id="8" creationId="{00000000-0000-0000-0000-000000000000}"/>
          </ac:spMkLst>
        </pc:spChg>
        <pc:spChg chg="mod">
          <ac:chgData name="PENG Siwei" userId="8c9d49ea30389574" providerId="LiveId" clId="{8759990A-7026-4F22-A483-A822304C5265}" dt="2019-09-10T04:30:05.621" v="1064" actId="20577"/>
          <ac:spMkLst>
            <pc:docMk/>
            <pc:sldMk cId="3249006276" sldId="394"/>
            <ac:spMk id="86019" creationId="{00000000-0000-0000-0000-000000000000}"/>
          </ac:spMkLst>
        </pc:spChg>
      </pc:sldChg>
      <pc:sldChg chg="modSp">
        <pc:chgData name="PENG Siwei" userId="8c9d49ea30389574" providerId="LiveId" clId="{8759990A-7026-4F22-A483-A822304C5265}" dt="2019-09-10T02:32:30.466" v="282" actId="6549"/>
        <pc:sldMkLst>
          <pc:docMk/>
          <pc:sldMk cId="1018613883" sldId="395"/>
        </pc:sldMkLst>
        <pc:spChg chg="mod">
          <ac:chgData name="PENG Siwei" userId="8c9d49ea30389574" providerId="LiveId" clId="{8759990A-7026-4F22-A483-A822304C5265}" dt="2019-09-10T02:27:39.915" v="78"/>
          <ac:spMkLst>
            <pc:docMk/>
            <pc:sldMk cId="1018613883" sldId="395"/>
            <ac:spMk id="2" creationId="{00000000-0000-0000-0000-000000000000}"/>
          </ac:spMkLst>
        </pc:spChg>
        <pc:spChg chg="mod">
          <ac:chgData name="PENG Siwei" userId="8c9d49ea30389574" providerId="LiveId" clId="{8759990A-7026-4F22-A483-A822304C5265}" dt="2019-09-10T02:32:30.466" v="282" actId="6549"/>
          <ac:spMkLst>
            <pc:docMk/>
            <pc:sldMk cId="1018613883" sldId="395"/>
            <ac:spMk id="88067" creationId="{00000000-0000-0000-0000-000000000000}"/>
          </ac:spMkLst>
        </pc:spChg>
      </pc:sldChg>
      <pc:sldChg chg="modSp">
        <pc:chgData name="PENG Siwei" userId="8c9d49ea30389574" providerId="LiveId" clId="{8759990A-7026-4F22-A483-A822304C5265}" dt="2019-09-10T02:32:33.259" v="284" actId="6549"/>
        <pc:sldMkLst>
          <pc:docMk/>
          <pc:sldMk cId="3785166482" sldId="396"/>
        </pc:sldMkLst>
        <pc:spChg chg="mod">
          <ac:chgData name="PENG Siwei" userId="8c9d49ea30389574" providerId="LiveId" clId="{8759990A-7026-4F22-A483-A822304C5265}" dt="2019-09-10T02:27:39.915" v="78"/>
          <ac:spMkLst>
            <pc:docMk/>
            <pc:sldMk cId="3785166482" sldId="396"/>
            <ac:spMk id="2" creationId="{00000000-0000-0000-0000-000000000000}"/>
          </ac:spMkLst>
        </pc:spChg>
        <pc:spChg chg="mod">
          <ac:chgData name="PENG Siwei" userId="8c9d49ea30389574" providerId="LiveId" clId="{8759990A-7026-4F22-A483-A822304C5265}" dt="2019-09-10T02:32:33.259" v="284" actId="6549"/>
          <ac:spMkLst>
            <pc:docMk/>
            <pc:sldMk cId="3785166482" sldId="396"/>
            <ac:spMk id="90115" creationId="{00000000-0000-0000-0000-000000000000}"/>
          </ac:spMkLst>
        </pc:spChg>
      </pc:sldChg>
      <pc:sldChg chg="modSp">
        <pc:chgData name="PENG Siwei" userId="8c9d49ea30389574" providerId="LiveId" clId="{8759990A-7026-4F22-A483-A822304C5265}" dt="2019-09-10T02:32:35.939" v="286" actId="6549"/>
        <pc:sldMkLst>
          <pc:docMk/>
          <pc:sldMk cId="269385978" sldId="397"/>
        </pc:sldMkLst>
        <pc:spChg chg="mod">
          <ac:chgData name="PENG Siwei" userId="8c9d49ea30389574" providerId="LiveId" clId="{8759990A-7026-4F22-A483-A822304C5265}" dt="2019-09-10T02:27:39.915" v="78"/>
          <ac:spMkLst>
            <pc:docMk/>
            <pc:sldMk cId="269385978" sldId="397"/>
            <ac:spMk id="2" creationId="{00000000-0000-0000-0000-000000000000}"/>
          </ac:spMkLst>
        </pc:spChg>
        <pc:spChg chg="mod">
          <ac:chgData name="PENG Siwei" userId="8c9d49ea30389574" providerId="LiveId" clId="{8759990A-7026-4F22-A483-A822304C5265}" dt="2019-09-10T02:32:35.939" v="286" actId="6549"/>
          <ac:spMkLst>
            <pc:docMk/>
            <pc:sldMk cId="269385978" sldId="397"/>
            <ac:spMk id="92163" creationId="{00000000-0000-0000-0000-000000000000}"/>
          </ac:spMkLst>
        </pc:spChg>
      </pc:sldChg>
      <pc:sldChg chg="delSp modSp">
        <pc:chgData name="PENG Siwei" userId="8c9d49ea30389574" providerId="LiveId" clId="{8759990A-7026-4F22-A483-A822304C5265}" dt="2019-09-10T04:30:44.243" v="1166" actId="478"/>
        <pc:sldMkLst>
          <pc:docMk/>
          <pc:sldMk cId="1589229045" sldId="398"/>
        </pc:sldMkLst>
        <pc:spChg chg="mod">
          <ac:chgData name="PENG Siwei" userId="8c9d49ea30389574" providerId="LiveId" clId="{8759990A-7026-4F22-A483-A822304C5265}" dt="2019-09-10T02:27:39.915" v="78"/>
          <ac:spMkLst>
            <pc:docMk/>
            <pc:sldMk cId="1589229045" sldId="398"/>
            <ac:spMk id="2" creationId="{00000000-0000-0000-0000-000000000000}"/>
          </ac:spMkLst>
        </pc:spChg>
        <pc:spChg chg="del">
          <ac:chgData name="PENG Siwei" userId="8c9d49ea30389574" providerId="LiveId" clId="{8759990A-7026-4F22-A483-A822304C5265}" dt="2019-09-10T04:30:44.243" v="1166" actId="478"/>
          <ac:spMkLst>
            <pc:docMk/>
            <pc:sldMk cId="1589229045" sldId="398"/>
            <ac:spMk id="4" creationId="{00000000-0000-0000-0000-000000000000}"/>
          </ac:spMkLst>
        </pc:spChg>
        <pc:spChg chg="mod">
          <ac:chgData name="PENG Siwei" userId="8c9d49ea30389574" providerId="LiveId" clId="{8759990A-7026-4F22-A483-A822304C5265}" dt="2019-09-10T04:30:40.068" v="1165" actId="20577"/>
          <ac:spMkLst>
            <pc:docMk/>
            <pc:sldMk cId="1589229045" sldId="398"/>
            <ac:spMk id="94211" creationId="{00000000-0000-0000-0000-000000000000}"/>
          </ac:spMkLst>
        </pc:spChg>
      </pc:sldChg>
      <pc:sldChg chg="modSp">
        <pc:chgData name="PENG Siwei" userId="8c9d49ea30389574" providerId="LiveId" clId="{8759990A-7026-4F22-A483-A822304C5265}" dt="2019-09-10T02:32:42.336" v="290" actId="6549"/>
        <pc:sldMkLst>
          <pc:docMk/>
          <pc:sldMk cId="1022413249" sldId="399"/>
        </pc:sldMkLst>
        <pc:spChg chg="mod">
          <ac:chgData name="PENG Siwei" userId="8c9d49ea30389574" providerId="LiveId" clId="{8759990A-7026-4F22-A483-A822304C5265}" dt="2019-09-10T02:27:39.915" v="78"/>
          <ac:spMkLst>
            <pc:docMk/>
            <pc:sldMk cId="1022413249" sldId="399"/>
            <ac:spMk id="2" creationId="{00000000-0000-0000-0000-000000000000}"/>
          </ac:spMkLst>
        </pc:spChg>
        <pc:spChg chg="mod">
          <ac:chgData name="PENG Siwei" userId="8c9d49ea30389574" providerId="LiveId" clId="{8759990A-7026-4F22-A483-A822304C5265}" dt="2019-09-10T02:32:42.336" v="290" actId="6549"/>
          <ac:spMkLst>
            <pc:docMk/>
            <pc:sldMk cId="1022413249" sldId="399"/>
            <ac:spMk id="96259" creationId="{00000000-0000-0000-0000-000000000000}"/>
          </ac:spMkLst>
        </pc:spChg>
      </pc:sldChg>
      <pc:sldChg chg="modSp">
        <pc:chgData name="PENG Siwei" userId="8c9d49ea30389574" providerId="LiveId" clId="{8759990A-7026-4F22-A483-A822304C5265}" dt="2019-09-10T02:32:45.742" v="292" actId="6549"/>
        <pc:sldMkLst>
          <pc:docMk/>
          <pc:sldMk cId="3398593746" sldId="400"/>
        </pc:sldMkLst>
        <pc:spChg chg="mod">
          <ac:chgData name="PENG Siwei" userId="8c9d49ea30389574" providerId="LiveId" clId="{8759990A-7026-4F22-A483-A822304C5265}" dt="2019-09-10T02:27:39.915" v="78"/>
          <ac:spMkLst>
            <pc:docMk/>
            <pc:sldMk cId="3398593746" sldId="400"/>
            <ac:spMk id="2" creationId="{00000000-0000-0000-0000-000000000000}"/>
          </ac:spMkLst>
        </pc:spChg>
        <pc:spChg chg="mod">
          <ac:chgData name="PENG Siwei" userId="8c9d49ea30389574" providerId="LiveId" clId="{8759990A-7026-4F22-A483-A822304C5265}" dt="2019-09-10T02:32:45.742" v="292" actId="6549"/>
          <ac:spMkLst>
            <pc:docMk/>
            <pc:sldMk cId="3398593746" sldId="400"/>
            <ac:spMk id="98307" creationId="{00000000-0000-0000-0000-000000000000}"/>
          </ac:spMkLst>
        </pc:spChg>
      </pc:sldChg>
      <pc:sldChg chg="addSp delSp modSp add">
        <pc:chgData name="PENG Siwei" userId="8c9d49ea30389574" providerId="LiveId" clId="{8759990A-7026-4F22-A483-A822304C5265}" dt="2019-09-10T04:57:17.021" v="1174" actId="1076"/>
        <pc:sldMkLst>
          <pc:docMk/>
          <pc:sldMk cId="2485154864" sldId="407"/>
        </pc:sldMkLst>
        <pc:spChg chg="mod">
          <ac:chgData name="PENG Siwei" userId="8c9d49ea30389574" providerId="LiveId" clId="{8759990A-7026-4F22-A483-A822304C5265}" dt="2019-09-10T02:28:35.975" v="131" actId="20577"/>
          <ac:spMkLst>
            <pc:docMk/>
            <pc:sldMk cId="2485154864" sldId="407"/>
            <ac:spMk id="2" creationId="{E29D7869-0C68-4969-9CA8-F352BCA01298}"/>
          </ac:spMkLst>
        </pc:spChg>
        <pc:spChg chg="mod">
          <ac:chgData name="PENG Siwei" userId="8c9d49ea30389574" providerId="LiveId" clId="{8759990A-7026-4F22-A483-A822304C5265}" dt="2019-09-10T04:26:22.394" v="624" actId="6549"/>
          <ac:spMkLst>
            <pc:docMk/>
            <pc:sldMk cId="2485154864" sldId="407"/>
            <ac:spMk id="3" creationId="{5F02A7FA-31F4-4005-BCCD-C5EC6AF2FD05}"/>
          </ac:spMkLst>
        </pc:spChg>
        <pc:spChg chg="add del mod">
          <ac:chgData name="PENG Siwei" userId="8c9d49ea30389574" providerId="LiveId" clId="{8759990A-7026-4F22-A483-A822304C5265}" dt="2019-09-10T04:56:59.940" v="1170" actId="478"/>
          <ac:spMkLst>
            <pc:docMk/>
            <pc:sldMk cId="2485154864" sldId="407"/>
            <ac:spMk id="7" creationId="{76413224-CE7F-4069-8A73-E7BA08A0FBA0}"/>
          </ac:spMkLst>
        </pc:spChg>
        <pc:picChg chg="add del">
          <ac:chgData name="PENG Siwei" userId="8c9d49ea30389574" providerId="LiveId" clId="{8759990A-7026-4F22-A483-A822304C5265}" dt="2019-09-10T04:32:39.440" v="1168" actId="478"/>
          <ac:picMkLst>
            <pc:docMk/>
            <pc:sldMk cId="2485154864" sldId="407"/>
            <ac:picMk id="4" creationId="{0F950BFE-E5E5-441E-8915-EBEF522C3209}"/>
          </ac:picMkLst>
        </pc:picChg>
        <pc:picChg chg="add mod">
          <ac:chgData name="PENG Siwei" userId="8c9d49ea30389574" providerId="LiveId" clId="{8759990A-7026-4F22-A483-A822304C5265}" dt="2019-09-10T04:57:17.021" v="1174" actId="1076"/>
          <ac:picMkLst>
            <pc:docMk/>
            <pc:sldMk cId="2485154864" sldId="407"/>
            <ac:picMk id="6" creationId="{F4E4353E-57FA-40B2-BF76-96274F81C4D1}"/>
          </ac:picMkLst>
        </pc:picChg>
      </pc:sldChg>
      <pc:sldChg chg="modSp add ord">
        <pc:chgData name="PENG Siwei" userId="8c9d49ea30389574" providerId="LiveId" clId="{8759990A-7026-4F22-A483-A822304C5265}" dt="2019-09-10T02:33:36.454" v="304" actId="20577"/>
        <pc:sldMkLst>
          <pc:docMk/>
          <pc:sldMk cId="4136335842" sldId="408"/>
        </pc:sldMkLst>
        <pc:spChg chg="mod">
          <ac:chgData name="PENG Siwei" userId="8c9d49ea30389574" providerId="LiveId" clId="{8759990A-7026-4F22-A483-A822304C5265}" dt="2019-09-10T02:33:36.454" v="304" actId="20577"/>
          <ac:spMkLst>
            <pc:docMk/>
            <pc:sldMk cId="4136335842" sldId="408"/>
            <ac:spMk id="2" creationId="{FC1EF078-38C3-43CC-BEBE-D89588B26D40}"/>
          </ac:spMkLst>
        </pc:spChg>
      </pc:sldChg>
      <pc:sldChg chg="modSp add">
        <pc:chgData name="PENG Siwei" userId="8c9d49ea30389574" providerId="LiveId" clId="{8759990A-7026-4F22-A483-A822304C5265}" dt="2019-09-10T02:39:31.260" v="614" actId="20577"/>
        <pc:sldMkLst>
          <pc:docMk/>
          <pc:sldMk cId="2603829755" sldId="409"/>
        </pc:sldMkLst>
        <pc:spChg chg="mod">
          <ac:chgData name="PENG Siwei" userId="8c9d49ea30389574" providerId="LiveId" clId="{8759990A-7026-4F22-A483-A822304C5265}" dt="2019-09-10T02:33:49.514" v="321" actId="20577"/>
          <ac:spMkLst>
            <pc:docMk/>
            <pc:sldMk cId="2603829755" sldId="409"/>
            <ac:spMk id="2" creationId="{58DCCFE0-A784-44F3-A4DB-1688914662AB}"/>
          </ac:spMkLst>
        </pc:spChg>
        <pc:spChg chg="mod">
          <ac:chgData name="PENG Siwei" userId="8c9d49ea30389574" providerId="LiveId" clId="{8759990A-7026-4F22-A483-A822304C5265}" dt="2019-09-10T02:39:31.260" v="614" actId="20577"/>
          <ac:spMkLst>
            <pc:docMk/>
            <pc:sldMk cId="2603829755" sldId="409"/>
            <ac:spMk id="3" creationId="{CB14438A-3619-4614-B268-529FA23AAD64}"/>
          </ac:spMkLst>
        </pc:spChg>
      </pc:sldChg>
      <pc:sldChg chg="modSp add">
        <pc:chgData name="PENG Siwei" userId="8c9d49ea30389574" providerId="LiveId" clId="{8759990A-7026-4F22-A483-A822304C5265}" dt="2019-09-24T13:51:48.345" v="1363" actId="20577"/>
        <pc:sldMkLst>
          <pc:docMk/>
          <pc:sldMk cId="1336150451" sldId="410"/>
        </pc:sldMkLst>
        <pc:spChg chg="mod">
          <ac:chgData name="PENG Siwei" userId="8c9d49ea30389574" providerId="LiveId" clId="{8759990A-7026-4F22-A483-A822304C5265}" dt="2019-09-24T13:50:35.135" v="1196" actId="20577"/>
          <ac:spMkLst>
            <pc:docMk/>
            <pc:sldMk cId="1336150451" sldId="410"/>
            <ac:spMk id="2" creationId="{D75C67D8-4426-4955-A710-E850BC5D40FA}"/>
          </ac:spMkLst>
        </pc:spChg>
        <pc:spChg chg="mod">
          <ac:chgData name="PENG Siwei" userId="8c9d49ea30389574" providerId="LiveId" clId="{8759990A-7026-4F22-A483-A822304C5265}" dt="2019-09-24T13:51:48.345" v="1363" actId="20577"/>
          <ac:spMkLst>
            <pc:docMk/>
            <pc:sldMk cId="1336150451" sldId="410"/>
            <ac:spMk id="3" creationId="{C3D92728-43EF-453C-AB4D-085813296E77}"/>
          </ac:spMkLst>
        </pc:spChg>
      </pc:sldChg>
      <pc:sldChg chg="modSp add">
        <pc:chgData name="PENG Siwei" userId="8c9d49ea30389574" providerId="LiveId" clId="{8759990A-7026-4F22-A483-A822304C5265}" dt="2019-09-24T13:52:30.830" v="1459" actId="20577"/>
        <pc:sldMkLst>
          <pc:docMk/>
          <pc:sldMk cId="1468284440" sldId="411"/>
        </pc:sldMkLst>
        <pc:spChg chg="mod">
          <ac:chgData name="PENG Siwei" userId="8c9d49ea30389574" providerId="LiveId" clId="{8759990A-7026-4F22-A483-A822304C5265}" dt="2019-09-24T13:52:06.470" v="1380" actId="20577"/>
          <ac:spMkLst>
            <pc:docMk/>
            <pc:sldMk cId="1468284440" sldId="411"/>
            <ac:spMk id="2" creationId="{1844FF3B-E4F4-4731-9AB3-1A2BAE085F21}"/>
          </ac:spMkLst>
        </pc:spChg>
        <pc:spChg chg="mod">
          <ac:chgData name="PENG Siwei" userId="8c9d49ea30389574" providerId="LiveId" clId="{8759990A-7026-4F22-A483-A822304C5265}" dt="2019-09-24T13:52:30.830" v="1459" actId="20577"/>
          <ac:spMkLst>
            <pc:docMk/>
            <pc:sldMk cId="1468284440" sldId="411"/>
            <ac:spMk id="3" creationId="{E127F75A-BE7F-4A42-A83A-50C259EA83F7}"/>
          </ac:spMkLst>
        </pc:spChg>
      </pc:sldChg>
    </pc:docChg>
  </pc:docChgLst>
  <pc:docChgLst>
    <pc:chgData name="Siwei PENG" userId="8c9d49ea30389574" providerId="LiveId" clId="{91651CC7-987B-4E86-BEE4-C27842E79887}"/>
  </pc:docChgLst>
  <pc:docChgLst>
    <pc:chgData name="PENG Siwei" userId="8c9d49ea30389574" providerId="LiveId" clId="{7D87C3A2-B709-4023-8C6A-701D279D4C65}"/>
    <pc:docChg chg="undo custSel addSld delSld modSld modSection">
      <pc:chgData name="PENG Siwei" userId="8c9d49ea30389574" providerId="LiveId" clId="{7D87C3A2-B709-4023-8C6A-701D279D4C65}" dt="2019-10-09T08:06:07.799" v="536" actId="2696"/>
      <pc:docMkLst>
        <pc:docMk/>
      </pc:docMkLst>
      <pc:sldChg chg="delSp">
        <pc:chgData name="PENG Siwei" userId="8c9d49ea30389574" providerId="LiveId" clId="{7D87C3A2-B709-4023-8C6A-701D279D4C65}" dt="2019-09-10T00:51:52.880" v="0" actId="478"/>
        <pc:sldMkLst>
          <pc:docMk/>
          <pc:sldMk cId="2180614979" sldId="256"/>
        </pc:sldMkLst>
        <pc:picChg chg="del">
          <ac:chgData name="PENG Siwei" userId="8c9d49ea30389574" providerId="LiveId" clId="{7D87C3A2-B709-4023-8C6A-701D279D4C65}" dt="2019-09-10T00:51:52.880" v="0" actId="478"/>
          <ac:picMkLst>
            <pc:docMk/>
            <pc:sldMk cId="2180614979" sldId="256"/>
            <ac:picMk id="6" creationId="{BB5D9BC1-5CFF-4498-9781-9A854D5C0489}"/>
          </ac:picMkLst>
        </pc:picChg>
      </pc:sldChg>
      <pc:sldChg chg="modSp">
        <pc:chgData name="PENG Siwei" userId="8c9d49ea30389574" providerId="LiveId" clId="{7D87C3A2-B709-4023-8C6A-701D279D4C65}" dt="2019-10-06T06:50:40.597" v="100" actId="15"/>
        <pc:sldMkLst>
          <pc:docMk/>
          <pc:sldMk cId="2603829755" sldId="409"/>
        </pc:sldMkLst>
        <pc:spChg chg="mod">
          <ac:chgData name="PENG Siwei" userId="8c9d49ea30389574" providerId="LiveId" clId="{7D87C3A2-B709-4023-8C6A-701D279D4C65}" dt="2019-10-06T06:50:40.597" v="100" actId="15"/>
          <ac:spMkLst>
            <pc:docMk/>
            <pc:sldMk cId="2603829755" sldId="409"/>
            <ac:spMk id="3" creationId="{CB14438A-3619-4614-B268-529FA23AAD64}"/>
          </ac:spMkLst>
        </pc:spChg>
      </pc:sldChg>
      <pc:sldChg chg="modSp add">
        <pc:chgData name="PENG Siwei" userId="8c9d49ea30389574" providerId="LiveId" clId="{7D87C3A2-B709-4023-8C6A-701D279D4C65}" dt="2019-10-06T06:52:24.748" v="354" actId="5793"/>
        <pc:sldMkLst>
          <pc:docMk/>
          <pc:sldMk cId="3044911246" sldId="412"/>
        </pc:sldMkLst>
        <pc:spChg chg="mod">
          <ac:chgData name="PENG Siwei" userId="8c9d49ea30389574" providerId="LiveId" clId="{7D87C3A2-B709-4023-8C6A-701D279D4C65}" dt="2019-10-06T06:44:10.631" v="30" actId="20577"/>
          <ac:spMkLst>
            <pc:docMk/>
            <pc:sldMk cId="3044911246" sldId="412"/>
            <ac:spMk id="2" creationId="{AB1BC82F-2D5F-479E-B476-34943CE87DA4}"/>
          </ac:spMkLst>
        </pc:spChg>
        <pc:spChg chg="mod">
          <ac:chgData name="PENG Siwei" userId="8c9d49ea30389574" providerId="LiveId" clId="{7D87C3A2-B709-4023-8C6A-701D279D4C65}" dt="2019-10-06T06:52:24.748" v="354" actId="5793"/>
          <ac:spMkLst>
            <pc:docMk/>
            <pc:sldMk cId="3044911246" sldId="412"/>
            <ac:spMk id="3" creationId="{30999F87-E510-422B-A406-D76A2C0D0057}"/>
          </ac:spMkLst>
        </pc:spChg>
      </pc:sldChg>
      <pc:sldChg chg="modSp add">
        <pc:chgData name="PENG Siwei" userId="8c9d49ea30389574" providerId="LiveId" clId="{7D87C3A2-B709-4023-8C6A-701D279D4C65}" dt="2019-10-06T11:24:00.552" v="508" actId="20577"/>
        <pc:sldMkLst>
          <pc:docMk/>
          <pc:sldMk cId="2503398268" sldId="413"/>
        </pc:sldMkLst>
        <pc:spChg chg="mod">
          <ac:chgData name="PENG Siwei" userId="8c9d49ea30389574" providerId="LiveId" clId="{7D87C3A2-B709-4023-8C6A-701D279D4C65}" dt="2019-10-06T11:16:28.929" v="386" actId="20577"/>
          <ac:spMkLst>
            <pc:docMk/>
            <pc:sldMk cId="2503398268" sldId="413"/>
            <ac:spMk id="2" creationId="{67F675E8-314D-4276-8698-4FB02E616C93}"/>
          </ac:spMkLst>
        </pc:spChg>
        <pc:spChg chg="mod">
          <ac:chgData name="PENG Siwei" userId="8c9d49ea30389574" providerId="LiveId" clId="{7D87C3A2-B709-4023-8C6A-701D279D4C65}" dt="2019-10-06T11:24:00.552" v="508" actId="20577"/>
          <ac:spMkLst>
            <pc:docMk/>
            <pc:sldMk cId="2503398268" sldId="413"/>
            <ac:spMk id="3" creationId="{FF630DDA-C237-403C-9A7E-95A44E6DC886}"/>
          </ac:spMkLst>
        </pc:spChg>
      </pc:sldChg>
      <pc:sldChg chg="addSp delSp modSp add del">
        <pc:chgData name="PENG Siwei" userId="8c9d49ea30389574" providerId="LiveId" clId="{7D87C3A2-B709-4023-8C6A-701D279D4C65}" dt="2019-10-09T08:06:07.799" v="536" actId="2696"/>
        <pc:sldMkLst>
          <pc:docMk/>
          <pc:sldMk cId="3991700663" sldId="414"/>
        </pc:sldMkLst>
        <pc:spChg chg="add del mod">
          <ac:chgData name="PENG Siwei" userId="8c9d49ea30389574" providerId="LiveId" clId="{7D87C3A2-B709-4023-8C6A-701D279D4C65}" dt="2019-10-09T08:05:49.907" v="535" actId="478"/>
          <ac:spMkLst>
            <pc:docMk/>
            <pc:sldMk cId="3991700663" sldId="414"/>
            <ac:spMk id="2" creationId="{A9ED4876-4495-4B58-9046-AC1DCBB7BF4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D3CF6-FB2A-4D47-9BCC-3F69747B97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94439E-50E3-47CF-9B17-CD31438D2242}">
      <dgm:prSet phldrT="[文本]"/>
      <dgm:spPr/>
      <dgm:t>
        <a:bodyPr/>
        <a:lstStyle/>
        <a:p>
          <a:r>
            <a:rPr lang="zh-CN" altLang="en-US" dirty="0"/>
            <a:t>档案管理系统</a:t>
          </a:r>
        </a:p>
      </dgm:t>
    </dgm:pt>
    <dgm:pt modelId="{1AFE3B20-48A5-475D-993B-15DB1B3695DA}" type="parTrans" cxnId="{E3FBB70E-E61E-4C0B-9658-C98EED786A74}">
      <dgm:prSet/>
      <dgm:spPr/>
      <dgm:t>
        <a:bodyPr/>
        <a:lstStyle/>
        <a:p>
          <a:endParaRPr lang="zh-CN" altLang="en-US"/>
        </a:p>
      </dgm:t>
    </dgm:pt>
    <dgm:pt modelId="{9B4BA59D-6D47-4FC7-8717-039CB618FB6B}" type="sibTrans" cxnId="{E3FBB70E-E61E-4C0B-9658-C98EED786A74}">
      <dgm:prSet/>
      <dgm:spPr/>
      <dgm:t>
        <a:bodyPr/>
        <a:lstStyle/>
        <a:p>
          <a:endParaRPr lang="zh-CN" altLang="en-US"/>
        </a:p>
      </dgm:t>
    </dgm:pt>
    <dgm:pt modelId="{3091084C-D4EE-461C-B534-E72C5CD74471}">
      <dgm:prSet phldrT="[文本]"/>
      <dgm:spPr/>
      <dgm:t>
        <a:bodyPr/>
        <a:lstStyle/>
        <a:p>
          <a:r>
            <a:rPr lang="zh-CN" altLang="en-US" dirty="0"/>
            <a:t>档案管理</a:t>
          </a:r>
        </a:p>
      </dgm:t>
    </dgm:pt>
    <dgm:pt modelId="{5733B28E-1B8E-4320-AF6F-355BC1EF0DBE}" type="parTrans" cxnId="{560A43ED-1EF6-4A43-980D-A0B52D279840}">
      <dgm:prSet/>
      <dgm:spPr/>
      <dgm:t>
        <a:bodyPr/>
        <a:lstStyle/>
        <a:p>
          <a:endParaRPr lang="zh-CN" altLang="en-US"/>
        </a:p>
      </dgm:t>
    </dgm:pt>
    <dgm:pt modelId="{135C60FB-1EFD-4792-B769-F96F9F395EBE}" type="sibTrans" cxnId="{560A43ED-1EF6-4A43-980D-A0B52D279840}">
      <dgm:prSet/>
      <dgm:spPr/>
      <dgm:t>
        <a:bodyPr/>
        <a:lstStyle/>
        <a:p>
          <a:endParaRPr lang="zh-CN" altLang="en-US"/>
        </a:p>
      </dgm:t>
    </dgm:pt>
    <dgm:pt modelId="{9199FA36-4E00-4545-85AB-DFCF5C3C9833}">
      <dgm:prSet phldrT="[文本]"/>
      <dgm:spPr/>
      <dgm:t>
        <a:bodyPr/>
        <a:lstStyle/>
        <a:p>
          <a:r>
            <a:rPr lang="zh-CN" altLang="en-US" dirty="0"/>
            <a:t>编辑</a:t>
          </a:r>
        </a:p>
      </dgm:t>
    </dgm:pt>
    <dgm:pt modelId="{86B86B28-46C3-4535-A90F-C317FE21FBAF}" type="parTrans" cxnId="{4CD44A09-C591-4BCC-A588-9C4FC29C184C}">
      <dgm:prSet/>
      <dgm:spPr/>
      <dgm:t>
        <a:bodyPr/>
        <a:lstStyle/>
        <a:p>
          <a:endParaRPr lang="zh-CN" altLang="en-US"/>
        </a:p>
      </dgm:t>
    </dgm:pt>
    <dgm:pt modelId="{25D6F77D-B8F6-4A70-B475-1909F1FFB53F}" type="sibTrans" cxnId="{4CD44A09-C591-4BCC-A588-9C4FC29C184C}">
      <dgm:prSet/>
      <dgm:spPr/>
      <dgm:t>
        <a:bodyPr/>
        <a:lstStyle/>
        <a:p>
          <a:endParaRPr lang="zh-CN" altLang="en-US"/>
        </a:p>
      </dgm:t>
    </dgm:pt>
    <dgm:pt modelId="{7C3063FD-FB46-4C3F-9C35-FA20AD351CB8}">
      <dgm:prSet phldrT="[文本]"/>
      <dgm:spPr/>
      <dgm:t>
        <a:bodyPr/>
        <a:lstStyle/>
        <a:p>
          <a:r>
            <a:rPr lang="zh-CN" altLang="en-US" dirty="0"/>
            <a:t>存取</a:t>
          </a:r>
        </a:p>
      </dgm:t>
    </dgm:pt>
    <dgm:pt modelId="{DBB472D0-7BBD-4E52-AFEA-8E020860E83E}" type="parTrans" cxnId="{5D19E0D8-32E2-4F0C-9032-1B17CBE7ADFA}">
      <dgm:prSet/>
      <dgm:spPr/>
      <dgm:t>
        <a:bodyPr/>
        <a:lstStyle/>
        <a:p>
          <a:endParaRPr lang="zh-CN" altLang="en-US"/>
        </a:p>
      </dgm:t>
    </dgm:pt>
    <dgm:pt modelId="{014E1633-536D-451E-A212-35F28FB99ECC}" type="sibTrans" cxnId="{5D19E0D8-32E2-4F0C-9032-1B17CBE7ADFA}">
      <dgm:prSet/>
      <dgm:spPr/>
      <dgm:t>
        <a:bodyPr/>
        <a:lstStyle/>
        <a:p>
          <a:endParaRPr lang="zh-CN" altLang="en-US"/>
        </a:p>
      </dgm:t>
    </dgm:pt>
    <dgm:pt modelId="{B07EF77E-9601-45EE-8389-41D2686AA53E}">
      <dgm:prSet phldrT="[文本]"/>
      <dgm:spPr/>
      <dgm:t>
        <a:bodyPr/>
        <a:lstStyle/>
        <a:p>
          <a:r>
            <a:rPr lang="zh-CN" altLang="en-US" dirty="0"/>
            <a:t>用户管理</a:t>
          </a:r>
        </a:p>
      </dgm:t>
    </dgm:pt>
    <dgm:pt modelId="{065CD251-229B-4CA0-ADDF-60CAE46B9217}" type="parTrans" cxnId="{03F52D4D-0EDB-4438-BD19-629E27FD6ED7}">
      <dgm:prSet/>
      <dgm:spPr/>
      <dgm:t>
        <a:bodyPr/>
        <a:lstStyle/>
        <a:p>
          <a:endParaRPr lang="zh-CN" altLang="en-US"/>
        </a:p>
      </dgm:t>
    </dgm:pt>
    <dgm:pt modelId="{46990FA3-02C6-4DA7-8E51-68F008A80F6F}" type="sibTrans" cxnId="{03F52D4D-0EDB-4438-BD19-629E27FD6ED7}">
      <dgm:prSet/>
      <dgm:spPr/>
      <dgm:t>
        <a:bodyPr/>
        <a:lstStyle/>
        <a:p>
          <a:endParaRPr lang="zh-CN" altLang="en-US"/>
        </a:p>
      </dgm:t>
    </dgm:pt>
    <dgm:pt modelId="{144478F1-5C29-432F-A7E8-BEA0C285B322}">
      <dgm:prSet phldrT="[文本]"/>
      <dgm:spPr/>
      <dgm:t>
        <a:bodyPr/>
        <a:lstStyle/>
        <a:p>
          <a:r>
            <a:rPr lang="zh-CN" altLang="en-US" dirty="0"/>
            <a:t>编辑</a:t>
          </a:r>
        </a:p>
      </dgm:t>
    </dgm:pt>
    <dgm:pt modelId="{464D9A97-CD1E-482F-94DD-4B17875CB8F0}" type="parTrans" cxnId="{7BB77F37-6A9C-4436-8433-AD9D5AF9CCC2}">
      <dgm:prSet/>
      <dgm:spPr/>
      <dgm:t>
        <a:bodyPr/>
        <a:lstStyle/>
        <a:p>
          <a:endParaRPr lang="zh-CN" altLang="en-US"/>
        </a:p>
      </dgm:t>
    </dgm:pt>
    <dgm:pt modelId="{8216F570-E17C-4AD9-9987-8E00FDDF6645}" type="sibTrans" cxnId="{7BB77F37-6A9C-4436-8433-AD9D5AF9CCC2}">
      <dgm:prSet/>
      <dgm:spPr/>
      <dgm:t>
        <a:bodyPr/>
        <a:lstStyle/>
        <a:p>
          <a:endParaRPr lang="zh-CN" altLang="en-US"/>
        </a:p>
      </dgm:t>
    </dgm:pt>
    <dgm:pt modelId="{732BB32E-B2BD-4139-8F22-4F5D08072DAE}">
      <dgm:prSet/>
      <dgm:spPr/>
      <dgm:t>
        <a:bodyPr/>
        <a:lstStyle/>
        <a:p>
          <a:r>
            <a:rPr lang="zh-CN" altLang="en-US" dirty="0"/>
            <a:t>存取</a:t>
          </a:r>
        </a:p>
      </dgm:t>
    </dgm:pt>
    <dgm:pt modelId="{8BC4D8E0-B41E-477B-BB90-64B43E1CF810}" type="parTrans" cxnId="{D16291CB-1CC9-4F61-8CFD-68CD4CABA772}">
      <dgm:prSet/>
      <dgm:spPr/>
      <dgm:t>
        <a:bodyPr/>
        <a:lstStyle/>
        <a:p>
          <a:endParaRPr lang="zh-CN" altLang="en-US"/>
        </a:p>
      </dgm:t>
    </dgm:pt>
    <dgm:pt modelId="{5441885D-6085-4D24-8158-30ED6E2BA1A1}" type="sibTrans" cxnId="{D16291CB-1CC9-4F61-8CFD-68CD4CABA772}">
      <dgm:prSet/>
      <dgm:spPr/>
      <dgm:t>
        <a:bodyPr/>
        <a:lstStyle/>
        <a:p>
          <a:endParaRPr lang="zh-CN" altLang="en-US"/>
        </a:p>
      </dgm:t>
    </dgm:pt>
    <dgm:pt modelId="{46811B4D-044B-4F6B-9C7F-567B15DE162B}" type="pres">
      <dgm:prSet presAssocID="{D04D3CF6-FB2A-4D47-9BCC-3F69747B9799}" presName="hierChild1" presStyleCnt="0">
        <dgm:presLayoutVars>
          <dgm:chPref val="1"/>
          <dgm:dir/>
          <dgm:animOne val="branch"/>
          <dgm:animLvl val="lvl"/>
          <dgm:resizeHandles/>
        </dgm:presLayoutVars>
      </dgm:prSet>
      <dgm:spPr/>
    </dgm:pt>
    <dgm:pt modelId="{3D18D73E-784C-4754-B6DB-7CB6DEC58B24}" type="pres">
      <dgm:prSet presAssocID="{D694439E-50E3-47CF-9B17-CD31438D2242}" presName="hierRoot1" presStyleCnt="0"/>
      <dgm:spPr/>
    </dgm:pt>
    <dgm:pt modelId="{8C641187-8FE6-49C6-A3F4-67B20546E641}" type="pres">
      <dgm:prSet presAssocID="{D694439E-50E3-47CF-9B17-CD31438D2242}" presName="composite" presStyleCnt="0"/>
      <dgm:spPr/>
    </dgm:pt>
    <dgm:pt modelId="{62DA16E9-8786-4946-80A4-5B14565CA828}" type="pres">
      <dgm:prSet presAssocID="{D694439E-50E3-47CF-9B17-CD31438D2242}" presName="background" presStyleLbl="node0" presStyleIdx="0" presStyleCnt="1"/>
      <dgm:spPr/>
    </dgm:pt>
    <dgm:pt modelId="{A5A45118-665A-40E1-AE63-787AAAF4ADFA}" type="pres">
      <dgm:prSet presAssocID="{D694439E-50E3-47CF-9B17-CD31438D2242}" presName="text" presStyleLbl="fgAcc0" presStyleIdx="0" presStyleCnt="1">
        <dgm:presLayoutVars>
          <dgm:chPref val="3"/>
        </dgm:presLayoutVars>
      </dgm:prSet>
      <dgm:spPr/>
    </dgm:pt>
    <dgm:pt modelId="{8D77B7E2-08C1-477A-A227-4EF3EFE11457}" type="pres">
      <dgm:prSet presAssocID="{D694439E-50E3-47CF-9B17-CD31438D2242}" presName="hierChild2" presStyleCnt="0"/>
      <dgm:spPr/>
    </dgm:pt>
    <dgm:pt modelId="{EDB549E7-E462-49C3-A701-8346AA5205B4}" type="pres">
      <dgm:prSet presAssocID="{5733B28E-1B8E-4320-AF6F-355BC1EF0DBE}" presName="Name10" presStyleLbl="parChTrans1D2" presStyleIdx="0" presStyleCnt="2"/>
      <dgm:spPr/>
    </dgm:pt>
    <dgm:pt modelId="{A1168EAB-155B-47B6-ADC2-C49A8D98429E}" type="pres">
      <dgm:prSet presAssocID="{3091084C-D4EE-461C-B534-E72C5CD74471}" presName="hierRoot2" presStyleCnt="0"/>
      <dgm:spPr/>
    </dgm:pt>
    <dgm:pt modelId="{1B4E35A6-08B1-4124-9DD8-AE0E51A98D9D}" type="pres">
      <dgm:prSet presAssocID="{3091084C-D4EE-461C-B534-E72C5CD74471}" presName="composite2" presStyleCnt="0"/>
      <dgm:spPr/>
    </dgm:pt>
    <dgm:pt modelId="{7A357111-73AA-44D5-A750-E81DBAE874F7}" type="pres">
      <dgm:prSet presAssocID="{3091084C-D4EE-461C-B534-E72C5CD74471}" presName="background2" presStyleLbl="node2" presStyleIdx="0" presStyleCnt="2"/>
      <dgm:spPr/>
    </dgm:pt>
    <dgm:pt modelId="{1C620B50-14DD-4036-BAE0-EA0CF24195A7}" type="pres">
      <dgm:prSet presAssocID="{3091084C-D4EE-461C-B534-E72C5CD74471}" presName="text2" presStyleLbl="fgAcc2" presStyleIdx="0" presStyleCnt="2">
        <dgm:presLayoutVars>
          <dgm:chPref val="3"/>
        </dgm:presLayoutVars>
      </dgm:prSet>
      <dgm:spPr/>
    </dgm:pt>
    <dgm:pt modelId="{ACDE395B-EBCC-48AD-8006-F2CE2C89DFCD}" type="pres">
      <dgm:prSet presAssocID="{3091084C-D4EE-461C-B534-E72C5CD74471}" presName="hierChild3" presStyleCnt="0"/>
      <dgm:spPr/>
    </dgm:pt>
    <dgm:pt modelId="{70C10DA4-C8AD-460F-A9A0-CE3C68EB911E}" type="pres">
      <dgm:prSet presAssocID="{86B86B28-46C3-4535-A90F-C317FE21FBAF}" presName="Name17" presStyleLbl="parChTrans1D3" presStyleIdx="0" presStyleCnt="4"/>
      <dgm:spPr/>
    </dgm:pt>
    <dgm:pt modelId="{ECC47935-A06A-497F-A3F0-91DFADE5AB8E}" type="pres">
      <dgm:prSet presAssocID="{9199FA36-4E00-4545-85AB-DFCF5C3C9833}" presName="hierRoot3" presStyleCnt="0"/>
      <dgm:spPr/>
    </dgm:pt>
    <dgm:pt modelId="{0EE31904-DAD1-4C7F-A621-277B895DFC30}" type="pres">
      <dgm:prSet presAssocID="{9199FA36-4E00-4545-85AB-DFCF5C3C9833}" presName="composite3" presStyleCnt="0"/>
      <dgm:spPr/>
    </dgm:pt>
    <dgm:pt modelId="{17B7CEAE-BE9E-4E8E-8C30-9516234124E0}" type="pres">
      <dgm:prSet presAssocID="{9199FA36-4E00-4545-85AB-DFCF5C3C9833}" presName="background3" presStyleLbl="node3" presStyleIdx="0" presStyleCnt="4"/>
      <dgm:spPr/>
    </dgm:pt>
    <dgm:pt modelId="{C3A9D1D5-A9D1-46BD-B625-CB724372644D}" type="pres">
      <dgm:prSet presAssocID="{9199FA36-4E00-4545-85AB-DFCF5C3C9833}" presName="text3" presStyleLbl="fgAcc3" presStyleIdx="0" presStyleCnt="4">
        <dgm:presLayoutVars>
          <dgm:chPref val="3"/>
        </dgm:presLayoutVars>
      </dgm:prSet>
      <dgm:spPr/>
    </dgm:pt>
    <dgm:pt modelId="{F9A42A79-9989-4667-B2C9-F5DEE190CE6A}" type="pres">
      <dgm:prSet presAssocID="{9199FA36-4E00-4545-85AB-DFCF5C3C9833}" presName="hierChild4" presStyleCnt="0"/>
      <dgm:spPr/>
    </dgm:pt>
    <dgm:pt modelId="{9740AD67-52FE-42C6-B691-F5204736FCC6}" type="pres">
      <dgm:prSet presAssocID="{DBB472D0-7BBD-4E52-AFEA-8E020860E83E}" presName="Name17" presStyleLbl="parChTrans1D3" presStyleIdx="1" presStyleCnt="4"/>
      <dgm:spPr/>
    </dgm:pt>
    <dgm:pt modelId="{E0837CE5-64F8-43DB-A47B-9A92B4C57C07}" type="pres">
      <dgm:prSet presAssocID="{7C3063FD-FB46-4C3F-9C35-FA20AD351CB8}" presName="hierRoot3" presStyleCnt="0"/>
      <dgm:spPr/>
    </dgm:pt>
    <dgm:pt modelId="{EB6E185F-89CE-487E-A0DD-FE2CBF291369}" type="pres">
      <dgm:prSet presAssocID="{7C3063FD-FB46-4C3F-9C35-FA20AD351CB8}" presName="composite3" presStyleCnt="0"/>
      <dgm:spPr/>
    </dgm:pt>
    <dgm:pt modelId="{ED2C0FE8-DDD8-4C5D-8E0B-8D02A5353A9E}" type="pres">
      <dgm:prSet presAssocID="{7C3063FD-FB46-4C3F-9C35-FA20AD351CB8}" presName="background3" presStyleLbl="node3" presStyleIdx="1" presStyleCnt="4"/>
      <dgm:spPr/>
    </dgm:pt>
    <dgm:pt modelId="{4BC63166-D2CE-4620-83D1-405359964F9B}" type="pres">
      <dgm:prSet presAssocID="{7C3063FD-FB46-4C3F-9C35-FA20AD351CB8}" presName="text3" presStyleLbl="fgAcc3" presStyleIdx="1" presStyleCnt="4">
        <dgm:presLayoutVars>
          <dgm:chPref val="3"/>
        </dgm:presLayoutVars>
      </dgm:prSet>
      <dgm:spPr/>
    </dgm:pt>
    <dgm:pt modelId="{77067DF3-8BD4-4016-856F-85369FADDA01}" type="pres">
      <dgm:prSet presAssocID="{7C3063FD-FB46-4C3F-9C35-FA20AD351CB8}" presName="hierChild4" presStyleCnt="0"/>
      <dgm:spPr/>
    </dgm:pt>
    <dgm:pt modelId="{A554EBDD-0746-41F9-850E-235D8CA72C39}" type="pres">
      <dgm:prSet presAssocID="{065CD251-229B-4CA0-ADDF-60CAE46B9217}" presName="Name10" presStyleLbl="parChTrans1D2" presStyleIdx="1" presStyleCnt="2"/>
      <dgm:spPr/>
    </dgm:pt>
    <dgm:pt modelId="{122258E3-A25A-48A6-A31E-D8DC3C39F9C9}" type="pres">
      <dgm:prSet presAssocID="{B07EF77E-9601-45EE-8389-41D2686AA53E}" presName="hierRoot2" presStyleCnt="0"/>
      <dgm:spPr/>
    </dgm:pt>
    <dgm:pt modelId="{B1C393A1-1810-4CBA-BE38-ADE912074114}" type="pres">
      <dgm:prSet presAssocID="{B07EF77E-9601-45EE-8389-41D2686AA53E}" presName="composite2" presStyleCnt="0"/>
      <dgm:spPr/>
    </dgm:pt>
    <dgm:pt modelId="{222435A9-62EE-4B97-8C88-8AE304E0D9B4}" type="pres">
      <dgm:prSet presAssocID="{B07EF77E-9601-45EE-8389-41D2686AA53E}" presName="background2" presStyleLbl="node2" presStyleIdx="1" presStyleCnt="2"/>
      <dgm:spPr/>
    </dgm:pt>
    <dgm:pt modelId="{0D5092C2-1497-49EB-AF55-020047B85F82}" type="pres">
      <dgm:prSet presAssocID="{B07EF77E-9601-45EE-8389-41D2686AA53E}" presName="text2" presStyleLbl="fgAcc2" presStyleIdx="1" presStyleCnt="2">
        <dgm:presLayoutVars>
          <dgm:chPref val="3"/>
        </dgm:presLayoutVars>
      </dgm:prSet>
      <dgm:spPr/>
    </dgm:pt>
    <dgm:pt modelId="{DB60F7B1-8F74-4BB5-A1F4-20B19576D459}" type="pres">
      <dgm:prSet presAssocID="{B07EF77E-9601-45EE-8389-41D2686AA53E}" presName="hierChild3" presStyleCnt="0"/>
      <dgm:spPr/>
    </dgm:pt>
    <dgm:pt modelId="{C2469ADB-0DC6-4852-9F57-58EA7C3B261D}" type="pres">
      <dgm:prSet presAssocID="{464D9A97-CD1E-482F-94DD-4B17875CB8F0}" presName="Name17" presStyleLbl="parChTrans1D3" presStyleIdx="2" presStyleCnt="4"/>
      <dgm:spPr/>
    </dgm:pt>
    <dgm:pt modelId="{43E858F6-1F06-4EFE-9051-3F1299ABE336}" type="pres">
      <dgm:prSet presAssocID="{144478F1-5C29-432F-A7E8-BEA0C285B322}" presName="hierRoot3" presStyleCnt="0"/>
      <dgm:spPr/>
    </dgm:pt>
    <dgm:pt modelId="{A4046147-6B29-455F-92E9-B266C9BF9B23}" type="pres">
      <dgm:prSet presAssocID="{144478F1-5C29-432F-A7E8-BEA0C285B322}" presName="composite3" presStyleCnt="0"/>
      <dgm:spPr/>
    </dgm:pt>
    <dgm:pt modelId="{84EF3119-676F-4C68-B05C-EC0D23FFF636}" type="pres">
      <dgm:prSet presAssocID="{144478F1-5C29-432F-A7E8-BEA0C285B322}" presName="background3" presStyleLbl="node3" presStyleIdx="2" presStyleCnt="4"/>
      <dgm:spPr/>
    </dgm:pt>
    <dgm:pt modelId="{C87E40B1-5348-4B36-A8DB-37AD941BC9BF}" type="pres">
      <dgm:prSet presAssocID="{144478F1-5C29-432F-A7E8-BEA0C285B322}" presName="text3" presStyleLbl="fgAcc3" presStyleIdx="2" presStyleCnt="4">
        <dgm:presLayoutVars>
          <dgm:chPref val="3"/>
        </dgm:presLayoutVars>
      </dgm:prSet>
      <dgm:spPr/>
    </dgm:pt>
    <dgm:pt modelId="{D51317D1-E8EC-4BA8-AFE7-A00439F62FCA}" type="pres">
      <dgm:prSet presAssocID="{144478F1-5C29-432F-A7E8-BEA0C285B322}" presName="hierChild4" presStyleCnt="0"/>
      <dgm:spPr/>
    </dgm:pt>
    <dgm:pt modelId="{DB3E4A9B-E484-4670-9CFD-EA09882D71F0}" type="pres">
      <dgm:prSet presAssocID="{8BC4D8E0-B41E-477B-BB90-64B43E1CF810}" presName="Name17" presStyleLbl="parChTrans1D3" presStyleIdx="3" presStyleCnt="4"/>
      <dgm:spPr/>
    </dgm:pt>
    <dgm:pt modelId="{932B6058-48B1-4A58-B693-7E1A1435F2C4}" type="pres">
      <dgm:prSet presAssocID="{732BB32E-B2BD-4139-8F22-4F5D08072DAE}" presName="hierRoot3" presStyleCnt="0"/>
      <dgm:spPr/>
    </dgm:pt>
    <dgm:pt modelId="{C84DC091-867C-40ED-A46B-4A205CED7AEF}" type="pres">
      <dgm:prSet presAssocID="{732BB32E-B2BD-4139-8F22-4F5D08072DAE}" presName="composite3" presStyleCnt="0"/>
      <dgm:spPr/>
    </dgm:pt>
    <dgm:pt modelId="{FB9D4823-3D82-4410-8220-781805907EDB}" type="pres">
      <dgm:prSet presAssocID="{732BB32E-B2BD-4139-8F22-4F5D08072DAE}" presName="background3" presStyleLbl="node3" presStyleIdx="3" presStyleCnt="4"/>
      <dgm:spPr/>
    </dgm:pt>
    <dgm:pt modelId="{161793C6-6903-4BB0-880C-2A5468B9B685}" type="pres">
      <dgm:prSet presAssocID="{732BB32E-B2BD-4139-8F22-4F5D08072DAE}" presName="text3" presStyleLbl="fgAcc3" presStyleIdx="3" presStyleCnt="4">
        <dgm:presLayoutVars>
          <dgm:chPref val="3"/>
        </dgm:presLayoutVars>
      </dgm:prSet>
      <dgm:spPr/>
    </dgm:pt>
    <dgm:pt modelId="{FA27191C-ED4B-4FAF-A2C4-2E941D6304D5}" type="pres">
      <dgm:prSet presAssocID="{732BB32E-B2BD-4139-8F22-4F5D08072DAE}" presName="hierChild4" presStyleCnt="0"/>
      <dgm:spPr/>
    </dgm:pt>
  </dgm:ptLst>
  <dgm:cxnLst>
    <dgm:cxn modelId="{4CD44A09-C591-4BCC-A588-9C4FC29C184C}" srcId="{3091084C-D4EE-461C-B534-E72C5CD74471}" destId="{9199FA36-4E00-4545-85AB-DFCF5C3C9833}" srcOrd="0" destOrd="0" parTransId="{86B86B28-46C3-4535-A90F-C317FE21FBAF}" sibTransId="{25D6F77D-B8F6-4A70-B475-1909F1FFB53F}"/>
    <dgm:cxn modelId="{E3FBB70E-E61E-4C0B-9658-C98EED786A74}" srcId="{D04D3CF6-FB2A-4D47-9BCC-3F69747B9799}" destId="{D694439E-50E3-47CF-9B17-CD31438D2242}" srcOrd="0" destOrd="0" parTransId="{1AFE3B20-48A5-475D-993B-15DB1B3695DA}" sibTransId="{9B4BA59D-6D47-4FC7-8717-039CB618FB6B}"/>
    <dgm:cxn modelId="{05419E10-0703-463D-B4B6-805F88040D02}" type="presOf" srcId="{144478F1-5C29-432F-A7E8-BEA0C285B322}" destId="{C87E40B1-5348-4B36-A8DB-37AD941BC9BF}" srcOrd="0" destOrd="0" presId="urn:microsoft.com/office/officeart/2005/8/layout/hierarchy1"/>
    <dgm:cxn modelId="{661CAE25-5859-4349-A25F-F0B08DCE7DE3}" type="presOf" srcId="{86B86B28-46C3-4535-A90F-C317FE21FBAF}" destId="{70C10DA4-C8AD-460F-A9A0-CE3C68EB911E}" srcOrd="0" destOrd="0" presId="urn:microsoft.com/office/officeart/2005/8/layout/hierarchy1"/>
    <dgm:cxn modelId="{4386A633-C16E-48F6-837E-C76592017034}" type="presOf" srcId="{464D9A97-CD1E-482F-94DD-4B17875CB8F0}" destId="{C2469ADB-0DC6-4852-9F57-58EA7C3B261D}" srcOrd="0" destOrd="0" presId="urn:microsoft.com/office/officeart/2005/8/layout/hierarchy1"/>
    <dgm:cxn modelId="{7BB77F37-6A9C-4436-8433-AD9D5AF9CCC2}" srcId="{B07EF77E-9601-45EE-8389-41D2686AA53E}" destId="{144478F1-5C29-432F-A7E8-BEA0C285B322}" srcOrd="0" destOrd="0" parTransId="{464D9A97-CD1E-482F-94DD-4B17875CB8F0}" sibTransId="{8216F570-E17C-4AD9-9987-8E00FDDF6645}"/>
    <dgm:cxn modelId="{33EC0F40-C256-464A-AB28-7FF7A42D6DC8}" type="presOf" srcId="{B07EF77E-9601-45EE-8389-41D2686AA53E}" destId="{0D5092C2-1497-49EB-AF55-020047B85F82}" srcOrd="0" destOrd="0" presId="urn:microsoft.com/office/officeart/2005/8/layout/hierarchy1"/>
    <dgm:cxn modelId="{B021125F-49D6-4D23-8FF6-08EDC8B6B20C}" type="presOf" srcId="{3091084C-D4EE-461C-B534-E72C5CD74471}" destId="{1C620B50-14DD-4036-BAE0-EA0CF24195A7}" srcOrd="0" destOrd="0" presId="urn:microsoft.com/office/officeart/2005/8/layout/hierarchy1"/>
    <dgm:cxn modelId="{67C81A61-42B2-4552-9B32-2C409803027B}" type="presOf" srcId="{D694439E-50E3-47CF-9B17-CD31438D2242}" destId="{A5A45118-665A-40E1-AE63-787AAAF4ADFA}" srcOrd="0" destOrd="0" presId="urn:microsoft.com/office/officeart/2005/8/layout/hierarchy1"/>
    <dgm:cxn modelId="{03F52D4D-0EDB-4438-BD19-629E27FD6ED7}" srcId="{D694439E-50E3-47CF-9B17-CD31438D2242}" destId="{B07EF77E-9601-45EE-8389-41D2686AA53E}" srcOrd="1" destOrd="0" parTransId="{065CD251-229B-4CA0-ADDF-60CAE46B9217}" sibTransId="{46990FA3-02C6-4DA7-8E51-68F008A80F6F}"/>
    <dgm:cxn modelId="{399A9150-F4EB-4CFA-9844-7013803A2AEB}" type="presOf" srcId="{732BB32E-B2BD-4139-8F22-4F5D08072DAE}" destId="{161793C6-6903-4BB0-880C-2A5468B9B685}" srcOrd="0" destOrd="0" presId="urn:microsoft.com/office/officeart/2005/8/layout/hierarchy1"/>
    <dgm:cxn modelId="{EAB23675-5296-4C1B-ABC7-AC75E45431DD}" type="presOf" srcId="{DBB472D0-7BBD-4E52-AFEA-8E020860E83E}" destId="{9740AD67-52FE-42C6-B691-F5204736FCC6}" srcOrd="0" destOrd="0" presId="urn:microsoft.com/office/officeart/2005/8/layout/hierarchy1"/>
    <dgm:cxn modelId="{9B0D2C8E-D6B5-4671-8573-5A10F24384B9}" type="presOf" srcId="{D04D3CF6-FB2A-4D47-9BCC-3F69747B9799}" destId="{46811B4D-044B-4F6B-9C7F-567B15DE162B}" srcOrd="0" destOrd="0" presId="urn:microsoft.com/office/officeart/2005/8/layout/hierarchy1"/>
    <dgm:cxn modelId="{6802959A-D685-4671-99A5-190F50702385}" type="presOf" srcId="{065CD251-229B-4CA0-ADDF-60CAE46B9217}" destId="{A554EBDD-0746-41F9-850E-235D8CA72C39}" srcOrd="0" destOrd="0" presId="urn:microsoft.com/office/officeart/2005/8/layout/hierarchy1"/>
    <dgm:cxn modelId="{515258A0-E2EF-4833-A1A7-60135489B76F}" type="presOf" srcId="{9199FA36-4E00-4545-85AB-DFCF5C3C9833}" destId="{C3A9D1D5-A9D1-46BD-B625-CB724372644D}" srcOrd="0" destOrd="0" presId="urn:microsoft.com/office/officeart/2005/8/layout/hierarchy1"/>
    <dgm:cxn modelId="{CCD002C6-EC88-4E67-8A7A-9585DAC65F6D}" type="presOf" srcId="{7C3063FD-FB46-4C3F-9C35-FA20AD351CB8}" destId="{4BC63166-D2CE-4620-83D1-405359964F9B}" srcOrd="0" destOrd="0" presId="urn:microsoft.com/office/officeart/2005/8/layout/hierarchy1"/>
    <dgm:cxn modelId="{D16291CB-1CC9-4F61-8CFD-68CD4CABA772}" srcId="{B07EF77E-9601-45EE-8389-41D2686AA53E}" destId="{732BB32E-B2BD-4139-8F22-4F5D08072DAE}" srcOrd="1" destOrd="0" parTransId="{8BC4D8E0-B41E-477B-BB90-64B43E1CF810}" sibTransId="{5441885D-6085-4D24-8158-30ED6E2BA1A1}"/>
    <dgm:cxn modelId="{5D19E0D8-32E2-4F0C-9032-1B17CBE7ADFA}" srcId="{3091084C-D4EE-461C-B534-E72C5CD74471}" destId="{7C3063FD-FB46-4C3F-9C35-FA20AD351CB8}" srcOrd="1" destOrd="0" parTransId="{DBB472D0-7BBD-4E52-AFEA-8E020860E83E}" sibTransId="{014E1633-536D-451E-A212-35F28FB99ECC}"/>
    <dgm:cxn modelId="{0C6D1FDA-35AC-4396-910E-5790DE9D7C3E}" type="presOf" srcId="{5733B28E-1B8E-4320-AF6F-355BC1EF0DBE}" destId="{EDB549E7-E462-49C3-A701-8346AA5205B4}" srcOrd="0" destOrd="0" presId="urn:microsoft.com/office/officeart/2005/8/layout/hierarchy1"/>
    <dgm:cxn modelId="{22003EE4-2DB3-4C03-8715-5AFB7CD646E4}" type="presOf" srcId="{8BC4D8E0-B41E-477B-BB90-64B43E1CF810}" destId="{DB3E4A9B-E484-4670-9CFD-EA09882D71F0}" srcOrd="0" destOrd="0" presId="urn:microsoft.com/office/officeart/2005/8/layout/hierarchy1"/>
    <dgm:cxn modelId="{560A43ED-1EF6-4A43-980D-A0B52D279840}" srcId="{D694439E-50E3-47CF-9B17-CD31438D2242}" destId="{3091084C-D4EE-461C-B534-E72C5CD74471}" srcOrd="0" destOrd="0" parTransId="{5733B28E-1B8E-4320-AF6F-355BC1EF0DBE}" sibTransId="{135C60FB-1EFD-4792-B769-F96F9F395EBE}"/>
    <dgm:cxn modelId="{4B8F9324-DAF4-493E-8F21-C54E375A8A5A}" type="presParOf" srcId="{46811B4D-044B-4F6B-9C7F-567B15DE162B}" destId="{3D18D73E-784C-4754-B6DB-7CB6DEC58B24}" srcOrd="0" destOrd="0" presId="urn:microsoft.com/office/officeart/2005/8/layout/hierarchy1"/>
    <dgm:cxn modelId="{82F56EBE-22F3-42A5-BD4C-96C17F85D73E}" type="presParOf" srcId="{3D18D73E-784C-4754-B6DB-7CB6DEC58B24}" destId="{8C641187-8FE6-49C6-A3F4-67B20546E641}" srcOrd="0" destOrd="0" presId="urn:microsoft.com/office/officeart/2005/8/layout/hierarchy1"/>
    <dgm:cxn modelId="{AA8F7559-026B-4773-875C-C980C2D2D9C9}" type="presParOf" srcId="{8C641187-8FE6-49C6-A3F4-67B20546E641}" destId="{62DA16E9-8786-4946-80A4-5B14565CA828}" srcOrd="0" destOrd="0" presId="urn:microsoft.com/office/officeart/2005/8/layout/hierarchy1"/>
    <dgm:cxn modelId="{192774B5-F4CB-4BD0-A6C8-EC6281D1308E}" type="presParOf" srcId="{8C641187-8FE6-49C6-A3F4-67B20546E641}" destId="{A5A45118-665A-40E1-AE63-787AAAF4ADFA}" srcOrd="1" destOrd="0" presId="urn:microsoft.com/office/officeart/2005/8/layout/hierarchy1"/>
    <dgm:cxn modelId="{B2074130-9ED0-4625-99B8-B7EBEDAD932A}" type="presParOf" srcId="{3D18D73E-784C-4754-B6DB-7CB6DEC58B24}" destId="{8D77B7E2-08C1-477A-A227-4EF3EFE11457}" srcOrd="1" destOrd="0" presId="urn:microsoft.com/office/officeart/2005/8/layout/hierarchy1"/>
    <dgm:cxn modelId="{C720AAE1-9395-44AC-91B5-5777A1EAC4F9}" type="presParOf" srcId="{8D77B7E2-08C1-477A-A227-4EF3EFE11457}" destId="{EDB549E7-E462-49C3-A701-8346AA5205B4}" srcOrd="0" destOrd="0" presId="urn:microsoft.com/office/officeart/2005/8/layout/hierarchy1"/>
    <dgm:cxn modelId="{BABCD8DD-1364-417A-9EC6-4109F3E0A973}" type="presParOf" srcId="{8D77B7E2-08C1-477A-A227-4EF3EFE11457}" destId="{A1168EAB-155B-47B6-ADC2-C49A8D98429E}" srcOrd="1" destOrd="0" presId="urn:microsoft.com/office/officeart/2005/8/layout/hierarchy1"/>
    <dgm:cxn modelId="{569E2E92-96D7-4A22-BAA1-592B137F5605}" type="presParOf" srcId="{A1168EAB-155B-47B6-ADC2-C49A8D98429E}" destId="{1B4E35A6-08B1-4124-9DD8-AE0E51A98D9D}" srcOrd="0" destOrd="0" presId="urn:microsoft.com/office/officeart/2005/8/layout/hierarchy1"/>
    <dgm:cxn modelId="{9DB0A1FA-57BB-454C-96C6-A092C3ABCF3E}" type="presParOf" srcId="{1B4E35A6-08B1-4124-9DD8-AE0E51A98D9D}" destId="{7A357111-73AA-44D5-A750-E81DBAE874F7}" srcOrd="0" destOrd="0" presId="urn:microsoft.com/office/officeart/2005/8/layout/hierarchy1"/>
    <dgm:cxn modelId="{6B6A1186-7BE5-45AD-A732-B0C9998EB99D}" type="presParOf" srcId="{1B4E35A6-08B1-4124-9DD8-AE0E51A98D9D}" destId="{1C620B50-14DD-4036-BAE0-EA0CF24195A7}" srcOrd="1" destOrd="0" presId="urn:microsoft.com/office/officeart/2005/8/layout/hierarchy1"/>
    <dgm:cxn modelId="{938202B0-7075-4F66-8AF7-A31D3202F3BD}" type="presParOf" srcId="{A1168EAB-155B-47B6-ADC2-C49A8D98429E}" destId="{ACDE395B-EBCC-48AD-8006-F2CE2C89DFCD}" srcOrd="1" destOrd="0" presId="urn:microsoft.com/office/officeart/2005/8/layout/hierarchy1"/>
    <dgm:cxn modelId="{80F6ECFB-D186-4084-B7D9-FA513F6266C7}" type="presParOf" srcId="{ACDE395B-EBCC-48AD-8006-F2CE2C89DFCD}" destId="{70C10DA4-C8AD-460F-A9A0-CE3C68EB911E}" srcOrd="0" destOrd="0" presId="urn:microsoft.com/office/officeart/2005/8/layout/hierarchy1"/>
    <dgm:cxn modelId="{3E027826-DC21-4F3C-B057-3CB06F9CA4F5}" type="presParOf" srcId="{ACDE395B-EBCC-48AD-8006-F2CE2C89DFCD}" destId="{ECC47935-A06A-497F-A3F0-91DFADE5AB8E}" srcOrd="1" destOrd="0" presId="urn:microsoft.com/office/officeart/2005/8/layout/hierarchy1"/>
    <dgm:cxn modelId="{602C013C-8B4F-42F0-84DD-ED89406C17F3}" type="presParOf" srcId="{ECC47935-A06A-497F-A3F0-91DFADE5AB8E}" destId="{0EE31904-DAD1-4C7F-A621-277B895DFC30}" srcOrd="0" destOrd="0" presId="urn:microsoft.com/office/officeart/2005/8/layout/hierarchy1"/>
    <dgm:cxn modelId="{FAF38C37-182A-44CB-8E61-EC8C4E5A4A4C}" type="presParOf" srcId="{0EE31904-DAD1-4C7F-A621-277B895DFC30}" destId="{17B7CEAE-BE9E-4E8E-8C30-9516234124E0}" srcOrd="0" destOrd="0" presId="urn:microsoft.com/office/officeart/2005/8/layout/hierarchy1"/>
    <dgm:cxn modelId="{CE42FC31-9D7C-4AB4-A10D-C2CF368506EB}" type="presParOf" srcId="{0EE31904-DAD1-4C7F-A621-277B895DFC30}" destId="{C3A9D1D5-A9D1-46BD-B625-CB724372644D}" srcOrd="1" destOrd="0" presId="urn:microsoft.com/office/officeart/2005/8/layout/hierarchy1"/>
    <dgm:cxn modelId="{427EEE59-1584-4910-85BE-4E5F5BB91FE5}" type="presParOf" srcId="{ECC47935-A06A-497F-A3F0-91DFADE5AB8E}" destId="{F9A42A79-9989-4667-B2C9-F5DEE190CE6A}" srcOrd="1" destOrd="0" presId="urn:microsoft.com/office/officeart/2005/8/layout/hierarchy1"/>
    <dgm:cxn modelId="{040E7376-A0AF-4D44-9B65-9B7B3EA4FF56}" type="presParOf" srcId="{ACDE395B-EBCC-48AD-8006-F2CE2C89DFCD}" destId="{9740AD67-52FE-42C6-B691-F5204736FCC6}" srcOrd="2" destOrd="0" presId="urn:microsoft.com/office/officeart/2005/8/layout/hierarchy1"/>
    <dgm:cxn modelId="{2F4220AE-C336-443A-8F20-565FBE5F4B9A}" type="presParOf" srcId="{ACDE395B-EBCC-48AD-8006-F2CE2C89DFCD}" destId="{E0837CE5-64F8-43DB-A47B-9A92B4C57C07}" srcOrd="3" destOrd="0" presId="urn:microsoft.com/office/officeart/2005/8/layout/hierarchy1"/>
    <dgm:cxn modelId="{B934720A-7D03-4D1E-96B4-7F809D29CB7C}" type="presParOf" srcId="{E0837CE5-64F8-43DB-A47B-9A92B4C57C07}" destId="{EB6E185F-89CE-487E-A0DD-FE2CBF291369}" srcOrd="0" destOrd="0" presId="urn:microsoft.com/office/officeart/2005/8/layout/hierarchy1"/>
    <dgm:cxn modelId="{036C0CE2-856B-4AE8-A9CB-77C4C276E1BD}" type="presParOf" srcId="{EB6E185F-89CE-487E-A0DD-FE2CBF291369}" destId="{ED2C0FE8-DDD8-4C5D-8E0B-8D02A5353A9E}" srcOrd="0" destOrd="0" presId="urn:microsoft.com/office/officeart/2005/8/layout/hierarchy1"/>
    <dgm:cxn modelId="{28B60114-5134-4A47-AA5F-CC3EEFA7C08E}" type="presParOf" srcId="{EB6E185F-89CE-487E-A0DD-FE2CBF291369}" destId="{4BC63166-D2CE-4620-83D1-405359964F9B}" srcOrd="1" destOrd="0" presId="urn:microsoft.com/office/officeart/2005/8/layout/hierarchy1"/>
    <dgm:cxn modelId="{46448410-166D-4C44-8310-B94136280C66}" type="presParOf" srcId="{E0837CE5-64F8-43DB-A47B-9A92B4C57C07}" destId="{77067DF3-8BD4-4016-856F-85369FADDA01}" srcOrd="1" destOrd="0" presId="urn:microsoft.com/office/officeart/2005/8/layout/hierarchy1"/>
    <dgm:cxn modelId="{2D1D1B55-CCA3-419D-A370-D9592C913356}" type="presParOf" srcId="{8D77B7E2-08C1-477A-A227-4EF3EFE11457}" destId="{A554EBDD-0746-41F9-850E-235D8CA72C39}" srcOrd="2" destOrd="0" presId="urn:microsoft.com/office/officeart/2005/8/layout/hierarchy1"/>
    <dgm:cxn modelId="{E3D6591E-B885-4F1F-A757-E5648ECAD1F7}" type="presParOf" srcId="{8D77B7E2-08C1-477A-A227-4EF3EFE11457}" destId="{122258E3-A25A-48A6-A31E-D8DC3C39F9C9}" srcOrd="3" destOrd="0" presId="urn:microsoft.com/office/officeart/2005/8/layout/hierarchy1"/>
    <dgm:cxn modelId="{6FEAF819-7895-4A0A-AB88-0D4D578E8620}" type="presParOf" srcId="{122258E3-A25A-48A6-A31E-D8DC3C39F9C9}" destId="{B1C393A1-1810-4CBA-BE38-ADE912074114}" srcOrd="0" destOrd="0" presId="urn:microsoft.com/office/officeart/2005/8/layout/hierarchy1"/>
    <dgm:cxn modelId="{52F0ADF8-68E1-4B71-ADE9-08A604D8B976}" type="presParOf" srcId="{B1C393A1-1810-4CBA-BE38-ADE912074114}" destId="{222435A9-62EE-4B97-8C88-8AE304E0D9B4}" srcOrd="0" destOrd="0" presId="urn:microsoft.com/office/officeart/2005/8/layout/hierarchy1"/>
    <dgm:cxn modelId="{64121F9D-489C-4ED3-A212-E7AAF1ED80DF}" type="presParOf" srcId="{B1C393A1-1810-4CBA-BE38-ADE912074114}" destId="{0D5092C2-1497-49EB-AF55-020047B85F82}" srcOrd="1" destOrd="0" presId="urn:microsoft.com/office/officeart/2005/8/layout/hierarchy1"/>
    <dgm:cxn modelId="{09AF85F3-2129-433D-AC10-C7E2381AAD45}" type="presParOf" srcId="{122258E3-A25A-48A6-A31E-D8DC3C39F9C9}" destId="{DB60F7B1-8F74-4BB5-A1F4-20B19576D459}" srcOrd="1" destOrd="0" presId="urn:microsoft.com/office/officeart/2005/8/layout/hierarchy1"/>
    <dgm:cxn modelId="{3BED1AC1-8D22-44C6-A961-ED789F7DA81F}" type="presParOf" srcId="{DB60F7B1-8F74-4BB5-A1F4-20B19576D459}" destId="{C2469ADB-0DC6-4852-9F57-58EA7C3B261D}" srcOrd="0" destOrd="0" presId="urn:microsoft.com/office/officeart/2005/8/layout/hierarchy1"/>
    <dgm:cxn modelId="{AE4679D6-EDF7-4FD2-ADB8-96847DBEBE2A}" type="presParOf" srcId="{DB60F7B1-8F74-4BB5-A1F4-20B19576D459}" destId="{43E858F6-1F06-4EFE-9051-3F1299ABE336}" srcOrd="1" destOrd="0" presId="urn:microsoft.com/office/officeart/2005/8/layout/hierarchy1"/>
    <dgm:cxn modelId="{D42F1876-9375-4520-8AF1-CE81FDEC2477}" type="presParOf" srcId="{43E858F6-1F06-4EFE-9051-3F1299ABE336}" destId="{A4046147-6B29-455F-92E9-B266C9BF9B23}" srcOrd="0" destOrd="0" presId="urn:microsoft.com/office/officeart/2005/8/layout/hierarchy1"/>
    <dgm:cxn modelId="{B5ADB1D3-9E02-4D0C-8C7A-0109DD005A00}" type="presParOf" srcId="{A4046147-6B29-455F-92E9-B266C9BF9B23}" destId="{84EF3119-676F-4C68-B05C-EC0D23FFF636}" srcOrd="0" destOrd="0" presId="urn:microsoft.com/office/officeart/2005/8/layout/hierarchy1"/>
    <dgm:cxn modelId="{1EAD81F9-D934-4C19-A8AC-D25B77632883}" type="presParOf" srcId="{A4046147-6B29-455F-92E9-B266C9BF9B23}" destId="{C87E40B1-5348-4B36-A8DB-37AD941BC9BF}" srcOrd="1" destOrd="0" presId="urn:microsoft.com/office/officeart/2005/8/layout/hierarchy1"/>
    <dgm:cxn modelId="{53F9729C-CC9B-4D50-A2CA-1AF47EDF5243}" type="presParOf" srcId="{43E858F6-1F06-4EFE-9051-3F1299ABE336}" destId="{D51317D1-E8EC-4BA8-AFE7-A00439F62FCA}" srcOrd="1" destOrd="0" presId="urn:microsoft.com/office/officeart/2005/8/layout/hierarchy1"/>
    <dgm:cxn modelId="{9F0B4976-835B-49D5-A218-95188B5E4FA8}" type="presParOf" srcId="{DB60F7B1-8F74-4BB5-A1F4-20B19576D459}" destId="{DB3E4A9B-E484-4670-9CFD-EA09882D71F0}" srcOrd="2" destOrd="0" presId="urn:microsoft.com/office/officeart/2005/8/layout/hierarchy1"/>
    <dgm:cxn modelId="{CEEA91B9-78FA-456C-8C64-77F280032D59}" type="presParOf" srcId="{DB60F7B1-8F74-4BB5-A1F4-20B19576D459}" destId="{932B6058-48B1-4A58-B693-7E1A1435F2C4}" srcOrd="3" destOrd="0" presId="urn:microsoft.com/office/officeart/2005/8/layout/hierarchy1"/>
    <dgm:cxn modelId="{B2B353DD-14D6-4273-B3A1-463D71F14995}" type="presParOf" srcId="{932B6058-48B1-4A58-B693-7E1A1435F2C4}" destId="{C84DC091-867C-40ED-A46B-4A205CED7AEF}" srcOrd="0" destOrd="0" presId="urn:microsoft.com/office/officeart/2005/8/layout/hierarchy1"/>
    <dgm:cxn modelId="{9336194F-600C-418A-8A6D-8FC4F993B54A}" type="presParOf" srcId="{C84DC091-867C-40ED-A46B-4A205CED7AEF}" destId="{FB9D4823-3D82-4410-8220-781805907EDB}" srcOrd="0" destOrd="0" presId="urn:microsoft.com/office/officeart/2005/8/layout/hierarchy1"/>
    <dgm:cxn modelId="{9163BFBE-55E0-49DF-8ED7-AECA4A2A44B7}" type="presParOf" srcId="{C84DC091-867C-40ED-A46B-4A205CED7AEF}" destId="{161793C6-6903-4BB0-880C-2A5468B9B685}" srcOrd="1" destOrd="0" presId="urn:microsoft.com/office/officeart/2005/8/layout/hierarchy1"/>
    <dgm:cxn modelId="{6CB633D9-8420-4113-92CA-B499A665C79D}" type="presParOf" srcId="{932B6058-48B1-4A58-B693-7E1A1435F2C4}" destId="{FA27191C-ED4B-4FAF-A2C4-2E941D6304D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4A9B-E484-4670-9CFD-EA09882D71F0}">
      <dsp:nvSpPr>
        <dsp:cNvPr id="0" name=""/>
        <dsp:cNvSpPr/>
      </dsp:nvSpPr>
      <dsp:spPr>
        <a:xfrm>
          <a:off x="3460560" y="1887381"/>
          <a:ext cx="594549" cy="282951"/>
        </a:xfrm>
        <a:custGeom>
          <a:avLst/>
          <a:gdLst/>
          <a:ahLst/>
          <a:cxnLst/>
          <a:rect l="0" t="0" r="0" b="0"/>
          <a:pathLst>
            <a:path>
              <a:moveTo>
                <a:pt x="0" y="0"/>
              </a:moveTo>
              <a:lnTo>
                <a:pt x="0" y="192823"/>
              </a:lnTo>
              <a:lnTo>
                <a:pt x="594549" y="192823"/>
              </a:lnTo>
              <a:lnTo>
                <a:pt x="594549" y="28295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469ADB-0DC6-4852-9F57-58EA7C3B261D}">
      <dsp:nvSpPr>
        <dsp:cNvPr id="0" name=""/>
        <dsp:cNvSpPr/>
      </dsp:nvSpPr>
      <dsp:spPr>
        <a:xfrm>
          <a:off x="2866010" y="1887381"/>
          <a:ext cx="594549" cy="282951"/>
        </a:xfrm>
        <a:custGeom>
          <a:avLst/>
          <a:gdLst/>
          <a:ahLst/>
          <a:cxnLst/>
          <a:rect l="0" t="0" r="0" b="0"/>
          <a:pathLst>
            <a:path>
              <a:moveTo>
                <a:pt x="594549" y="0"/>
              </a:moveTo>
              <a:lnTo>
                <a:pt x="594549" y="192823"/>
              </a:lnTo>
              <a:lnTo>
                <a:pt x="0" y="192823"/>
              </a:lnTo>
              <a:lnTo>
                <a:pt x="0" y="28295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54EBDD-0746-41F9-850E-235D8CA72C39}">
      <dsp:nvSpPr>
        <dsp:cNvPr id="0" name=""/>
        <dsp:cNvSpPr/>
      </dsp:nvSpPr>
      <dsp:spPr>
        <a:xfrm>
          <a:off x="2271461" y="986638"/>
          <a:ext cx="1189099" cy="282951"/>
        </a:xfrm>
        <a:custGeom>
          <a:avLst/>
          <a:gdLst/>
          <a:ahLst/>
          <a:cxnLst/>
          <a:rect l="0" t="0" r="0" b="0"/>
          <a:pathLst>
            <a:path>
              <a:moveTo>
                <a:pt x="0" y="0"/>
              </a:moveTo>
              <a:lnTo>
                <a:pt x="0" y="192823"/>
              </a:lnTo>
              <a:lnTo>
                <a:pt x="1189099" y="192823"/>
              </a:lnTo>
              <a:lnTo>
                <a:pt x="1189099" y="2829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0AD67-52FE-42C6-B691-F5204736FCC6}">
      <dsp:nvSpPr>
        <dsp:cNvPr id="0" name=""/>
        <dsp:cNvSpPr/>
      </dsp:nvSpPr>
      <dsp:spPr>
        <a:xfrm>
          <a:off x="1082361" y="1887381"/>
          <a:ext cx="594549" cy="282951"/>
        </a:xfrm>
        <a:custGeom>
          <a:avLst/>
          <a:gdLst/>
          <a:ahLst/>
          <a:cxnLst/>
          <a:rect l="0" t="0" r="0" b="0"/>
          <a:pathLst>
            <a:path>
              <a:moveTo>
                <a:pt x="0" y="0"/>
              </a:moveTo>
              <a:lnTo>
                <a:pt x="0" y="192823"/>
              </a:lnTo>
              <a:lnTo>
                <a:pt x="594549" y="192823"/>
              </a:lnTo>
              <a:lnTo>
                <a:pt x="594549" y="28295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C10DA4-C8AD-460F-A9A0-CE3C68EB911E}">
      <dsp:nvSpPr>
        <dsp:cNvPr id="0" name=""/>
        <dsp:cNvSpPr/>
      </dsp:nvSpPr>
      <dsp:spPr>
        <a:xfrm>
          <a:off x="487812" y="1887381"/>
          <a:ext cx="594549" cy="282951"/>
        </a:xfrm>
        <a:custGeom>
          <a:avLst/>
          <a:gdLst/>
          <a:ahLst/>
          <a:cxnLst/>
          <a:rect l="0" t="0" r="0" b="0"/>
          <a:pathLst>
            <a:path>
              <a:moveTo>
                <a:pt x="594549" y="0"/>
              </a:moveTo>
              <a:lnTo>
                <a:pt x="594549" y="192823"/>
              </a:lnTo>
              <a:lnTo>
                <a:pt x="0" y="192823"/>
              </a:lnTo>
              <a:lnTo>
                <a:pt x="0" y="28295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549E7-E462-49C3-A701-8346AA5205B4}">
      <dsp:nvSpPr>
        <dsp:cNvPr id="0" name=""/>
        <dsp:cNvSpPr/>
      </dsp:nvSpPr>
      <dsp:spPr>
        <a:xfrm>
          <a:off x="1082361" y="986638"/>
          <a:ext cx="1189099" cy="282951"/>
        </a:xfrm>
        <a:custGeom>
          <a:avLst/>
          <a:gdLst/>
          <a:ahLst/>
          <a:cxnLst/>
          <a:rect l="0" t="0" r="0" b="0"/>
          <a:pathLst>
            <a:path>
              <a:moveTo>
                <a:pt x="1189099" y="0"/>
              </a:moveTo>
              <a:lnTo>
                <a:pt x="1189099" y="192823"/>
              </a:lnTo>
              <a:lnTo>
                <a:pt x="0" y="192823"/>
              </a:lnTo>
              <a:lnTo>
                <a:pt x="0" y="2829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DA16E9-8786-4946-80A4-5B14565CA828}">
      <dsp:nvSpPr>
        <dsp:cNvPr id="0" name=""/>
        <dsp:cNvSpPr/>
      </dsp:nvSpPr>
      <dsp:spPr>
        <a:xfrm>
          <a:off x="1785011" y="368847"/>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45118-665A-40E1-AE63-787AAAF4ADFA}">
      <dsp:nvSpPr>
        <dsp:cNvPr id="0" name=""/>
        <dsp:cNvSpPr/>
      </dsp:nvSpPr>
      <dsp:spPr>
        <a:xfrm>
          <a:off x="1893111" y="471542"/>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档案管理系统</a:t>
          </a:r>
        </a:p>
      </dsp:txBody>
      <dsp:txXfrm>
        <a:off x="1911205" y="489636"/>
        <a:ext cx="936711" cy="581603"/>
      </dsp:txXfrm>
    </dsp:sp>
    <dsp:sp modelId="{7A357111-73AA-44D5-A750-E81DBAE874F7}">
      <dsp:nvSpPr>
        <dsp:cNvPr id="0" name=""/>
        <dsp:cNvSpPr/>
      </dsp:nvSpPr>
      <dsp:spPr>
        <a:xfrm>
          <a:off x="595912" y="1269590"/>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20B50-14DD-4036-BAE0-EA0CF24195A7}">
      <dsp:nvSpPr>
        <dsp:cNvPr id="0" name=""/>
        <dsp:cNvSpPr/>
      </dsp:nvSpPr>
      <dsp:spPr>
        <a:xfrm>
          <a:off x="704012" y="1372285"/>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档案管理</a:t>
          </a:r>
        </a:p>
      </dsp:txBody>
      <dsp:txXfrm>
        <a:off x="722106" y="1390379"/>
        <a:ext cx="936711" cy="581603"/>
      </dsp:txXfrm>
    </dsp:sp>
    <dsp:sp modelId="{17B7CEAE-BE9E-4E8E-8C30-9516234124E0}">
      <dsp:nvSpPr>
        <dsp:cNvPr id="0" name=""/>
        <dsp:cNvSpPr/>
      </dsp:nvSpPr>
      <dsp:spPr>
        <a:xfrm>
          <a:off x="1362" y="2170333"/>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9D1D5-A9D1-46BD-B625-CB724372644D}">
      <dsp:nvSpPr>
        <dsp:cNvPr id="0" name=""/>
        <dsp:cNvSpPr/>
      </dsp:nvSpPr>
      <dsp:spPr>
        <a:xfrm>
          <a:off x="109462" y="2273028"/>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编辑</a:t>
          </a:r>
        </a:p>
      </dsp:txBody>
      <dsp:txXfrm>
        <a:off x="127556" y="2291122"/>
        <a:ext cx="936711" cy="581603"/>
      </dsp:txXfrm>
    </dsp:sp>
    <dsp:sp modelId="{ED2C0FE8-DDD8-4C5D-8E0B-8D02A5353A9E}">
      <dsp:nvSpPr>
        <dsp:cNvPr id="0" name=""/>
        <dsp:cNvSpPr/>
      </dsp:nvSpPr>
      <dsp:spPr>
        <a:xfrm>
          <a:off x="1190461" y="2170333"/>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63166-D2CE-4620-83D1-405359964F9B}">
      <dsp:nvSpPr>
        <dsp:cNvPr id="0" name=""/>
        <dsp:cNvSpPr/>
      </dsp:nvSpPr>
      <dsp:spPr>
        <a:xfrm>
          <a:off x="1298561" y="2273028"/>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存取</a:t>
          </a:r>
        </a:p>
      </dsp:txBody>
      <dsp:txXfrm>
        <a:off x="1316655" y="2291122"/>
        <a:ext cx="936711" cy="581603"/>
      </dsp:txXfrm>
    </dsp:sp>
    <dsp:sp modelId="{222435A9-62EE-4B97-8C88-8AE304E0D9B4}">
      <dsp:nvSpPr>
        <dsp:cNvPr id="0" name=""/>
        <dsp:cNvSpPr/>
      </dsp:nvSpPr>
      <dsp:spPr>
        <a:xfrm>
          <a:off x="2974110" y="1269590"/>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092C2-1497-49EB-AF55-020047B85F82}">
      <dsp:nvSpPr>
        <dsp:cNvPr id="0" name=""/>
        <dsp:cNvSpPr/>
      </dsp:nvSpPr>
      <dsp:spPr>
        <a:xfrm>
          <a:off x="3082210" y="1372285"/>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用户管理</a:t>
          </a:r>
        </a:p>
      </dsp:txBody>
      <dsp:txXfrm>
        <a:off x="3100304" y="1390379"/>
        <a:ext cx="936711" cy="581603"/>
      </dsp:txXfrm>
    </dsp:sp>
    <dsp:sp modelId="{84EF3119-676F-4C68-B05C-EC0D23FFF636}">
      <dsp:nvSpPr>
        <dsp:cNvPr id="0" name=""/>
        <dsp:cNvSpPr/>
      </dsp:nvSpPr>
      <dsp:spPr>
        <a:xfrm>
          <a:off x="2379560" y="2170333"/>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E40B1-5348-4B36-A8DB-37AD941BC9BF}">
      <dsp:nvSpPr>
        <dsp:cNvPr id="0" name=""/>
        <dsp:cNvSpPr/>
      </dsp:nvSpPr>
      <dsp:spPr>
        <a:xfrm>
          <a:off x="2487660" y="2273028"/>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编辑</a:t>
          </a:r>
        </a:p>
      </dsp:txBody>
      <dsp:txXfrm>
        <a:off x="2505754" y="2291122"/>
        <a:ext cx="936711" cy="581603"/>
      </dsp:txXfrm>
    </dsp:sp>
    <dsp:sp modelId="{FB9D4823-3D82-4410-8220-781805907EDB}">
      <dsp:nvSpPr>
        <dsp:cNvPr id="0" name=""/>
        <dsp:cNvSpPr/>
      </dsp:nvSpPr>
      <dsp:spPr>
        <a:xfrm>
          <a:off x="3568660" y="2170333"/>
          <a:ext cx="972899" cy="617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793C6-6903-4BB0-880C-2A5468B9B685}">
      <dsp:nvSpPr>
        <dsp:cNvPr id="0" name=""/>
        <dsp:cNvSpPr/>
      </dsp:nvSpPr>
      <dsp:spPr>
        <a:xfrm>
          <a:off x="3676760" y="2273028"/>
          <a:ext cx="972899" cy="617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存取</a:t>
          </a:r>
        </a:p>
      </dsp:txBody>
      <dsp:txXfrm>
        <a:off x="3694854" y="2291122"/>
        <a:ext cx="936711" cy="5816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00198-695E-4D31-BD5E-2BA01C3E8838}"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09780-6202-43EC-815E-B4D3AC71828B}" type="slidenum">
              <a:rPr lang="zh-CN" altLang="en-US" smtClean="0"/>
              <a:t>‹#›</a:t>
            </a:fld>
            <a:endParaRPr lang="zh-CN" altLang="en-US"/>
          </a:p>
        </p:txBody>
      </p:sp>
    </p:spTree>
    <p:extLst>
      <p:ext uri="{BB962C8B-B14F-4D97-AF65-F5344CB8AC3E}">
        <p14:creationId xmlns:p14="http://schemas.microsoft.com/office/powerpoint/2010/main" val="137567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209780-6202-43EC-815E-B4D3AC71828B}" type="slidenum">
              <a:rPr lang="zh-CN" altLang="en-US" smtClean="0"/>
              <a:t>1</a:t>
            </a:fld>
            <a:endParaRPr lang="zh-CN" altLang="en-US"/>
          </a:p>
        </p:txBody>
      </p:sp>
    </p:spTree>
    <p:extLst>
      <p:ext uri="{BB962C8B-B14F-4D97-AF65-F5344CB8AC3E}">
        <p14:creationId xmlns:p14="http://schemas.microsoft.com/office/powerpoint/2010/main" val="1288235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209780-6202-43EC-815E-B4D3AC71828B}" type="slidenum">
              <a:rPr lang="zh-CN" altLang="en-US" smtClean="0"/>
              <a:t>95</a:t>
            </a:fld>
            <a:endParaRPr lang="zh-CN" altLang="en-US"/>
          </a:p>
        </p:txBody>
      </p:sp>
    </p:spTree>
    <p:extLst>
      <p:ext uri="{BB962C8B-B14F-4D97-AF65-F5344CB8AC3E}">
        <p14:creationId xmlns:p14="http://schemas.microsoft.com/office/powerpoint/2010/main" val="352683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70000" lnSpcReduction="20000"/>
          </a:bodyPr>
          <a:lstStyle/>
          <a:p>
            <a:pPr marL="0" lvl="2">
              <a:defRPr/>
            </a:pPr>
            <a:r>
              <a:rPr lang="en-US" altLang="zh-CN" dirty="0"/>
              <a:t>OCP</a:t>
            </a:r>
            <a:r>
              <a:rPr lang="zh-CN" altLang="en-US" dirty="0"/>
              <a:t>（</a:t>
            </a:r>
            <a:r>
              <a:rPr lang="en-US" altLang="zh-CN" dirty="0"/>
              <a:t>Open-Closed Principle</a:t>
            </a:r>
            <a:r>
              <a:rPr lang="zh-CN" altLang="en-US" dirty="0"/>
              <a:t>）</a:t>
            </a:r>
            <a:endParaRPr lang="en-US" altLang="zh-CN" dirty="0"/>
          </a:p>
          <a:p>
            <a:pPr>
              <a:defRPr/>
            </a:pPr>
            <a:r>
              <a:rPr lang="zh-CN" altLang="en-US" dirty="0"/>
              <a:t>什么是开闭原则</a:t>
            </a:r>
          </a:p>
          <a:p>
            <a:pPr>
              <a:defRPr/>
            </a:pPr>
            <a:r>
              <a:rPr lang="en-US" altLang="zh-CN" dirty="0"/>
              <a:t>Software entities should be open for extension, but closed for modification.</a:t>
            </a:r>
            <a:br>
              <a:rPr lang="en-US" altLang="zh-CN" dirty="0"/>
            </a:br>
            <a:r>
              <a:rPr lang="zh-CN" altLang="en-US" dirty="0"/>
              <a:t>即：一个软件实体应当对扩展开放，对修改关闭。</a:t>
            </a:r>
            <a:br>
              <a:rPr lang="zh-CN" altLang="en-US" dirty="0"/>
            </a:br>
            <a:r>
              <a:rPr lang="zh-CN" altLang="en-US" dirty="0"/>
              <a:t>换言之，一个模块可以在不被修改的情况下，改变其外在行为。</a:t>
            </a:r>
            <a:endParaRPr lang="en-US" altLang="zh-CN" dirty="0"/>
          </a:p>
          <a:p>
            <a:pPr>
              <a:defRPr/>
            </a:pPr>
            <a:r>
              <a:rPr lang="zh-CN" altLang="en-US" dirty="0"/>
              <a:t>也就是说，一个好的设计应该能够容纳新的功能需求的增加，但是增加的方式不是通过修改又有的模块（类），而是通过增加新的模块（类）来完成的。</a:t>
            </a:r>
          </a:p>
          <a:p>
            <a:pPr>
              <a:defRPr/>
            </a:pPr>
            <a:endParaRPr lang="en-US" altLang="zh-CN" dirty="0"/>
          </a:p>
          <a:p>
            <a:pPr>
              <a:defRPr/>
            </a:pPr>
            <a:r>
              <a:rPr lang="zh-CN" altLang="en-US" dirty="0"/>
              <a:t>开闭原则带给软件开发的好处</a:t>
            </a:r>
          </a:p>
          <a:p>
            <a:pPr>
              <a:defRPr/>
            </a:pPr>
            <a:r>
              <a:rPr lang="zh-CN" altLang="en-US" dirty="0"/>
              <a:t>由于符合开闭原则的系统对扩展是开放的，所以我们可以通过扩展现有系统提供新的系统行为，来满足对系统的新需求，这样就会使系统具有一定灵活性和适应能力。</a:t>
            </a:r>
          </a:p>
          <a:p>
            <a:pPr>
              <a:defRPr/>
            </a:pPr>
            <a:r>
              <a:rPr lang="zh-CN" altLang="en-US" dirty="0"/>
              <a:t>由于系统对于修改是关闭的，所以在关键的抽象层中不能再做修改，这就是系统具备了一定的稳定性和延续性。</a:t>
            </a:r>
          </a:p>
          <a:p>
            <a:pPr>
              <a:defRPr/>
            </a:pPr>
            <a:endParaRPr lang="en-US" altLang="zh-CN" dirty="0"/>
          </a:p>
          <a:p>
            <a:pPr>
              <a:defRPr/>
            </a:pPr>
            <a:r>
              <a:rPr lang="zh-CN" altLang="en-US" dirty="0"/>
              <a:t>在实际开发中如何做到开闭原则</a:t>
            </a:r>
          </a:p>
          <a:p>
            <a:pPr marL="0" lvl="2">
              <a:defRPr/>
            </a:pPr>
            <a:r>
              <a:rPr lang="zh-CN" altLang="en-US" dirty="0"/>
              <a:t>要是一个设计能够符合</a:t>
            </a:r>
            <a:r>
              <a:rPr lang="en-US" altLang="zh-CN" dirty="0"/>
              <a:t>OCP</a:t>
            </a:r>
            <a:r>
              <a:rPr lang="zh-CN" altLang="en-US" dirty="0"/>
              <a:t>原则，就要求在设计时不能简单的以功能为核心。要实现</a:t>
            </a:r>
            <a:r>
              <a:rPr lang="en-US" altLang="zh-CN" dirty="0"/>
              <a:t>OCP</a:t>
            </a:r>
            <a:r>
              <a:rPr lang="zh-CN" altLang="en-US" dirty="0"/>
              <a:t>的关键是抽象，抽象表征了一个固定的行为，但是对于这个行为可以有很多个不同的具体实现方法。通过抽象，就可以用一个固定的抽象的概念来代替哪些容易变化的数量众多的具体的概念，并且使得原来依赖于哪些容易变化的概念的模块，依赖于这个固定的抽象的概念，这样的结果就是：系统新的需求的增加，仅仅会引起具体的概念的增加，而不会影响依赖于具体概念的抽象体的其他模块。</a:t>
            </a:r>
            <a:endParaRPr lang="en-US" altLang="zh-CN" dirty="0"/>
          </a:p>
          <a:p>
            <a:pPr marL="0" lvl="2">
              <a:defRPr/>
            </a:pPr>
            <a:r>
              <a:rPr lang="zh-CN" altLang="en-US" dirty="0"/>
              <a:t>在实现的层面上，抽象体是通过抽象类或接口来描述的。 </a:t>
            </a:r>
            <a:endParaRPr lang="en-US" altLang="zh-CN" dirty="0"/>
          </a:p>
          <a:p>
            <a:pPr>
              <a:defRPr/>
            </a:pPr>
            <a:endParaRPr lang="en-US" altLang="zh-CN" dirty="0"/>
          </a:p>
          <a:p>
            <a:pPr>
              <a:defRPr/>
            </a:pPr>
            <a:r>
              <a:rPr lang="zh-CN" altLang="en-US" dirty="0"/>
              <a:t>对可变性进行封装</a:t>
            </a:r>
          </a:p>
          <a:p>
            <a:pPr>
              <a:defRPr/>
            </a:pPr>
            <a:r>
              <a:rPr lang="zh-CN" altLang="en-US" dirty="0"/>
              <a:t>抽象过程要求包含所有的扩展情况（可变性），显然如何正确的把这些可变性归纳到一个抽象层中需要一定的原则：</a:t>
            </a:r>
          </a:p>
          <a:p>
            <a:pPr>
              <a:defRPr/>
            </a:pPr>
            <a:r>
              <a:rPr lang="zh-CN" altLang="en-US" dirty="0"/>
              <a:t>一种可变性不应当散落在代码的各处，而应当被封装在一个对象中。</a:t>
            </a:r>
          </a:p>
          <a:p>
            <a:pPr>
              <a:defRPr/>
            </a:pPr>
            <a:r>
              <a:rPr lang="zh-CN" altLang="en-US" dirty="0"/>
              <a:t>一种可变性不能和另一种可变性混合。</a:t>
            </a:r>
          </a:p>
          <a:p>
            <a:pPr>
              <a:defRPr/>
            </a:pPr>
            <a:endParaRPr lang="en-US" altLang="zh-CN" dirty="0"/>
          </a:p>
          <a:p>
            <a:pPr>
              <a:defRPr/>
            </a:pPr>
            <a:r>
              <a:rPr lang="zh-CN" altLang="en-US" dirty="0"/>
              <a:t>附属于</a:t>
            </a:r>
            <a:r>
              <a:rPr lang="en-US" altLang="zh-CN" dirty="0"/>
              <a:t>OCP</a:t>
            </a:r>
            <a:r>
              <a:rPr lang="zh-CN" altLang="en-US" dirty="0"/>
              <a:t>的其它原则</a:t>
            </a:r>
          </a:p>
          <a:p>
            <a:pPr>
              <a:defRPr/>
            </a:pPr>
            <a:r>
              <a:rPr lang="zh-CN" altLang="en-US" dirty="0"/>
              <a:t>里氏代换原则</a:t>
            </a:r>
          </a:p>
          <a:p>
            <a:pPr>
              <a:defRPr/>
            </a:pPr>
            <a:r>
              <a:rPr lang="zh-CN" altLang="en-US" dirty="0"/>
              <a:t>依赖倒转原则</a:t>
            </a:r>
          </a:p>
          <a:p>
            <a:pPr>
              <a:defRPr/>
            </a:pPr>
            <a:r>
              <a:rPr lang="zh-CN" altLang="en-US" dirty="0"/>
              <a:t>合成</a:t>
            </a:r>
            <a:r>
              <a:rPr lang="en-US" altLang="zh-CN" dirty="0"/>
              <a:t>/</a:t>
            </a:r>
            <a:r>
              <a:rPr lang="zh-CN" altLang="en-US" dirty="0"/>
              <a:t>聚合原则</a:t>
            </a:r>
          </a:p>
          <a:p>
            <a:pPr>
              <a:defRPr/>
            </a:pPr>
            <a:r>
              <a:rPr lang="zh-CN" altLang="en-US" dirty="0"/>
              <a:t>迪米特法则</a:t>
            </a:r>
          </a:p>
          <a:p>
            <a:pPr>
              <a:defRPr/>
            </a:pPr>
            <a:r>
              <a:rPr lang="zh-CN" altLang="en-US" dirty="0"/>
              <a:t>接口隔离原则</a:t>
            </a:r>
            <a:br>
              <a:rPr lang="zh-CN" altLang="en-US" dirty="0"/>
            </a:br>
            <a:r>
              <a:rPr lang="zh-CN" altLang="en-US" dirty="0"/>
              <a:t> </a:t>
            </a:r>
          </a:p>
          <a:p>
            <a:pPr>
              <a:defRPr/>
            </a:pPr>
            <a:endParaRPr lang="zh-CN" altLang="en-US" dirty="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0DDB49-2B04-479F-819D-7B38784AC3D9}" type="slidenum">
              <a:rPr lang="en-US" altLang="zh-CN"/>
              <a:pPr>
                <a:spcBef>
                  <a:spcPct val="0"/>
                </a:spcBef>
              </a:pPr>
              <a:t>109</a:t>
            </a:fld>
            <a:endParaRPr lang="en-US" altLang="zh-CN"/>
          </a:p>
        </p:txBody>
      </p:sp>
    </p:spTree>
    <p:extLst>
      <p:ext uri="{BB962C8B-B14F-4D97-AF65-F5344CB8AC3E}">
        <p14:creationId xmlns:p14="http://schemas.microsoft.com/office/powerpoint/2010/main" val="283410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没有进行任何封装，所有的变化都需要通过修改</a:t>
            </a:r>
            <a:r>
              <a:rPr lang="en-US" altLang="zh-CN">
                <a:latin typeface="Arial" panose="020B0604020202020204" pitchFamily="34" charset="0"/>
              </a:rPr>
              <a:t>main</a:t>
            </a:r>
            <a:r>
              <a:rPr lang="zh-CN" altLang="en-US">
                <a:latin typeface="Arial" panose="020B0604020202020204" pitchFamily="34" charset="0"/>
              </a:rPr>
              <a:t>来实现。</a:t>
            </a:r>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2EAA79-8EBD-4E3D-9B07-B37CD2E824A6}" type="slidenum">
              <a:rPr lang="en-US" altLang="zh-CN"/>
              <a:pPr>
                <a:spcBef>
                  <a:spcPct val="0"/>
                </a:spcBef>
              </a:pPr>
              <a:t>110</a:t>
            </a:fld>
            <a:endParaRPr lang="en-US" altLang="zh-CN"/>
          </a:p>
        </p:txBody>
      </p:sp>
    </p:spTree>
    <p:extLst>
      <p:ext uri="{BB962C8B-B14F-4D97-AF65-F5344CB8AC3E}">
        <p14:creationId xmlns:p14="http://schemas.microsoft.com/office/powerpoint/2010/main" val="33637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通过分工，将不同的工作封装到各自的模块中，工作细节的变化只需要对相关模块进行修改，新的工作通过增加新的工作模块。</a:t>
            </a:r>
            <a:endParaRPr lang="en-US" altLang="zh-CN">
              <a:latin typeface="Arial" panose="020B0604020202020204" pitchFamily="34" charset="0"/>
            </a:endParaRPr>
          </a:p>
          <a:p>
            <a:r>
              <a:rPr lang="zh-CN" altLang="en-US">
                <a:latin typeface="Arial" panose="020B0604020202020204" pitchFamily="34" charset="0"/>
              </a:rPr>
              <a:t>每个职业者（模块）都必须掌握完整的物物交换的兑换表，当兑换关系发生变化时，所有的模块都要更新自己的兑换表。</a:t>
            </a: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8983C9-5996-480E-ACB3-FC23AD8B6C8E}" type="slidenum">
              <a:rPr lang="en-US" altLang="zh-CN"/>
              <a:pPr>
                <a:spcBef>
                  <a:spcPct val="0"/>
                </a:spcBef>
              </a:pPr>
              <a:t>111</a:t>
            </a:fld>
            <a:endParaRPr lang="en-US" altLang="zh-CN"/>
          </a:p>
        </p:txBody>
      </p:sp>
    </p:spTree>
    <p:extLst>
      <p:ext uri="{BB962C8B-B14F-4D97-AF65-F5344CB8AC3E}">
        <p14:creationId xmlns:p14="http://schemas.microsoft.com/office/powerpoint/2010/main" val="326754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通过货币将物物交换的价值关系封装起来。</a:t>
            </a:r>
            <a:endParaRPr lang="en-US" altLang="zh-CN">
              <a:latin typeface="Arial" panose="020B0604020202020204" pitchFamily="34" charset="0"/>
            </a:endParaRPr>
          </a:p>
          <a:p>
            <a:r>
              <a:rPr lang="zh-CN" altLang="en-US">
                <a:latin typeface="Arial" panose="020B0604020202020204" pitchFamily="34" charset="0"/>
              </a:rPr>
              <a:t>职业者仍需要了解要获得某种物品，应该找谁去兑换。</a:t>
            </a: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98533D-ADBF-4FC6-BF1A-A1AED72165DE}" type="slidenum">
              <a:rPr lang="en-US" altLang="zh-CN"/>
              <a:pPr>
                <a:spcBef>
                  <a:spcPct val="0"/>
                </a:spcBef>
              </a:pPr>
              <a:t>112</a:t>
            </a:fld>
            <a:endParaRPr lang="en-US" altLang="zh-CN"/>
          </a:p>
        </p:txBody>
      </p:sp>
    </p:spTree>
    <p:extLst>
      <p:ext uri="{BB962C8B-B14F-4D97-AF65-F5344CB8AC3E}">
        <p14:creationId xmlns:p14="http://schemas.microsoft.com/office/powerpoint/2010/main" val="162858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工厂的出现，商业发展，将生产与消费关系、兑换关系隔离封闭起来。</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A59377-267D-4F88-9245-F46141BB3C05}" type="slidenum">
              <a:rPr lang="en-US" altLang="zh-CN"/>
              <a:pPr>
                <a:spcBef>
                  <a:spcPct val="0"/>
                </a:spcBef>
              </a:pPr>
              <a:t>113</a:t>
            </a:fld>
            <a:endParaRPr lang="en-US" altLang="zh-CN"/>
          </a:p>
        </p:txBody>
      </p:sp>
    </p:spTree>
    <p:extLst>
      <p:ext uri="{BB962C8B-B14F-4D97-AF65-F5344CB8AC3E}">
        <p14:creationId xmlns:p14="http://schemas.microsoft.com/office/powerpoint/2010/main" val="3742004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F57169-69B6-4EDA-96A9-1D0FB27D8CDD}" type="slidenum">
              <a:rPr lang="en-US" altLang="zh-CN"/>
              <a:pPr>
                <a:spcBef>
                  <a:spcPct val="0"/>
                </a:spcBef>
              </a:pPr>
              <a:t>114</a:t>
            </a:fld>
            <a:endParaRPr lang="en-US" altLang="zh-CN"/>
          </a:p>
        </p:txBody>
      </p:sp>
    </p:spTree>
    <p:extLst>
      <p:ext uri="{BB962C8B-B14F-4D97-AF65-F5344CB8AC3E}">
        <p14:creationId xmlns:p14="http://schemas.microsoft.com/office/powerpoint/2010/main" val="79491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6E815E-FF6E-4304-8E8D-F2B13755A71B}" type="slidenum">
              <a:rPr lang="en-US" altLang="zh-CN"/>
              <a:pPr>
                <a:spcBef>
                  <a:spcPct val="0"/>
                </a:spcBef>
              </a:pPr>
              <a:t>119</a:t>
            </a:fld>
            <a:endParaRPr lang="en-US" altLang="zh-CN"/>
          </a:p>
        </p:txBody>
      </p:sp>
    </p:spTree>
    <p:extLst>
      <p:ext uri="{BB962C8B-B14F-4D97-AF65-F5344CB8AC3E}">
        <p14:creationId xmlns:p14="http://schemas.microsoft.com/office/powerpoint/2010/main" val="2693508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DFCEC6-79ED-4F59-ACF9-98BED0A5B394}" type="slidenum">
              <a:rPr lang="en-US" altLang="zh-CN"/>
              <a:pPr>
                <a:spcBef>
                  <a:spcPct val="0"/>
                </a:spcBef>
              </a:pPr>
              <a:t>120</a:t>
            </a:fld>
            <a:endParaRPr lang="en-US" altLang="zh-CN"/>
          </a:p>
        </p:txBody>
      </p:sp>
    </p:spTree>
    <p:extLst>
      <p:ext uri="{BB962C8B-B14F-4D97-AF65-F5344CB8AC3E}">
        <p14:creationId xmlns:p14="http://schemas.microsoft.com/office/powerpoint/2010/main" val="713201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10872C8-3622-44EC-8507-CBAAB626F488}" type="slidenum">
              <a:rPr lang="en-US" altLang="zh-CN"/>
              <a:pPr>
                <a:spcBef>
                  <a:spcPct val="0"/>
                </a:spcBef>
              </a:pPr>
              <a:t>122</a:t>
            </a:fld>
            <a:endParaRPr lang="en-US" altLang="zh-CN"/>
          </a:p>
        </p:txBody>
      </p:sp>
    </p:spTree>
    <p:extLst>
      <p:ext uri="{BB962C8B-B14F-4D97-AF65-F5344CB8AC3E}">
        <p14:creationId xmlns:p14="http://schemas.microsoft.com/office/powerpoint/2010/main" val="346825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10000"/>
              </a:lnSpc>
            </a:pPr>
            <a:r>
              <a:rPr lang="zh-CN" altLang="en-US" sz="2400" dirty="0"/>
              <a:t>采用缩进格式</a:t>
            </a:r>
          </a:p>
          <a:p>
            <a:pPr lvl="1" eaLnBrk="1" hangingPunct="1">
              <a:lnSpc>
                <a:spcPct val="110000"/>
              </a:lnSpc>
            </a:pPr>
            <a:r>
              <a:rPr lang="zh-CN" altLang="en-US" sz="2400" dirty="0"/>
              <a:t>尽量使各语句的分工明确</a:t>
            </a:r>
          </a:p>
          <a:p>
            <a:endParaRPr lang="zh-CN" altLang="en-US" dirty="0"/>
          </a:p>
        </p:txBody>
      </p:sp>
      <p:sp>
        <p:nvSpPr>
          <p:cNvPr id="4" name="灯片编号占位符 3"/>
          <p:cNvSpPr>
            <a:spLocks noGrp="1"/>
          </p:cNvSpPr>
          <p:nvPr>
            <p:ph type="sldNum" sz="quarter" idx="10"/>
          </p:nvPr>
        </p:nvSpPr>
        <p:spPr/>
        <p:txBody>
          <a:bodyPr/>
          <a:lstStyle/>
          <a:p>
            <a:fld id="{5A209780-6202-43EC-815E-B4D3AC71828B}" type="slidenum">
              <a:rPr lang="zh-CN" altLang="en-US" smtClean="0"/>
              <a:t>24</a:t>
            </a:fld>
            <a:endParaRPr lang="zh-CN" altLang="en-US"/>
          </a:p>
        </p:txBody>
      </p:sp>
    </p:spTree>
    <p:extLst>
      <p:ext uri="{BB962C8B-B14F-4D97-AF65-F5344CB8AC3E}">
        <p14:creationId xmlns:p14="http://schemas.microsoft.com/office/powerpoint/2010/main" val="215731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9C1DC9-D46D-4655-A4FC-06181D25440D}" type="slidenum">
              <a:rPr lang="en-US" altLang="zh-CN"/>
              <a:pPr>
                <a:spcBef>
                  <a:spcPct val="0"/>
                </a:spcBef>
              </a:pPr>
              <a:t>123</a:t>
            </a:fld>
            <a:endParaRPr lang="en-US" altLang="zh-CN"/>
          </a:p>
        </p:txBody>
      </p:sp>
    </p:spTree>
    <p:extLst>
      <p:ext uri="{BB962C8B-B14F-4D97-AF65-F5344CB8AC3E}">
        <p14:creationId xmlns:p14="http://schemas.microsoft.com/office/powerpoint/2010/main" val="2544635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(ISP,Interface Segregation Principle)</a:t>
            </a:r>
          </a:p>
          <a:p>
            <a:r>
              <a:rPr lang="zh-CN" altLang="en-US">
                <a:latin typeface="Arial" panose="020B0604020202020204" pitchFamily="34" charset="0"/>
              </a:rPr>
              <a:t>一个没有经验的设计师往往想节省接口的数目，将一些功能相近或功能相关的接口合并，并将这看成是代码优化的一部分。 </a:t>
            </a:r>
            <a:endParaRPr lang="en-US" altLang="zh-CN">
              <a:latin typeface="Arial" panose="020B0604020202020204" pitchFamily="34" charset="0"/>
            </a:endParaRPr>
          </a:p>
          <a:p>
            <a:r>
              <a:rPr lang="zh-CN" altLang="en-US">
                <a:latin typeface="Arial" panose="020B0604020202020204" pitchFamily="34" charset="0"/>
              </a:rPr>
              <a:t>定义：从一个客户类的角度来讲：一个类对另外一个类的依赖性应当是建立在最小的接口上的。使用多个专门的接口比使用单一的总接口要好。</a:t>
            </a:r>
          </a:p>
          <a:p>
            <a:endParaRPr lang="en-US" altLang="zh-CN">
              <a:latin typeface="Arial" panose="020B0604020202020204" pitchFamily="34" charset="0"/>
            </a:endParaRPr>
          </a:p>
          <a:p>
            <a:r>
              <a:rPr lang="en-US" altLang="zh-CN">
                <a:latin typeface="Arial" panose="020B0604020202020204" pitchFamily="34" charset="0"/>
              </a:rPr>
              <a:t>a)</a:t>
            </a:r>
            <a:r>
              <a:rPr lang="zh-CN" altLang="en-US">
                <a:latin typeface="Arial" panose="020B0604020202020204" pitchFamily="34" charset="0"/>
              </a:rPr>
              <a:t>       接口隔离原则讲的是为同一个角色提供宽窄不同的接口，以对付不同的客户端（也就是所谓的定制服务）</a:t>
            </a:r>
          </a:p>
          <a:p>
            <a:r>
              <a:rPr lang="zh-CN" altLang="en-US">
                <a:latin typeface="Arial" panose="020B0604020202020204" pitchFamily="34" charset="0"/>
              </a:rPr>
              <a:t>接口污染</a:t>
            </a:r>
          </a:p>
          <a:p>
            <a:r>
              <a:rPr lang="zh-CN" altLang="en-US">
                <a:latin typeface="Arial" panose="020B0604020202020204" pitchFamily="34" charset="0"/>
              </a:rPr>
              <a:t>不应当将几个不同的角色都交给同一个接口，而应当交给不同的接口</a:t>
            </a:r>
          </a:p>
          <a:p>
            <a:r>
              <a:rPr lang="zh-CN" altLang="en-US">
                <a:latin typeface="Arial" panose="020B0604020202020204" pitchFamily="34" charset="0"/>
              </a:rPr>
              <a:t>将没有关系的接口合并在一起，形成臃肿的大接口，这种做法是错误的，是对角色和接口的污染</a:t>
            </a:r>
            <a:endParaRPr lang="en-US" altLang="zh-CN">
              <a:latin typeface="Arial" panose="020B0604020202020204" pitchFamily="34" charset="0"/>
            </a:endParaRP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A55CDF-19BA-4242-95BB-970100F9199F}" type="slidenum">
              <a:rPr lang="en-US" altLang="zh-CN"/>
              <a:pPr>
                <a:spcBef>
                  <a:spcPct val="0"/>
                </a:spcBef>
              </a:pPr>
              <a:t>124</a:t>
            </a:fld>
            <a:endParaRPr lang="en-US" altLang="zh-CN"/>
          </a:p>
        </p:txBody>
      </p:sp>
    </p:spTree>
    <p:extLst>
      <p:ext uri="{BB962C8B-B14F-4D97-AF65-F5344CB8AC3E}">
        <p14:creationId xmlns:p14="http://schemas.microsoft.com/office/powerpoint/2010/main" val="181196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50369B6-480D-40D9-BA8F-1E517FB45CEE}" type="slidenum">
              <a:rPr lang="en-US" altLang="zh-CN"/>
              <a:pPr>
                <a:spcBef>
                  <a:spcPct val="0"/>
                </a:spcBef>
              </a:pPr>
              <a:t>125</a:t>
            </a:fld>
            <a:endParaRPr lang="en-US" altLang="zh-CN"/>
          </a:p>
        </p:txBody>
      </p:sp>
    </p:spTree>
    <p:extLst>
      <p:ext uri="{BB962C8B-B14F-4D97-AF65-F5344CB8AC3E}">
        <p14:creationId xmlns:p14="http://schemas.microsoft.com/office/powerpoint/2010/main" val="3853799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9DC812-3AD3-4B21-925C-940D887A55D4}" type="slidenum">
              <a:rPr lang="en-US" altLang="zh-CN"/>
              <a:pPr>
                <a:spcBef>
                  <a:spcPct val="0"/>
                </a:spcBef>
              </a:pPr>
              <a:t>126</a:t>
            </a:fld>
            <a:endParaRPr lang="en-US" altLang="zh-CN"/>
          </a:p>
        </p:txBody>
      </p:sp>
    </p:spTree>
    <p:extLst>
      <p:ext uri="{BB962C8B-B14F-4D97-AF65-F5344CB8AC3E}">
        <p14:creationId xmlns:p14="http://schemas.microsoft.com/office/powerpoint/2010/main" val="122353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9DC812-3AD3-4B21-925C-940D887A55D4}" type="slidenum">
              <a:rPr lang="en-US" altLang="zh-CN"/>
              <a:pPr>
                <a:spcBef>
                  <a:spcPct val="0"/>
                </a:spcBef>
              </a:pPr>
              <a:t>127</a:t>
            </a:fld>
            <a:endParaRPr lang="en-US" altLang="zh-CN"/>
          </a:p>
        </p:txBody>
      </p:sp>
    </p:spTree>
    <p:extLst>
      <p:ext uri="{BB962C8B-B14F-4D97-AF65-F5344CB8AC3E}">
        <p14:creationId xmlns:p14="http://schemas.microsoft.com/office/powerpoint/2010/main" val="2181188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9DC812-3AD3-4B21-925C-940D887A55D4}" type="slidenum">
              <a:rPr lang="en-US" altLang="zh-CN"/>
              <a:pPr>
                <a:spcBef>
                  <a:spcPct val="0"/>
                </a:spcBef>
              </a:pPr>
              <a:t>128</a:t>
            </a:fld>
            <a:endParaRPr lang="en-US" altLang="zh-CN"/>
          </a:p>
        </p:txBody>
      </p:sp>
    </p:spTree>
    <p:extLst>
      <p:ext uri="{BB962C8B-B14F-4D97-AF65-F5344CB8AC3E}">
        <p14:creationId xmlns:p14="http://schemas.microsoft.com/office/powerpoint/2010/main" val="302852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9DC812-3AD3-4B21-925C-940D887A55D4}" type="slidenum">
              <a:rPr lang="en-US" altLang="zh-CN"/>
              <a:pPr>
                <a:spcBef>
                  <a:spcPct val="0"/>
                </a:spcBef>
              </a:pPr>
              <a:t>129</a:t>
            </a:fld>
            <a:endParaRPr lang="en-US" altLang="zh-CN"/>
          </a:p>
        </p:txBody>
      </p:sp>
    </p:spTree>
    <p:extLst>
      <p:ext uri="{BB962C8B-B14F-4D97-AF65-F5344CB8AC3E}">
        <p14:creationId xmlns:p14="http://schemas.microsoft.com/office/powerpoint/2010/main" val="3207632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9DC812-3AD3-4B21-925C-940D887A55D4}" type="slidenum">
              <a:rPr lang="en-US" altLang="zh-CN"/>
              <a:pPr>
                <a:spcBef>
                  <a:spcPct val="0"/>
                </a:spcBef>
              </a:pPr>
              <a:t>130</a:t>
            </a:fld>
            <a:endParaRPr lang="en-US" altLang="zh-CN"/>
          </a:p>
        </p:txBody>
      </p:sp>
    </p:spTree>
    <p:extLst>
      <p:ext uri="{BB962C8B-B14F-4D97-AF65-F5344CB8AC3E}">
        <p14:creationId xmlns:p14="http://schemas.microsoft.com/office/powerpoint/2010/main" val="2671524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55000" lnSpcReduction="20000"/>
          </a:bodyPr>
          <a:lstStyle/>
          <a:p>
            <a:pPr>
              <a:defRPr/>
            </a:pPr>
            <a:r>
              <a:rPr lang="zh-CN" altLang="en-US" dirty="0"/>
              <a:t>迪米特法则</a:t>
            </a:r>
            <a:r>
              <a:rPr lang="en-US" altLang="zh-CN" dirty="0"/>
              <a:t>(</a:t>
            </a:r>
            <a:r>
              <a:rPr lang="en-US" dirty="0"/>
              <a:t>Law of Demeter</a:t>
            </a:r>
            <a:r>
              <a:rPr lang="zh-CN" altLang="en-US" dirty="0"/>
              <a:t>或简写</a:t>
            </a:r>
            <a:r>
              <a:rPr lang="en-US" dirty="0" err="1"/>
              <a:t>LoD</a:t>
            </a:r>
            <a:r>
              <a:rPr lang="en-US" dirty="0"/>
              <a:t>)</a:t>
            </a:r>
            <a:r>
              <a:rPr lang="zh-CN" altLang="en-US" dirty="0"/>
              <a:t>又叫最少知识原则</a:t>
            </a:r>
            <a:r>
              <a:rPr lang="en-US" altLang="zh-CN" dirty="0"/>
              <a:t>(</a:t>
            </a:r>
            <a:r>
              <a:rPr lang="en-US" dirty="0"/>
              <a:t>Least Knowledge Principle</a:t>
            </a:r>
            <a:r>
              <a:rPr lang="zh-CN" altLang="en-US" dirty="0"/>
              <a:t>或简写为</a:t>
            </a:r>
            <a:r>
              <a:rPr lang="en-US" dirty="0"/>
              <a:t>LKP)</a:t>
            </a:r>
          </a:p>
          <a:p>
            <a:pPr>
              <a:defRPr/>
            </a:pPr>
            <a:r>
              <a:rPr lang="zh-CN" altLang="en-US" dirty="0"/>
              <a:t>即：一个对象应当对其它对象有尽可能少的了解。</a:t>
            </a:r>
          </a:p>
          <a:p>
            <a:pPr>
              <a:defRPr/>
            </a:pPr>
            <a:r>
              <a:rPr lang="zh-CN" altLang="en-US" dirty="0"/>
              <a:t>狭义迪米特法则</a:t>
            </a:r>
          </a:p>
          <a:p>
            <a:pPr>
              <a:defRPr/>
            </a:pPr>
            <a:r>
              <a:rPr lang="zh-CN" altLang="en-US" dirty="0"/>
              <a:t>如果两个类不必要彼此直接通信，那么这两个类就不应当发生直接的相互作用。如果一种的一个类需要调用类另一个类的某个方法的话，应当通过第三个类来转发调用。</a:t>
            </a:r>
          </a:p>
          <a:p>
            <a:pPr>
              <a:defRPr/>
            </a:pPr>
            <a:r>
              <a:rPr lang="zh-CN" altLang="en-US" dirty="0"/>
              <a:t>狭义迪米特法则的缺点</a:t>
            </a:r>
          </a:p>
          <a:p>
            <a:pPr>
              <a:defRPr/>
            </a:pPr>
            <a:r>
              <a:rPr lang="zh-CN" altLang="en-US" dirty="0"/>
              <a:t>由于狭义迪米特法则要求当两个类不必直接通信时，进行方法调用应当由第三个类来转发调用，这样就会在系统里制造出大量的小方法，是的系统显的凌乱。</a:t>
            </a:r>
          </a:p>
          <a:p>
            <a:pPr>
              <a:defRPr/>
            </a:pPr>
            <a:r>
              <a:rPr lang="zh-CN" altLang="en-US" dirty="0"/>
              <a:t>迪米特法则的知识最小化，可以使得局部的模块得到简化，但是同时也会造成模块间的通信效率降低，使模块间不容易协调。</a:t>
            </a:r>
          </a:p>
          <a:p>
            <a:pPr>
              <a:defRPr/>
            </a:pPr>
            <a:r>
              <a:rPr lang="zh-CN" altLang="en-US" dirty="0"/>
              <a:t>广义迪米特法则</a:t>
            </a:r>
          </a:p>
          <a:p>
            <a:pPr>
              <a:defRPr/>
            </a:pPr>
            <a:r>
              <a:rPr lang="zh-CN" altLang="en-US" dirty="0"/>
              <a:t>迪米特法则讨论的是对象之间信息的流量，方向以及信息影响的控制。其主要意图是控制信息过载，这就要求一个模块一个应当尽可能将自己的内部数据和实现细节隐藏起来，也就是要求有良好的封装。</a:t>
            </a:r>
          </a:p>
          <a:p>
            <a:pPr>
              <a:defRPr/>
            </a:pPr>
            <a:r>
              <a:rPr lang="zh-CN" altLang="en-US" dirty="0"/>
              <a:t>如何应用迪米特法则</a:t>
            </a:r>
          </a:p>
          <a:p>
            <a:pPr>
              <a:defRPr/>
            </a:pPr>
            <a:r>
              <a:rPr lang="zh-CN" altLang="en-US" dirty="0"/>
              <a:t>在类设计上的应用</a:t>
            </a:r>
          </a:p>
          <a:p>
            <a:pPr>
              <a:defRPr/>
            </a:pPr>
            <a:r>
              <a:rPr lang="zh-CN" altLang="en-US" dirty="0"/>
              <a:t>优先考虑将一个类设计成不变类，即使这个类是可变的在给她的属性设置赋值方法时，也应当尽可能的吝啬，除非确实需要，否则不要对该属性增加赋值方法。</a:t>
            </a:r>
          </a:p>
          <a:p>
            <a:pPr>
              <a:defRPr/>
            </a:pPr>
            <a:r>
              <a:rPr lang="zh-CN" altLang="en-US" dirty="0"/>
              <a:t>尽量降低一个类的访问权限</a:t>
            </a:r>
          </a:p>
          <a:p>
            <a:pPr>
              <a:defRPr/>
            </a:pPr>
            <a:r>
              <a:rPr lang="zh-CN" altLang="en-US" dirty="0"/>
              <a:t>谨慎使用</a:t>
            </a:r>
            <a:r>
              <a:rPr lang="en-US" altLang="zh-CN" dirty="0" err="1"/>
              <a:t>Serializable</a:t>
            </a:r>
            <a:endParaRPr lang="zh-CN" altLang="en-US" dirty="0"/>
          </a:p>
          <a:p>
            <a:pPr>
              <a:defRPr/>
            </a:pPr>
            <a:r>
              <a:rPr lang="zh-CN" altLang="en-US" dirty="0"/>
              <a:t>尽量降低成员的访问权限</a:t>
            </a:r>
          </a:p>
          <a:p>
            <a:pPr>
              <a:defRPr/>
            </a:pPr>
            <a:endParaRPr lang="en-US" altLang="zh-CN" dirty="0"/>
          </a:p>
          <a:p>
            <a:pPr>
              <a:defRPr/>
            </a:pPr>
            <a:r>
              <a:rPr lang="zh-CN" altLang="en-US" b="1" dirty="0"/>
              <a:t>解释：当你设计一个系统时，不管是任何对象，你都要注意与它交互的类有哪些，并注意它和这些类是如何交互的，尽量避免过多的类耦合在一起，带来维护成本的上升。</a:t>
            </a:r>
            <a:br>
              <a:rPr lang="zh-CN" altLang="en-US" b="1" dirty="0"/>
            </a:br>
            <a:r>
              <a:rPr lang="zh-CN" altLang="en-US" b="1" dirty="0"/>
              <a:t>这个原则推荐的一些方针：</a:t>
            </a:r>
            <a:br>
              <a:rPr lang="zh-CN" altLang="en-US" b="1" dirty="0"/>
            </a:br>
            <a:r>
              <a:rPr lang="zh-CN" altLang="en-US" b="1" dirty="0"/>
              <a:t>就任何对象而言，在该对象的方法内，我们只应该调用以下范围的方法</a:t>
            </a:r>
            <a:br>
              <a:rPr lang="zh-CN" altLang="en-US" b="1" dirty="0"/>
            </a:br>
            <a:r>
              <a:rPr lang="en-US" altLang="zh-CN" b="1" dirty="0"/>
              <a:t>1</a:t>
            </a:r>
            <a:r>
              <a:rPr lang="zh-CN" altLang="en-US" b="1" dirty="0"/>
              <a:t>）、该对象本身</a:t>
            </a:r>
            <a:br>
              <a:rPr lang="zh-CN" altLang="en-US" b="1" dirty="0"/>
            </a:br>
            <a:r>
              <a:rPr lang="en-US" altLang="zh-CN" b="1" dirty="0"/>
              <a:t>2</a:t>
            </a:r>
            <a:r>
              <a:rPr lang="zh-CN" altLang="en-US" b="1" dirty="0"/>
              <a:t>）、被当作方法的参数而传递进来的对象</a:t>
            </a:r>
            <a:br>
              <a:rPr lang="zh-CN" altLang="en-US" b="1" dirty="0"/>
            </a:br>
            <a:r>
              <a:rPr lang="en-US" altLang="zh-CN" b="1" dirty="0"/>
              <a:t>3</a:t>
            </a:r>
            <a:r>
              <a:rPr lang="zh-CN" altLang="en-US" b="1" dirty="0"/>
              <a:t>）、此方法所创建或实例化的任何对象</a:t>
            </a:r>
            <a:br>
              <a:rPr lang="zh-CN" altLang="en-US" b="1" dirty="0"/>
            </a:br>
            <a:r>
              <a:rPr lang="en-US" altLang="zh-CN" b="1" dirty="0"/>
              <a:t>4</a:t>
            </a:r>
            <a:r>
              <a:rPr lang="zh-CN" altLang="en-US" b="1" dirty="0"/>
              <a:t>）、对象的任何组件。</a:t>
            </a:r>
            <a:br>
              <a:rPr lang="zh-CN" altLang="en-US" b="1" dirty="0"/>
            </a:br>
            <a:r>
              <a:rPr lang="zh-CN" altLang="en-US" b="1" dirty="0"/>
              <a:t>用代码加以说明：  </a:t>
            </a:r>
            <a:endParaRPr lang="en-US" altLang="zh-CN" b="1" dirty="0"/>
          </a:p>
          <a:p>
            <a:pPr>
              <a:defRPr/>
            </a:pPr>
            <a:r>
              <a:rPr lang="en-US" altLang="zh-CN" b="1" dirty="0"/>
              <a:t>1</a:t>
            </a:r>
            <a:r>
              <a:rPr lang="en-US" b="1" dirty="0"/>
              <a:t>public float  </a:t>
            </a:r>
            <a:r>
              <a:rPr lang="en-US" b="1" dirty="0" err="1"/>
              <a:t>getTemp</a:t>
            </a:r>
            <a:r>
              <a:rPr lang="en-US" b="1" dirty="0"/>
              <a:t>()</a:t>
            </a:r>
            <a:br>
              <a:rPr lang="en-US" b="1" dirty="0"/>
            </a:br>
            <a:r>
              <a:rPr lang="en-US" b="1" dirty="0"/>
              <a:t> 2{</a:t>
            </a:r>
            <a:br>
              <a:rPr lang="en-US" b="1" dirty="0"/>
            </a:br>
            <a:r>
              <a:rPr lang="en-US" b="1" dirty="0"/>
              <a:t> 3    //  </a:t>
            </a:r>
            <a:r>
              <a:rPr lang="zh-CN" altLang="en-US" b="1" dirty="0"/>
              <a:t>没有采用该原则</a:t>
            </a:r>
            <a:br>
              <a:rPr lang="zh-CN" altLang="en-US" b="1" dirty="0"/>
            </a:br>
            <a:r>
              <a:rPr lang="zh-CN" altLang="en-US" b="1" dirty="0"/>
              <a:t> </a:t>
            </a:r>
            <a:r>
              <a:rPr lang="en-US" altLang="zh-CN" b="1" dirty="0"/>
              <a:t>4</a:t>
            </a:r>
            <a:r>
              <a:rPr lang="zh-CN" altLang="en-US" b="1" dirty="0"/>
              <a:t>    </a:t>
            </a:r>
            <a:r>
              <a:rPr lang="en-US" b="1" dirty="0" err="1"/>
              <a:t>Thermoment</a:t>
            </a:r>
            <a:r>
              <a:rPr lang="en-US" b="1" dirty="0"/>
              <a:t> </a:t>
            </a:r>
            <a:r>
              <a:rPr lang="en-US" b="1" dirty="0" err="1"/>
              <a:t>thermoment</a:t>
            </a:r>
            <a:r>
              <a:rPr lang="en-US" b="1" dirty="0"/>
              <a:t> = </a:t>
            </a:r>
            <a:r>
              <a:rPr lang="en-US" b="1" dirty="0" err="1"/>
              <a:t>station.getThermoment</a:t>
            </a:r>
            <a:r>
              <a:rPr lang="en-US" b="1" dirty="0"/>
              <a:t>();</a:t>
            </a:r>
            <a:br>
              <a:rPr lang="en-US" b="1" dirty="0"/>
            </a:br>
            <a:r>
              <a:rPr lang="en-US" b="1" dirty="0"/>
              <a:t> 5    return </a:t>
            </a:r>
            <a:r>
              <a:rPr lang="en-US" b="1" dirty="0" err="1"/>
              <a:t>thermoment.getTemperature</a:t>
            </a:r>
            <a:r>
              <a:rPr lang="en-US" b="1" dirty="0"/>
              <a:t>();</a:t>
            </a:r>
            <a:br>
              <a:rPr lang="en-US" b="1" dirty="0"/>
            </a:br>
            <a:r>
              <a:rPr lang="en-US" b="1" dirty="0"/>
              <a:t> 6}</a:t>
            </a:r>
            <a:br>
              <a:rPr lang="en-US" b="1" dirty="0"/>
            </a:br>
            <a:r>
              <a:rPr lang="en-US" b="1" dirty="0"/>
              <a:t> 7</a:t>
            </a:r>
            <a:br>
              <a:rPr lang="en-US" b="1" dirty="0"/>
            </a:br>
            <a:r>
              <a:rPr lang="en-US" b="1" dirty="0"/>
              <a:t> 8public float </a:t>
            </a:r>
            <a:r>
              <a:rPr lang="en-US" b="1" dirty="0" err="1"/>
              <a:t>getTemp</a:t>
            </a:r>
            <a:r>
              <a:rPr lang="en-US" b="1" dirty="0"/>
              <a:t>()</a:t>
            </a:r>
            <a:br>
              <a:rPr lang="en-US" b="1" dirty="0"/>
            </a:br>
            <a:r>
              <a:rPr lang="en-US" b="1" dirty="0"/>
              <a:t> 9{</a:t>
            </a:r>
            <a:br>
              <a:rPr lang="en-US" b="1" dirty="0"/>
            </a:br>
            <a:r>
              <a:rPr lang="en-US" b="1" dirty="0"/>
              <a:t>10    // </a:t>
            </a:r>
            <a:r>
              <a:rPr lang="zh-CN" altLang="en-US" b="1" dirty="0"/>
              <a:t>采用该原则</a:t>
            </a:r>
            <a:br>
              <a:rPr lang="zh-CN" altLang="en-US" b="1" dirty="0"/>
            </a:br>
            <a:r>
              <a:rPr lang="en-US" altLang="zh-CN" b="1" dirty="0"/>
              <a:t>11</a:t>
            </a:r>
            <a:r>
              <a:rPr lang="zh-CN" altLang="en-US" b="1" dirty="0"/>
              <a:t>    </a:t>
            </a:r>
            <a:r>
              <a:rPr lang="en-US" b="1" dirty="0"/>
              <a:t>return </a:t>
            </a:r>
            <a:r>
              <a:rPr lang="en-US" b="1" dirty="0" err="1"/>
              <a:t>station.getTemperature</a:t>
            </a:r>
            <a:r>
              <a:rPr lang="en-US" b="1" dirty="0"/>
              <a:t>();</a:t>
            </a:r>
            <a:br>
              <a:rPr lang="en-US" b="1" dirty="0"/>
            </a:br>
            <a:r>
              <a:rPr lang="en-US" b="1" dirty="0"/>
              <a:t>12}</a:t>
            </a:r>
          </a:p>
          <a:p>
            <a:pPr>
              <a:defRPr/>
            </a:pPr>
            <a:endParaRPr lang="zh-CN" altLang="en-US" dirty="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60F9AE-AAC4-4A05-AE98-EBB4DFBB6A53}" type="slidenum">
              <a:rPr lang="en-US" altLang="zh-CN"/>
              <a:pPr>
                <a:spcBef>
                  <a:spcPct val="0"/>
                </a:spcBef>
              </a:pPr>
              <a:t>131</a:t>
            </a:fld>
            <a:endParaRPr lang="en-US" altLang="zh-CN"/>
          </a:p>
        </p:txBody>
      </p:sp>
    </p:spTree>
    <p:extLst>
      <p:ext uri="{BB962C8B-B14F-4D97-AF65-F5344CB8AC3E}">
        <p14:creationId xmlns:p14="http://schemas.microsoft.com/office/powerpoint/2010/main" val="344121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C25D96-96BD-4A5D-B084-26EDE2421424}" type="slidenum">
              <a:rPr lang="en-US" altLang="zh-CN"/>
              <a:pPr>
                <a:spcBef>
                  <a:spcPct val="0"/>
                </a:spcBef>
              </a:pPr>
              <a:t>132</a:t>
            </a:fld>
            <a:endParaRPr lang="en-US" altLang="zh-CN"/>
          </a:p>
        </p:txBody>
      </p:sp>
    </p:spTree>
    <p:extLst>
      <p:ext uri="{BB962C8B-B14F-4D97-AF65-F5344CB8AC3E}">
        <p14:creationId xmlns:p14="http://schemas.microsoft.com/office/powerpoint/2010/main" val="232418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面向过程是面向对象的基础，面向对象是面向过程的发展。</a:t>
            </a:r>
            <a:endParaRPr lang="en-US" altLang="zh-CN">
              <a:latin typeface="Arial" panose="020B0604020202020204" pitchFamily="34" charset="0"/>
            </a:endParaRPr>
          </a:p>
          <a:p>
            <a:r>
              <a:rPr lang="zh-CN" altLang="en-US">
                <a:latin typeface="Arial" panose="020B0604020202020204" pitchFamily="34" charset="0"/>
              </a:rPr>
              <a:t>面向过程发展到面向对象，是需求增加、程序规模和复杂度不断增长的结果。</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F4AFB8-6813-4283-939D-10820045BCD1}" type="slidenum">
              <a:rPr lang="en-US" altLang="zh-CN"/>
              <a:pPr>
                <a:spcBef>
                  <a:spcPct val="0"/>
                </a:spcBef>
              </a:pPr>
              <a:t>80</a:t>
            </a:fld>
            <a:endParaRPr lang="en-US" altLang="zh-CN"/>
          </a:p>
        </p:txBody>
      </p:sp>
    </p:spTree>
    <p:extLst>
      <p:ext uri="{BB962C8B-B14F-4D97-AF65-F5344CB8AC3E}">
        <p14:creationId xmlns:p14="http://schemas.microsoft.com/office/powerpoint/2010/main" val="1094404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9E0D12-2F3F-40AC-B274-E991E89BD10F}" type="slidenum">
              <a:rPr lang="en-US" altLang="zh-CN"/>
              <a:pPr>
                <a:spcBef>
                  <a:spcPct val="0"/>
                </a:spcBef>
              </a:pPr>
              <a:t>133</a:t>
            </a:fld>
            <a:endParaRPr lang="en-US" altLang="zh-CN"/>
          </a:p>
        </p:txBody>
      </p:sp>
    </p:spTree>
    <p:extLst>
      <p:ext uri="{BB962C8B-B14F-4D97-AF65-F5344CB8AC3E}">
        <p14:creationId xmlns:p14="http://schemas.microsoft.com/office/powerpoint/2010/main" val="968087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marL="0" lvl="1">
              <a:defRPr/>
            </a:pPr>
            <a:r>
              <a:rPr lang="en-US" dirty="0"/>
              <a:t>The </a:t>
            </a:r>
            <a:r>
              <a:rPr lang="en-US" dirty="0" err="1"/>
              <a:t>Liskov</a:t>
            </a:r>
            <a:r>
              <a:rPr lang="en-US" dirty="0"/>
              <a:t> Substitution Principle</a:t>
            </a:r>
            <a:endParaRPr lang="en-US" altLang="zh-CN" dirty="0"/>
          </a:p>
          <a:p>
            <a:pPr>
              <a:defRPr/>
            </a:pPr>
            <a:r>
              <a:rPr lang="en-US" altLang="zh-CN" dirty="0"/>
              <a:t>LSP</a:t>
            </a:r>
            <a:r>
              <a:rPr lang="zh-CN" altLang="en-US" dirty="0"/>
              <a:t>原则清楚地指出，</a:t>
            </a:r>
            <a:r>
              <a:rPr lang="en-US" altLang="zh-CN" dirty="0"/>
              <a:t>OOD</a:t>
            </a:r>
            <a:r>
              <a:rPr lang="zh-CN" altLang="en-US" dirty="0"/>
              <a:t>中</a:t>
            </a:r>
            <a:r>
              <a:rPr lang="en-US" altLang="zh-CN" dirty="0"/>
              <a:t>IS-A</a:t>
            </a:r>
            <a:r>
              <a:rPr lang="zh-CN" altLang="en-US" dirty="0"/>
              <a:t>关系是就行为功能而言。行为功能（</a:t>
            </a:r>
            <a:r>
              <a:rPr lang="en-US" altLang="zh-CN" dirty="0"/>
              <a:t>behavior</a:t>
            </a:r>
            <a:r>
              <a:rPr lang="zh-CN" altLang="en-US" dirty="0"/>
              <a:t>）不是内在的、私有的，而是外在、公开的，是客户程序所依赖的。行为功能（</a:t>
            </a:r>
            <a:r>
              <a:rPr lang="en-US" altLang="zh-CN" dirty="0"/>
              <a:t>behavior</a:t>
            </a:r>
            <a:r>
              <a:rPr lang="zh-CN" altLang="en-US" dirty="0"/>
              <a:t>）才是软件所关注的问题。所有派生类的行为功能必须和客户程序对其基类所期望的保持一致。</a:t>
            </a:r>
            <a:endParaRPr lang="en-US" altLang="zh-CN" dirty="0"/>
          </a:p>
          <a:p>
            <a:pPr>
              <a:defRPr/>
            </a:pPr>
            <a:r>
              <a:rPr lang="zh-CN" altLang="en-US" dirty="0"/>
              <a:t>一．           什么是里氏代换原则</a:t>
            </a:r>
          </a:p>
          <a:p>
            <a:pPr>
              <a:defRPr/>
            </a:pPr>
            <a:r>
              <a:rPr lang="zh-CN" altLang="en-US" dirty="0"/>
              <a:t>如果对于每个类型为</a:t>
            </a:r>
            <a:r>
              <a:rPr lang="en-US" dirty="0"/>
              <a:t>Type1</a:t>
            </a:r>
            <a:r>
              <a:rPr lang="zh-CN" altLang="en-US" dirty="0"/>
              <a:t>的对象</a:t>
            </a:r>
            <a:r>
              <a:rPr lang="en-US" dirty="0"/>
              <a:t>object1,</a:t>
            </a:r>
            <a:r>
              <a:rPr lang="zh-CN" altLang="en-US" dirty="0"/>
              <a:t>都有类型为</a:t>
            </a:r>
            <a:r>
              <a:rPr lang="en-US" dirty="0"/>
              <a:t>Type2</a:t>
            </a:r>
            <a:r>
              <a:rPr lang="zh-CN" altLang="en-US" dirty="0"/>
              <a:t>的对象</a:t>
            </a:r>
            <a:r>
              <a:rPr lang="en-US" dirty="0"/>
              <a:t>object2,</a:t>
            </a:r>
            <a:r>
              <a:rPr lang="zh-CN" altLang="en-US" dirty="0"/>
              <a:t>使得以</a:t>
            </a:r>
            <a:r>
              <a:rPr lang="en-US" dirty="0"/>
              <a:t>Type1</a:t>
            </a:r>
            <a:r>
              <a:rPr lang="zh-CN" altLang="en-US" dirty="0"/>
              <a:t>定义的所有程序</a:t>
            </a:r>
            <a:r>
              <a:rPr lang="en-US" dirty="0"/>
              <a:t>P</a:t>
            </a:r>
            <a:r>
              <a:rPr lang="zh-CN" altLang="en-US" dirty="0"/>
              <a:t>在所有的对象</a:t>
            </a:r>
            <a:r>
              <a:rPr lang="en-US" dirty="0"/>
              <a:t>object1</a:t>
            </a:r>
            <a:r>
              <a:rPr lang="zh-CN" altLang="en-US" dirty="0"/>
              <a:t>都代换成</a:t>
            </a:r>
            <a:r>
              <a:rPr lang="en-US" dirty="0"/>
              <a:t>object2</a:t>
            </a:r>
            <a:r>
              <a:rPr lang="zh-CN" altLang="en-US" dirty="0"/>
              <a:t>时，</a:t>
            </a:r>
            <a:r>
              <a:rPr lang="en-US" dirty="0"/>
              <a:t>P</a:t>
            </a:r>
            <a:r>
              <a:rPr lang="zh-CN" altLang="en-US" dirty="0"/>
              <a:t>的行为没有变化，那么类型</a:t>
            </a:r>
            <a:r>
              <a:rPr lang="en-US" dirty="0"/>
              <a:t>Type2</a:t>
            </a:r>
            <a:r>
              <a:rPr lang="zh-CN" altLang="en-US" dirty="0"/>
              <a:t>是</a:t>
            </a:r>
            <a:r>
              <a:rPr lang="en-US" dirty="0"/>
              <a:t>Type1</a:t>
            </a:r>
            <a:r>
              <a:rPr lang="zh-CN" altLang="en-US" dirty="0"/>
              <a:t>的自类型</a:t>
            </a:r>
          </a:p>
          <a:p>
            <a:pPr>
              <a:defRPr/>
            </a:pPr>
            <a:r>
              <a:rPr lang="zh-CN" altLang="en-US" dirty="0"/>
              <a:t>也就是说，一个软件实体如果使用的是一个基类的话，那么一定适用于其子类，而且对于</a:t>
            </a:r>
            <a:r>
              <a:rPr lang="en-US" dirty="0"/>
              <a:t>P</a:t>
            </a:r>
            <a:r>
              <a:rPr lang="zh-CN" altLang="en-US" dirty="0"/>
              <a:t>他不能察觉出子类对象和基类对象的区别。</a:t>
            </a:r>
          </a:p>
          <a:p>
            <a:pPr>
              <a:defRPr/>
            </a:pPr>
            <a:r>
              <a:rPr lang="zh-CN" altLang="en-US" dirty="0"/>
              <a:t>举例如下：</a:t>
            </a:r>
            <a:r>
              <a:rPr lang="en-US" dirty="0"/>
              <a:t>Base b=new Base()，Derived d=new Derived()，</a:t>
            </a:r>
            <a:r>
              <a:rPr lang="zh-CN" altLang="en-US" dirty="0"/>
              <a:t>那么对于</a:t>
            </a:r>
            <a:r>
              <a:rPr lang="en-US" dirty="0"/>
              <a:t>Method</a:t>
            </a:r>
            <a:r>
              <a:rPr lang="zh-CN" altLang="en-US" dirty="0"/>
              <a:t>如果他接收</a:t>
            </a:r>
            <a:r>
              <a:rPr lang="en-US" dirty="0"/>
              <a:t>b</a:t>
            </a:r>
            <a:r>
              <a:rPr lang="zh-CN" altLang="en-US" dirty="0"/>
              <a:t>为其参数即</a:t>
            </a:r>
            <a:r>
              <a:rPr lang="en-US" dirty="0"/>
              <a:t>Method(b)，</a:t>
            </a:r>
            <a:r>
              <a:rPr lang="zh-CN" altLang="en-US" dirty="0"/>
              <a:t>那么必然可以接收</a:t>
            </a:r>
            <a:r>
              <a:rPr lang="en-US" dirty="0"/>
              <a:t>d</a:t>
            </a:r>
            <a:r>
              <a:rPr lang="zh-CN" altLang="en-US" dirty="0"/>
              <a:t>为其参数，即：</a:t>
            </a:r>
            <a:r>
              <a:rPr lang="en-US" dirty="0"/>
              <a:t>Method(d)。</a:t>
            </a:r>
            <a:r>
              <a:rPr lang="zh-CN" altLang="en-US" dirty="0"/>
              <a:t>但是反之则不成立。</a:t>
            </a:r>
          </a:p>
          <a:p>
            <a:pPr>
              <a:defRPr/>
            </a:pPr>
            <a:r>
              <a:rPr lang="zh-CN" altLang="en-US" dirty="0"/>
              <a:t>由于里氏代换原则的成立，我们显然不能够在子类中修改基类方法的访问权限</a:t>
            </a:r>
          </a:p>
          <a:p>
            <a:pPr>
              <a:defRPr/>
            </a:pPr>
            <a:r>
              <a:rPr lang="zh-CN" altLang="en-US" dirty="0"/>
              <a:t>用里氏代换原则解释为什么正方形不是长方形的子类</a:t>
            </a:r>
          </a:p>
          <a:p>
            <a:pPr>
              <a:defRPr/>
            </a:pPr>
            <a:r>
              <a:rPr lang="zh-CN" altLang="en-US" dirty="0"/>
              <a:t>首先根据长方形和正方形的定义我们分别定义出这两个类：</a:t>
            </a:r>
          </a:p>
          <a:p>
            <a:pPr>
              <a:defRPr/>
            </a:pPr>
            <a:r>
              <a:rPr lang="en-US" altLang="zh-CN" dirty="0"/>
              <a:t>//</a:t>
            </a:r>
            <a:r>
              <a:rPr lang="zh-CN" altLang="en-US" dirty="0"/>
              <a:t>长方形</a:t>
            </a:r>
          </a:p>
          <a:p>
            <a:pPr>
              <a:defRPr/>
            </a:pPr>
            <a:r>
              <a:rPr lang="en-US" dirty="0"/>
              <a:t>public Rectangle{</a:t>
            </a:r>
          </a:p>
          <a:p>
            <a:pPr>
              <a:defRPr/>
            </a:pPr>
            <a:r>
              <a:rPr lang="en-US" dirty="0"/>
              <a:t>       </a:t>
            </a:r>
            <a:r>
              <a:rPr lang="en-US" dirty="0" err="1"/>
              <a:t>privateint</a:t>
            </a:r>
            <a:r>
              <a:rPr lang="en-US" dirty="0"/>
              <a:t> height;</a:t>
            </a:r>
          </a:p>
          <a:p>
            <a:pPr>
              <a:defRPr/>
            </a:pPr>
            <a:r>
              <a:rPr lang="en-US" dirty="0"/>
              <a:t>       </a:t>
            </a:r>
            <a:r>
              <a:rPr lang="en-US" dirty="0" err="1"/>
              <a:t>privateint</a:t>
            </a:r>
            <a:r>
              <a:rPr lang="en-US" dirty="0"/>
              <a:t> width;</a:t>
            </a:r>
          </a:p>
          <a:p>
            <a:pPr>
              <a:defRPr/>
            </a:pPr>
            <a:r>
              <a:rPr lang="en-US" dirty="0"/>
              <a:t>       </a:t>
            </a:r>
            <a:r>
              <a:rPr lang="en-US" dirty="0" err="1"/>
              <a:t>publicvoid</a:t>
            </a:r>
            <a:r>
              <a:rPr lang="en-US" dirty="0"/>
              <a:t> </a:t>
            </a:r>
            <a:r>
              <a:rPr lang="en-US" dirty="0" err="1"/>
              <a:t>setHeight</a:t>
            </a:r>
            <a:r>
              <a:rPr lang="en-US" dirty="0"/>
              <a:t> (</a:t>
            </a:r>
            <a:r>
              <a:rPr lang="en-US" dirty="0" err="1"/>
              <a:t>int</a:t>
            </a:r>
            <a:r>
              <a:rPr lang="en-US" dirty="0"/>
              <a:t> h){</a:t>
            </a:r>
          </a:p>
          <a:p>
            <a:pPr>
              <a:defRPr/>
            </a:pPr>
            <a:r>
              <a:rPr lang="en-US" dirty="0"/>
              <a:t>              </a:t>
            </a:r>
            <a:r>
              <a:rPr lang="en-US" dirty="0" err="1"/>
              <a:t>this.height</a:t>
            </a:r>
            <a:r>
              <a:rPr lang="en-US" dirty="0"/>
              <a:t>=h;</a:t>
            </a:r>
          </a:p>
          <a:p>
            <a:pPr>
              <a:defRPr/>
            </a:pPr>
            <a:r>
              <a:rPr lang="en-US" dirty="0"/>
              <a:t>}       </a:t>
            </a:r>
          </a:p>
          <a:p>
            <a:pPr>
              <a:defRPr/>
            </a:pPr>
            <a:r>
              <a:rPr lang="en-US" dirty="0"/>
              <a:t>public void </a:t>
            </a:r>
            <a:r>
              <a:rPr lang="en-US" dirty="0" err="1"/>
              <a:t>setWidth</a:t>
            </a:r>
            <a:r>
              <a:rPr lang="en-US" dirty="0"/>
              <a:t>(</a:t>
            </a:r>
            <a:r>
              <a:rPr lang="en-US" dirty="0" err="1"/>
              <a:t>int</a:t>
            </a:r>
            <a:r>
              <a:rPr lang="en-US" dirty="0"/>
              <a:t> w){</a:t>
            </a:r>
          </a:p>
          <a:p>
            <a:pPr>
              <a:defRPr/>
            </a:pPr>
            <a:r>
              <a:rPr lang="en-US" dirty="0"/>
              <a:t>   </a:t>
            </a:r>
            <a:r>
              <a:rPr lang="en-US" dirty="0" err="1"/>
              <a:t>this.width</a:t>
            </a:r>
            <a:r>
              <a:rPr lang="en-US" dirty="0"/>
              <a:t>=w;</a:t>
            </a:r>
          </a:p>
          <a:p>
            <a:pPr>
              <a:defRPr/>
            </a:pPr>
            <a:r>
              <a:rPr lang="en-US" dirty="0"/>
              <a:t>}</a:t>
            </a:r>
          </a:p>
          <a:p>
            <a:pPr>
              <a:defRPr/>
            </a:pPr>
            <a:r>
              <a:rPr lang="en-US" dirty="0"/>
              <a:t>public </a:t>
            </a:r>
            <a:r>
              <a:rPr lang="en-US" dirty="0" err="1"/>
              <a:t>int</a:t>
            </a:r>
            <a:r>
              <a:rPr lang="en-US" dirty="0"/>
              <a:t> </a:t>
            </a:r>
            <a:r>
              <a:rPr lang="en-US" dirty="0" err="1"/>
              <a:t>getHeight</a:t>
            </a:r>
            <a:r>
              <a:rPr lang="en-US" dirty="0"/>
              <a:t>(){</a:t>
            </a:r>
          </a:p>
          <a:p>
            <a:pPr>
              <a:defRPr/>
            </a:pPr>
            <a:r>
              <a:rPr lang="en-US" dirty="0"/>
              <a:t>   //</a:t>
            </a:r>
            <a:r>
              <a:rPr lang="en-US" dirty="0" err="1"/>
              <a:t>codehere</a:t>
            </a:r>
            <a:endParaRPr lang="en-US" dirty="0"/>
          </a:p>
          <a:p>
            <a:pPr>
              <a:defRPr/>
            </a:pPr>
            <a:r>
              <a:rPr lang="en-US" dirty="0"/>
              <a:t>}</a:t>
            </a:r>
          </a:p>
          <a:p>
            <a:pPr>
              <a:defRPr/>
            </a:pPr>
            <a:r>
              <a:rPr lang="en-US" dirty="0"/>
              <a:t>public </a:t>
            </a:r>
            <a:r>
              <a:rPr lang="en-US" dirty="0" err="1"/>
              <a:t>int</a:t>
            </a:r>
            <a:r>
              <a:rPr lang="en-US" dirty="0"/>
              <a:t> </a:t>
            </a:r>
            <a:r>
              <a:rPr lang="en-US" dirty="0" err="1"/>
              <a:t>getWidth</a:t>
            </a:r>
            <a:r>
              <a:rPr lang="en-US" dirty="0"/>
              <a:t>(){</a:t>
            </a:r>
          </a:p>
          <a:p>
            <a:pPr>
              <a:defRPr/>
            </a:pPr>
            <a:r>
              <a:rPr lang="en-US" dirty="0"/>
              <a:t>   //</a:t>
            </a:r>
            <a:r>
              <a:rPr lang="en-US" dirty="0" err="1"/>
              <a:t>codehere</a:t>
            </a:r>
            <a:endParaRPr lang="en-US" dirty="0"/>
          </a:p>
          <a:p>
            <a:pPr>
              <a:defRPr/>
            </a:pPr>
            <a:r>
              <a:rPr lang="en-US" dirty="0"/>
              <a:t>}</a:t>
            </a:r>
          </a:p>
          <a:p>
            <a:pPr>
              <a:defRPr/>
            </a:pPr>
            <a:r>
              <a:rPr lang="en-US" dirty="0"/>
              <a:t>public </a:t>
            </a:r>
            <a:r>
              <a:rPr lang="en-US" dirty="0" err="1"/>
              <a:t>int</a:t>
            </a:r>
            <a:r>
              <a:rPr lang="en-US" dirty="0"/>
              <a:t> Cycle(){</a:t>
            </a:r>
          </a:p>
          <a:p>
            <a:pPr>
              <a:defRPr/>
            </a:pPr>
            <a:r>
              <a:rPr lang="en-US" dirty="0"/>
              <a:t>   //code here</a:t>
            </a:r>
          </a:p>
          <a:p>
            <a:pPr>
              <a:defRPr/>
            </a:pPr>
            <a:r>
              <a:rPr lang="en-US" dirty="0"/>
              <a:t>}</a:t>
            </a:r>
          </a:p>
          <a:p>
            <a:pPr>
              <a:defRPr/>
            </a:pPr>
            <a:r>
              <a:rPr lang="en-US" dirty="0"/>
              <a:t>public </a:t>
            </a:r>
            <a:r>
              <a:rPr lang="en-US" dirty="0" err="1"/>
              <a:t>int</a:t>
            </a:r>
            <a:r>
              <a:rPr lang="en-US" dirty="0"/>
              <a:t> Area(){</a:t>
            </a:r>
          </a:p>
          <a:p>
            <a:pPr>
              <a:defRPr/>
            </a:pPr>
            <a:r>
              <a:rPr lang="en-US" dirty="0"/>
              <a:t>   //code here</a:t>
            </a:r>
          </a:p>
          <a:p>
            <a:pPr>
              <a:defRPr/>
            </a:pPr>
            <a:r>
              <a:rPr lang="en-US" dirty="0"/>
              <a:t>}</a:t>
            </a:r>
          </a:p>
          <a:p>
            <a:pPr>
              <a:defRPr/>
            </a:pPr>
            <a:r>
              <a:rPr lang="en-US" dirty="0"/>
              <a:t>}</a:t>
            </a:r>
          </a:p>
          <a:p>
            <a:pPr>
              <a:defRPr/>
            </a:pPr>
            <a:r>
              <a:rPr lang="zh-CN" altLang="en-US" dirty="0"/>
              <a:t>如果我们承认正方形是长方形的子类，只不过是</a:t>
            </a:r>
            <a:r>
              <a:rPr lang="en-US" dirty="0"/>
              <a:t>height=width</a:t>
            </a:r>
            <a:r>
              <a:rPr lang="zh-CN" altLang="en-US" dirty="0"/>
              <a:t>而已的话，那么我们的正方形类显然如下：</a:t>
            </a:r>
          </a:p>
          <a:p>
            <a:pPr>
              <a:defRPr/>
            </a:pPr>
            <a:r>
              <a:rPr lang="en-US" altLang="zh-CN" dirty="0"/>
              <a:t>//</a:t>
            </a:r>
            <a:r>
              <a:rPr lang="zh-CN" altLang="en-US" dirty="0"/>
              <a:t>正方形</a:t>
            </a:r>
          </a:p>
          <a:p>
            <a:pPr>
              <a:defRPr/>
            </a:pPr>
            <a:r>
              <a:rPr lang="en-US" dirty="0"/>
              <a:t>public void Square extends Rectangle{</a:t>
            </a:r>
          </a:p>
          <a:p>
            <a:pPr>
              <a:defRPr/>
            </a:pPr>
            <a:r>
              <a:rPr lang="en-US" dirty="0"/>
              <a:t>       </a:t>
            </a:r>
            <a:r>
              <a:rPr lang="en-US" dirty="0" err="1"/>
              <a:t>privateint</a:t>
            </a:r>
            <a:r>
              <a:rPr lang="en-US" dirty="0"/>
              <a:t> size;</a:t>
            </a:r>
          </a:p>
          <a:p>
            <a:pPr>
              <a:defRPr/>
            </a:pPr>
            <a:r>
              <a:rPr lang="en-US" dirty="0"/>
              <a:t>       </a:t>
            </a:r>
            <a:r>
              <a:rPr lang="en-US" dirty="0" err="1"/>
              <a:t>publicvoid</a:t>
            </a:r>
            <a:r>
              <a:rPr lang="en-US" dirty="0"/>
              <a:t> </a:t>
            </a:r>
            <a:r>
              <a:rPr lang="en-US" dirty="0" err="1"/>
              <a:t>setSize</a:t>
            </a:r>
            <a:r>
              <a:rPr lang="en-US" dirty="0"/>
              <a:t>(</a:t>
            </a:r>
            <a:r>
              <a:rPr lang="en-US" dirty="0" err="1"/>
              <a:t>int</a:t>
            </a:r>
            <a:r>
              <a:rPr lang="en-US" dirty="0"/>
              <a:t> size){</a:t>
            </a:r>
          </a:p>
          <a:p>
            <a:pPr>
              <a:defRPr/>
            </a:pPr>
            <a:r>
              <a:rPr lang="en-US" dirty="0"/>
              <a:t>              </a:t>
            </a:r>
            <a:r>
              <a:rPr lang="en-US" dirty="0" err="1"/>
              <a:t>this.size</a:t>
            </a:r>
            <a:r>
              <a:rPr lang="en-US" dirty="0"/>
              <a:t>=size;</a:t>
            </a:r>
          </a:p>
          <a:p>
            <a:pPr>
              <a:defRPr/>
            </a:pPr>
            <a:r>
              <a:rPr lang="en-US" dirty="0"/>
              <a:t>}</a:t>
            </a:r>
          </a:p>
          <a:p>
            <a:pPr>
              <a:defRPr/>
            </a:pPr>
            <a:r>
              <a:rPr lang="en-US" dirty="0"/>
              <a:t>public </a:t>
            </a:r>
            <a:r>
              <a:rPr lang="en-US" dirty="0" err="1"/>
              <a:t>int</a:t>
            </a:r>
            <a:r>
              <a:rPr lang="en-US" dirty="0"/>
              <a:t> </a:t>
            </a:r>
            <a:r>
              <a:rPr lang="en-US" dirty="0" err="1"/>
              <a:t>getSize</a:t>
            </a:r>
            <a:r>
              <a:rPr lang="en-US" dirty="0"/>
              <a:t>(){</a:t>
            </a:r>
          </a:p>
          <a:p>
            <a:pPr>
              <a:defRPr/>
            </a:pPr>
            <a:r>
              <a:rPr lang="en-US" dirty="0"/>
              <a:t>   </a:t>
            </a:r>
            <a:r>
              <a:rPr lang="en-US" dirty="0" err="1"/>
              <a:t>returnthis.size</a:t>
            </a:r>
            <a:r>
              <a:rPr lang="en-US" dirty="0"/>
              <a:t>;</a:t>
            </a:r>
          </a:p>
          <a:p>
            <a:pPr>
              <a:defRPr/>
            </a:pPr>
            <a:r>
              <a:rPr lang="en-US" dirty="0"/>
              <a:t>}</a:t>
            </a:r>
          </a:p>
          <a:p>
            <a:pPr>
              <a:defRPr/>
            </a:pPr>
            <a:r>
              <a:rPr lang="en-US" dirty="0"/>
              <a:t>public void </a:t>
            </a:r>
            <a:r>
              <a:rPr lang="en-US" dirty="0" err="1"/>
              <a:t>setWidth</a:t>
            </a:r>
            <a:r>
              <a:rPr lang="en-US" dirty="0"/>
              <a:t>(</a:t>
            </a:r>
            <a:r>
              <a:rPr lang="en-US" dirty="0" err="1"/>
              <a:t>int</a:t>
            </a:r>
            <a:r>
              <a:rPr lang="en-US" dirty="0"/>
              <a:t> size){</a:t>
            </a:r>
          </a:p>
          <a:p>
            <a:pPr>
              <a:defRPr/>
            </a:pPr>
            <a:r>
              <a:rPr lang="en-US" dirty="0"/>
              <a:t>   </a:t>
            </a:r>
            <a:r>
              <a:rPr lang="en-US" dirty="0" err="1"/>
              <a:t>this.setSize</a:t>
            </a:r>
            <a:r>
              <a:rPr lang="en-US" dirty="0"/>
              <a:t>(size);</a:t>
            </a:r>
          </a:p>
          <a:p>
            <a:pPr>
              <a:defRPr/>
            </a:pPr>
            <a:r>
              <a:rPr lang="en-US" dirty="0"/>
              <a:t>}</a:t>
            </a:r>
          </a:p>
          <a:p>
            <a:pPr>
              <a:defRPr/>
            </a:pPr>
            <a:r>
              <a:rPr lang="en-US" dirty="0"/>
              <a:t>public void </a:t>
            </a:r>
            <a:r>
              <a:rPr lang="en-US" dirty="0" err="1"/>
              <a:t>setHeight</a:t>
            </a:r>
            <a:r>
              <a:rPr lang="en-US" dirty="0"/>
              <a:t>(</a:t>
            </a:r>
            <a:r>
              <a:rPr lang="en-US" dirty="0" err="1"/>
              <a:t>int</a:t>
            </a:r>
            <a:r>
              <a:rPr lang="en-US" dirty="0"/>
              <a:t> size){</a:t>
            </a:r>
          </a:p>
          <a:p>
            <a:pPr>
              <a:defRPr/>
            </a:pPr>
            <a:r>
              <a:rPr lang="en-US" dirty="0"/>
              <a:t>   </a:t>
            </a:r>
            <a:r>
              <a:rPr lang="en-US" dirty="0" err="1"/>
              <a:t>this.setSize</a:t>
            </a:r>
            <a:r>
              <a:rPr lang="en-US" dirty="0"/>
              <a:t>(size);</a:t>
            </a:r>
          </a:p>
          <a:p>
            <a:pPr>
              <a:defRPr/>
            </a:pPr>
            <a:r>
              <a:rPr lang="en-US" dirty="0"/>
              <a:t>}</a:t>
            </a:r>
          </a:p>
          <a:p>
            <a:pPr>
              <a:defRPr/>
            </a:pPr>
            <a:r>
              <a:rPr lang="en-US" dirty="0"/>
              <a:t>public </a:t>
            </a:r>
            <a:r>
              <a:rPr lang="en-US" dirty="0" err="1"/>
              <a:t>int</a:t>
            </a:r>
            <a:r>
              <a:rPr lang="en-US" dirty="0"/>
              <a:t> </a:t>
            </a:r>
            <a:r>
              <a:rPr lang="en-US" dirty="0" err="1"/>
              <a:t>getWidth</a:t>
            </a:r>
            <a:r>
              <a:rPr lang="en-US" dirty="0"/>
              <a:t>(){</a:t>
            </a:r>
          </a:p>
          <a:p>
            <a:pPr>
              <a:defRPr/>
            </a:pPr>
            <a:r>
              <a:rPr lang="en-US" dirty="0"/>
              <a:t>   </a:t>
            </a:r>
            <a:r>
              <a:rPr lang="en-US" dirty="0" err="1"/>
              <a:t>this.getSize</a:t>
            </a:r>
            <a:r>
              <a:rPr lang="en-US" dirty="0"/>
              <a:t>();</a:t>
            </a:r>
          </a:p>
          <a:p>
            <a:pPr>
              <a:defRPr/>
            </a:pPr>
            <a:r>
              <a:rPr lang="en-US" dirty="0"/>
              <a:t>}</a:t>
            </a:r>
          </a:p>
          <a:p>
            <a:pPr>
              <a:defRPr/>
            </a:pPr>
            <a:r>
              <a:rPr lang="en-US" dirty="0"/>
              <a:t>public </a:t>
            </a:r>
            <a:r>
              <a:rPr lang="en-US" dirty="0" err="1"/>
              <a:t>int</a:t>
            </a:r>
            <a:r>
              <a:rPr lang="en-US" dirty="0"/>
              <a:t> </a:t>
            </a:r>
            <a:r>
              <a:rPr lang="en-US" dirty="0" err="1"/>
              <a:t>getHeight</a:t>
            </a:r>
            <a:r>
              <a:rPr lang="en-US" dirty="0"/>
              <a:t>(){</a:t>
            </a:r>
          </a:p>
          <a:p>
            <a:pPr>
              <a:defRPr/>
            </a:pPr>
            <a:r>
              <a:rPr lang="en-US" dirty="0"/>
              <a:t>   </a:t>
            </a:r>
            <a:r>
              <a:rPr lang="en-US" dirty="0" err="1"/>
              <a:t>this.getSize</a:t>
            </a:r>
            <a:r>
              <a:rPr lang="en-US" dirty="0"/>
              <a:t>();</a:t>
            </a:r>
          </a:p>
          <a:p>
            <a:pPr>
              <a:defRPr/>
            </a:pPr>
            <a:r>
              <a:rPr lang="en-US" dirty="0"/>
              <a:t>}</a:t>
            </a:r>
          </a:p>
          <a:p>
            <a:pPr>
              <a:defRPr/>
            </a:pPr>
            <a:r>
              <a:rPr lang="en-US" dirty="0"/>
              <a:t>}</a:t>
            </a:r>
          </a:p>
          <a:p>
            <a:pPr>
              <a:defRPr/>
            </a:pPr>
            <a:r>
              <a:rPr lang="zh-CN" altLang="en-US" dirty="0"/>
              <a:t>现在让我们来定义一个实用类</a:t>
            </a:r>
            <a:r>
              <a:rPr lang="en-US" dirty="0"/>
              <a:t>Demo</a:t>
            </a:r>
            <a:r>
              <a:rPr lang="zh-CN" altLang="en-US" dirty="0"/>
              <a:t>来测试一下长方形和正方形是否满足里氏代换原则</a:t>
            </a:r>
          </a:p>
          <a:p>
            <a:pPr>
              <a:defRPr/>
            </a:pPr>
            <a:r>
              <a:rPr lang="en-US" dirty="0"/>
              <a:t>public class Demo{</a:t>
            </a:r>
          </a:p>
          <a:p>
            <a:pPr>
              <a:defRPr/>
            </a:pPr>
            <a:r>
              <a:rPr lang="en-US" dirty="0"/>
              <a:t>       </a:t>
            </a:r>
            <a:r>
              <a:rPr lang="en-US" dirty="0" err="1"/>
              <a:t>publicDemo</a:t>
            </a:r>
            <a:r>
              <a:rPr lang="en-US" dirty="0"/>
              <a:t>(){}</a:t>
            </a:r>
          </a:p>
          <a:p>
            <a:pPr>
              <a:defRPr/>
            </a:pPr>
            <a:r>
              <a:rPr lang="en-US" dirty="0"/>
              <a:t>       </a:t>
            </a:r>
            <a:r>
              <a:rPr lang="en-US" dirty="0" err="1"/>
              <a:t>publicvoid</a:t>
            </a:r>
            <a:r>
              <a:rPr lang="en-US" dirty="0"/>
              <a:t> resize(Rectangle r){</a:t>
            </a:r>
          </a:p>
          <a:p>
            <a:pPr>
              <a:defRPr/>
            </a:pPr>
            <a:r>
              <a:rPr lang="en-US" dirty="0"/>
              <a:t>   if(</a:t>
            </a:r>
            <a:r>
              <a:rPr lang="en-US" dirty="0" err="1"/>
              <a:t>r.getHeight</a:t>
            </a:r>
            <a:r>
              <a:rPr lang="en-US" dirty="0"/>
              <a:t>&lt;=</a:t>
            </a:r>
            <a:r>
              <a:rPr lang="en-US" dirty="0" err="1"/>
              <a:t>r.getWidth</a:t>
            </a:r>
            <a:r>
              <a:rPr lang="en-US" dirty="0"/>
              <a:t>()){</a:t>
            </a:r>
          </a:p>
          <a:p>
            <a:pPr>
              <a:defRPr/>
            </a:pPr>
            <a:r>
              <a:rPr lang="en-US" dirty="0" err="1"/>
              <a:t>r.setHeight</a:t>
            </a:r>
            <a:r>
              <a:rPr lang="en-US" dirty="0"/>
              <a:t>(</a:t>
            </a:r>
            <a:r>
              <a:rPr lang="en-US" dirty="0" err="1"/>
              <a:t>r.getHeight</a:t>
            </a:r>
            <a:r>
              <a:rPr lang="en-US" dirty="0"/>
              <a:t>()+1);</a:t>
            </a:r>
          </a:p>
          <a:p>
            <a:pPr>
              <a:defRPr/>
            </a:pPr>
            <a:r>
              <a:rPr lang="en-US" dirty="0"/>
              <a:t>}</a:t>
            </a:r>
          </a:p>
          <a:p>
            <a:pPr>
              <a:defRPr/>
            </a:pPr>
            <a:r>
              <a:rPr lang="en-US" dirty="0"/>
              <a:t>}</a:t>
            </a:r>
          </a:p>
          <a:p>
            <a:pPr>
              <a:defRPr/>
            </a:pPr>
            <a:r>
              <a:rPr lang="en-US" dirty="0"/>
              <a:t>public static void main(String </a:t>
            </a:r>
            <a:r>
              <a:rPr lang="en-US" dirty="0" err="1"/>
              <a:t>args</a:t>
            </a:r>
            <a:r>
              <a:rPr lang="en-US" dirty="0"/>
              <a:t>[]){</a:t>
            </a:r>
          </a:p>
          <a:p>
            <a:pPr>
              <a:defRPr/>
            </a:pPr>
            <a:r>
              <a:rPr lang="en-US" dirty="0"/>
              <a:t>   </a:t>
            </a:r>
            <a:r>
              <a:rPr lang="en-US" dirty="0" err="1"/>
              <a:t>Demod</a:t>
            </a:r>
            <a:r>
              <a:rPr lang="en-US" dirty="0"/>
              <a:t>=new Demo();</a:t>
            </a:r>
          </a:p>
          <a:p>
            <a:pPr>
              <a:defRPr/>
            </a:pPr>
            <a:r>
              <a:rPr lang="en-US" dirty="0"/>
              <a:t>   //</a:t>
            </a:r>
            <a:r>
              <a:rPr lang="en-US" dirty="0" err="1"/>
              <a:t>testcode</a:t>
            </a:r>
            <a:r>
              <a:rPr lang="en-US" dirty="0"/>
              <a:t> here</a:t>
            </a:r>
          </a:p>
          <a:p>
            <a:pPr>
              <a:defRPr/>
            </a:pPr>
            <a:r>
              <a:rPr lang="en-US" dirty="0"/>
              <a:t>｝</a:t>
            </a:r>
          </a:p>
          <a:p>
            <a:pPr>
              <a:defRPr/>
            </a:pPr>
            <a:r>
              <a:rPr lang="en-US" dirty="0"/>
              <a:t>}</a:t>
            </a:r>
          </a:p>
          <a:p>
            <a:pPr>
              <a:defRPr/>
            </a:pPr>
            <a:r>
              <a:rPr lang="zh-CN" altLang="en-US" dirty="0"/>
              <a:t>在这里出现了一个问题，当</a:t>
            </a:r>
            <a:r>
              <a:rPr lang="en-US" dirty="0"/>
              <a:t>resize</a:t>
            </a:r>
            <a:r>
              <a:rPr lang="zh-CN" altLang="en-US" dirty="0"/>
              <a:t>传入正方形的时候，</a:t>
            </a:r>
            <a:r>
              <a:rPr lang="en-US" dirty="0"/>
              <a:t>resize</a:t>
            </a:r>
            <a:r>
              <a:rPr lang="zh-CN" altLang="en-US" dirty="0"/>
              <a:t>方法将会把正方形的边长无限制的延长，这显然是不正确的，所以正方形和长方形的关系并不满足里氏代换原则。所以在确定继承复用的时候要仔细辨别基类和子类是否是正确的继承关系。</a:t>
            </a:r>
          </a:p>
          <a:p>
            <a:pPr>
              <a:defRPr/>
            </a:pPr>
            <a:endParaRPr lang="zh-CN" altLang="en-US" dirty="0"/>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6A49C7-38EF-4BD1-98B6-C8491796D8B4}" type="slidenum">
              <a:rPr lang="en-US" altLang="zh-CN"/>
              <a:pPr>
                <a:spcBef>
                  <a:spcPct val="0"/>
                </a:spcBef>
              </a:pPr>
              <a:t>134</a:t>
            </a:fld>
            <a:endParaRPr lang="en-US" altLang="zh-CN"/>
          </a:p>
        </p:txBody>
      </p:sp>
    </p:spTree>
    <p:extLst>
      <p:ext uri="{BB962C8B-B14F-4D97-AF65-F5344CB8AC3E}">
        <p14:creationId xmlns:p14="http://schemas.microsoft.com/office/powerpoint/2010/main" val="353310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E78FF9-8EB1-4CBC-9456-CF52B65E9F2D}" type="slidenum">
              <a:rPr lang="en-US" altLang="zh-CN"/>
              <a:pPr>
                <a:spcBef>
                  <a:spcPct val="0"/>
                </a:spcBef>
              </a:pPr>
              <a:t>135</a:t>
            </a:fld>
            <a:endParaRPr lang="en-US" altLang="zh-CN"/>
          </a:p>
        </p:txBody>
      </p:sp>
    </p:spTree>
    <p:extLst>
      <p:ext uri="{BB962C8B-B14F-4D97-AF65-F5344CB8AC3E}">
        <p14:creationId xmlns:p14="http://schemas.microsoft.com/office/powerpoint/2010/main" val="1803789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379247C-2FD5-4C18-AB61-39179F41F647}" type="slidenum">
              <a:rPr lang="en-US" altLang="zh-CN"/>
              <a:pPr>
                <a:spcBef>
                  <a:spcPct val="0"/>
                </a:spcBef>
              </a:pPr>
              <a:t>136</a:t>
            </a:fld>
            <a:endParaRPr lang="en-US" altLang="zh-CN"/>
          </a:p>
        </p:txBody>
      </p:sp>
    </p:spTree>
    <p:extLst>
      <p:ext uri="{BB962C8B-B14F-4D97-AF65-F5344CB8AC3E}">
        <p14:creationId xmlns:p14="http://schemas.microsoft.com/office/powerpoint/2010/main" val="1886340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B3CB57-03C1-4F84-B664-BDB36A3BF0A0}" type="slidenum">
              <a:rPr lang="en-US" altLang="zh-CN"/>
              <a:pPr>
                <a:spcBef>
                  <a:spcPct val="0"/>
                </a:spcBef>
              </a:pPr>
              <a:t>137</a:t>
            </a:fld>
            <a:endParaRPr lang="en-US" altLang="zh-CN"/>
          </a:p>
        </p:txBody>
      </p:sp>
    </p:spTree>
    <p:extLst>
      <p:ext uri="{BB962C8B-B14F-4D97-AF65-F5344CB8AC3E}">
        <p14:creationId xmlns:p14="http://schemas.microsoft.com/office/powerpoint/2010/main" val="1387591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892CF7-7257-4B00-A3F1-7E5D819EA332}" type="slidenum">
              <a:rPr lang="en-US" altLang="zh-CN"/>
              <a:pPr>
                <a:spcBef>
                  <a:spcPct val="0"/>
                </a:spcBef>
              </a:pPr>
              <a:t>138</a:t>
            </a:fld>
            <a:endParaRPr lang="en-US" altLang="zh-CN"/>
          </a:p>
        </p:txBody>
      </p:sp>
    </p:spTree>
    <p:extLst>
      <p:ext uri="{BB962C8B-B14F-4D97-AF65-F5344CB8AC3E}">
        <p14:creationId xmlns:p14="http://schemas.microsoft.com/office/powerpoint/2010/main" val="2255226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18B39A-4C5C-4079-A303-6FECAD81F392}" type="slidenum">
              <a:rPr lang="en-US" altLang="zh-CN"/>
              <a:pPr>
                <a:spcBef>
                  <a:spcPct val="0"/>
                </a:spcBef>
              </a:pPr>
              <a:t>139</a:t>
            </a:fld>
            <a:endParaRPr lang="en-US" altLang="zh-CN"/>
          </a:p>
        </p:txBody>
      </p:sp>
    </p:spTree>
    <p:extLst>
      <p:ext uri="{BB962C8B-B14F-4D97-AF65-F5344CB8AC3E}">
        <p14:creationId xmlns:p14="http://schemas.microsoft.com/office/powerpoint/2010/main" val="687276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a:t>（</a:t>
            </a:r>
            <a:r>
              <a:rPr lang="en-US" altLang="zh-CN" dirty="0"/>
              <a:t>Dependence Inversion</a:t>
            </a:r>
            <a:r>
              <a:rPr lang="zh-CN" altLang="en-US" dirty="0"/>
              <a:t>）</a:t>
            </a:r>
            <a:endParaRPr lang="en-US" altLang="zh-CN" dirty="0"/>
          </a:p>
          <a:p>
            <a:pPr>
              <a:defRPr/>
            </a:pPr>
            <a:r>
              <a:rPr lang="zh-CN" altLang="en-US" dirty="0"/>
              <a:t>高层模块不应该依赖于低层模块。二者都应该依赖于抽象。抽象不应该依赖于细节。细节应该依赖于抽象。</a:t>
            </a:r>
          </a:p>
          <a:p>
            <a:pPr>
              <a:defRPr/>
            </a:pPr>
            <a:r>
              <a:rPr lang="zh-CN" altLang="en-US" dirty="0"/>
              <a:t>实施重点：从问题的具体细节中分离出抽象，以抽象方式对类进行耦合。</a:t>
            </a:r>
            <a:br>
              <a:rPr lang="zh-CN" altLang="en-US" dirty="0"/>
            </a:br>
            <a:r>
              <a:rPr lang="zh-CN" altLang="en-US" dirty="0"/>
              <a:t>不足：导致生成大量的类。假定所有的具体类都是会变化的，这也不总是正确的。</a:t>
            </a:r>
          </a:p>
          <a:p>
            <a:pPr>
              <a:defRPr/>
            </a:pPr>
            <a:endParaRPr lang="en-US" altLang="zh-CN" dirty="0"/>
          </a:p>
          <a:p>
            <a:pPr>
              <a:defRPr/>
            </a:pPr>
            <a:r>
              <a:rPr lang="zh-CN" altLang="en-US" dirty="0"/>
              <a:t>依赖倒转原则讲的是：要依赖于抽象，而不要依赖于具体，也就是一般情况下，我们要尽可能的依赖抽象偶合，而不依赖具体偶合。</a:t>
            </a:r>
          </a:p>
          <a:p>
            <a:pPr>
              <a:defRPr/>
            </a:pPr>
            <a:r>
              <a:rPr lang="zh-CN" altLang="en-US" dirty="0"/>
              <a:t>偶合关系的种类</a:t>
            </a:r>
          </a:p>
          <a:p>
            <a:pPr>
              <a:defRPr/>
            </a:pPr>
            <a:r>
              <a:rPr lang="zh-CN" altLang="en-US" dirty="0"/>
              <a:t>零偶合：即两个类之间没有偶合关系</a:t>
            </a:r>
          </a:p>
          <a:p>
            <a:pPr>
              <a:defRPr/>
            </a:pPr>
            <a:r>
              <a:rPr lang="zh-CN" altLang="en-US" dirty="0"/>
              <a:t>具体偶合：这类偶合发生在两个具体的类之间，通常是由一个具体类对另一个具体类直接引用造成的</a:t>
            </a:r>
          </a:p>
          <a:p>
            <a:pPr>
              <a:defRPr/>
            </a:pPr>
            <a:r>
              <a:rPr lang="zh-CN" altLang="en-US" dirty="0"/>
              <a:t>抽象偶合：这类偶合发生在一个具体类和一个抽象类（也可以是</a:t>
            </a:r>
            <a:r>
              <a:rPr lang="en-US" altLang="zh-CN" dirty="0"/>
              <a:t>java</a:t>
            </a:r>
            <a:r>
              <a:rPr lang="zh-CN" altLang="en-US" dirty="0"/>
              <a:t>接口）之间，这种偶合是两个有关系的类之间存在最大的灵活性</a:t>
            </a:r>
          </a:p>
          <a:p>
            <a:pPr>
              <a:defRPr/>
            </a:pPr>
            <a:r>
              <a:rPr lang="zh-CN" altLang="en-US" dirty="0"/>
              <a:t>依赖倒转原则的表述</a:t>
            </a:r>
          </a:p>
          <a:p>
            <a:pPr>
              <a:defRPr/>
            </a:pPr>
            <a:r>
              <a:rPr lang="zh-CN" altLang="en-US" dirty="0"/>
              <a:t>抽象不应当依赖于细节，细节应当依赖于抽象</a:t>
            </a:r>
          </a:p>
          <a:p>
            <a:pPr>
              <a:defRPr/>
            </a:pPr>
            <a:r>
              <a:rPr lang="zh-CN" altLang="en-US" dirty="0"/>
              <a:t>要针对接口编程，不要针对实现编程，换句话说，不应当使用具体类来进行变量或参量的类型声明，方法的返回类型声明，以及数据类型的转换</a:t>
            </a:r>
          </a:p>
          <a:p>
            <a:pPr>
              <a:defRPr/>
            </a:pPr>
            <a:r>
              <a:rPr lang="en-US" altLang="zh-CN" dirty="0"/>
              <a:t>3.    </a:t>
            </a:r>
            <a:r>
              <a:rPr lang="zh-CN" altLang="en-US" dirty="0"/>
              <a:t>只要一个被引用的对象存在抽象类型，就应当在任何引用此对象的地方使用抽象类型，包括参量的类型声明，方法返回类型的声明，属性变量的类型声明。</a:t>
            </a:r>
          </a:p>
          <a:p>
            <a:pPr>
              <a:defRPr/>
            </a:pPr>
            <a:endParaRPr lang="en-US" altLang="zh-CN" dirty="0"/>
          </a:p>
          <a:p>
            <a:pPr>
              <a:defRPr/>
            </a:pPr>
            <a:r>
              <a:rPr lang="en-US" altLang="zh-CN" b="1" dirty="0"/>
              <a:t>1</a:t>
            </a:r>
            <a:r>
              <a:rPr lang="zh-CN" altLang="en-US" b="1" dirty="0"/>
              <a:t>）、变量不可以持有具体类的引用。</a:t>
            </a:r>
            <a:br>
              <a:rPr lang="zh-CN" altLang="en-US" b="1" dirty="0"/>
            </a:br>
            <a:r>
              <a:rPr lang="zh-CN" altLang="en-US" b="1" dirty="0"/>
              <a:t>如果使用</a:t>
            </a:r>
            <a:r>
              <a:rPr lang="en-US" altLang="zh-CN" b="1" dirty="0"/>
              <a:t>new</a:t>
            </a:r>
            <a:r>
              <a:rPr lang="zh-CN" altLang="en-US" b="1" dirty="0"/>
              <a:t>，就会持有具体类的引用，可以使用工厂来避开这种引用。</a:t>
            </a:r>
            <a:br>
              <a:rPr lang="zh-CN" altLang="en-US" b="1" dirty="0"/>
            </a:br>
            <a:r>
              <a:rPr lang="en-US" altLang="zh-CN" b="1" dirty="0"/>
              <a:t>2</a:t>
            </a:r>
            <a:r>
              <a:rPr lang="zh-CN" altLang="en-US" b="1" dirty="0"/>
              <a:t>）、不要让类派生自具体类。</a:t>
            </a:r>
            <a:br>
              <a:rPr lang="zh-CN" altLang="en-US" b="1" dirty="0"/>
            </a:br>
            <a:r>
              <a:rPr lang="zh-CN" altLang="en-US" b="1" dirty="0"/>
              <a:t>如果派生自具体类，就会依赖具体类，可以派生自抽象或接口。</a:t>
            </a:r>
            <a:br>
              <a:rPr lang="zh-CN" altLang="en-US" b="1" dirty="0"/>
            </a:br>
            <a:r>
              <a:rPr lang="en-US" altLang="zh-CN" b="1" dirty="0"/>
              <a:t>3</a:t>
            </a:r>
            <a:r>
              <a:rPr lang="zh-CN" altLang="en-US" b="1" dirty="0"/>
              <a:t>）、不要覆盖基类中已实现的方法。</a:t>
            </a:r>
            <a:br>
              <a:rPr lang="zh-CN" altLang="en-US" b="1" dirty="0"/>
            </a:br>
            <a:r>
              <a:rPr lang="zh-CN" altLang="en-US" b="1" dirty="0"/>
              <a:t>如果覆盖基类中已实现的方法，那么基类就不是一个真正适合被继承的类。基类中已实现的方法应该被所有子类所共享。</a:t>
            </a:r>
          </a:p>
          <a:p>
            <a:pPr>
              <a:defRPr/>
            </a:pPr>
            <a:endParaRPr lang="zh-CN" altLang="en-US" dirty="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33B15A-5A15-438F-8B48-028D831EDB13}" type="slidenum">
              <a:rPr lang="en-US" altLang="zh-CN"/>
              <a:pPr>
                <a:spcBef>
                  <a:spcPct val="0"/>
                </a:spcBef>
              </a:pPr>
              <a:t>140</a:t>
            </a:fld>
            <a:endParaRPr lang="en-US" altLang="zh-CN"/>
          </a:p>
        </p:txBody>
      </p:sp>
    </p:spTree>
    <p:extLst>
      <p:ext uri="{BB962C8B-B14F-4D97-AF65-F5344CB8AC3E}">
        <p14:creationId xmlns:p14="http://schemas.microsoft.com/office/powerpoint/2010/main" val="3164444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7AD0C2-B237-464C-B90C-ED63632982DB}" type="slidenum">
              <a:rPr lang="en-US" altLang="zh-CN"/>
              <a:pPr>
                <a:spcBef>
                  <a:spcPct val="0"/>
                </a:spcBef>
              </a:pPr>
              <a:t>141</a:t>
            </a:fld>
            <a:endParaRPr lang="en-US" altLang="zh-CN"/>
          </a:p>
        </p:txBody>
      </p:sp>
    </p:spTree>
    <p:extLst>
      <p:ext uri="{BB962C8B-B14F-4D97-AF65-F5344CB8AC3E}">
        <p14:creationId xmlns:p14="http://schemas.microsoft.com/office/powerpoint/2010/main" val="128321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2F1E9D-25FC-4ACF-A5EB-498A6DE59DC3}" type="slidenum">
              <a:rPr lang="en-US" altLang="zh-CN"/>
              <a:pPr>
                <a:spcBef>
                  <a:spcPct val="0"/>
                </a:spcBef>
              </a:pPr>
              <a:t>142</a:t>
            </a:fld>
            <a:endParaRPr lang="en-US" altLang="zh-CN"/>
          </a:p>
        </p:txBody>
      </p:sp>
    </p:spTree>
    <p:extLst>
      <p:ext uri="{BB962C8B-B14F-4D97-AF65-F5344CB8AC3E}">
        <p14:creationId xmlns:p14="http://schemas.microsoft.com/office/powerpoint/2010/main" val="287094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5DE735-57EA-4CD2-AD66-0BD9A1018BE9}" type="slidenum">
              <a:rPr lang="en-US" altLang="zh-CN"/>
              <a:pPr>
                <a:spcBef>
                  <a:spcPct val="0"/>
                </a:spcBef>
              </a:pPr>
              <a:t>81</a:t>
            </a:fld>
            <a:endParaRPr lang="en-US" altLang="zh-CN"/>
          </a:p>
        </p:txBody>
      </p:sp>
    </p:spTree>
    <p:extLst>
      <p:ext uri="{BB962C8B-B14F-4D97-AF65-F5344CB8AC3E}">
        <p14:creationId xmlns:p14="http://schemas.microsoft.com/office/powerpoint/2010/main" val="1868337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CC7C002-B4DF-4434-834B-EAD69CABF8C0}" type="slidenum">
              <a:rPr lang="en-US" altLang="zh-CN"/>
              <a:pPr>
                <a:spcBef>
                  <a:spcPct val="0"/>
                </a:spcBef>
              </a:pPr>
              <a:t>143</a:t>
            </a:fld>
            <a:endParaRPr lang="en-US" altLang="zh-CN"/>
          </a:p>
        </p:txBody>
      </p:sp>
    </p:spTree>
    <p:extLst>
      <p:ext uri="{BB962C8B-B14F-4D97-AF65-F5344CB8AC3E}">
        <p14:creationId xmlns:p14="http://schemas.microsoft.com/office/powerpoint/2010/main" val="2635137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“不要给我们打电话，我们会给你打电话</a:t>
            </a:r>
            <a:r>
              <a:rPr lang="en-US" altLang="zh-CN" dirty="0">
                <a:latin typeface="Arial" panose="020B0604020202020204" pitchFamily="34" charset="0"/>
              </a:rPr>
              <a:t>(don‘t call us, we‘ll call you)”</a:t>
            </a:r>
            <a:r>
              <a:rPr lang="zh-CN" altLang="en-US" dirty="0">
                <a:latin typeface="Arial" panose="020B0604020202020204" pitchFamily="34" charset="0"/>
              </a:rPr>
              <a:t>这是著名的好莱坞原则。在好莱坞，把简历递交给演艺公司后就只有回家等待。由演艺公司对整个娱乐项的完全控制，演员只能被动式的接受公司的差 使</a:t>
            </a:r>
            <a:r>
              <a:rPr lang="en-US" altLang="zh-CN" dirty="0">
                <a:latin typeface="Arial" panose="020B0604020202020204" pitchFamily="34" charset="0"/>
              </a:rPr>
              <a:t>,</a:t>
            </a:r>
            <a:r>
              <a:rPr lang="zh-CN" altLang="en-US" dirty="0">
                <a:latin typeface="Arial" panose="020B0604020202020204" pitchFamily="34" charset="0"/>
              </a:rPr>
              <a:t>在需要的环节中，完成自己的演出。模板方法模式充分的体现了“好莱坞”原则。</a:t>
            </a:r>
            <a:r>
              <a:rPr lang="en-US" altLang="zh-CN" dirty="0">
                <a:latin typeface="Arial" panose="020B0604020202020204" pitchFamily="34" charset="0"/>
              </a:rPr>
              <a:t>IOC</a:t>
            </a:r>
            <a:r>
              <a:rPr lang="zh-CN" altLang="en-US" dirty="0">
                <a:latin typeface="Arial" panose="020B0604020202020204" pitchFamily="34" charset="0"/>
              </a:rPr>
              <a:t>是</a:t>
            </a:r>
            <a:r>
              <a:rPr lang="en-US" altLang="zh-CN" dirty="0">
                <a:latin typeface="Arial" panose="020B0604020202020204" pitchFamily="34" charset="0"/>
              </a:rPr>
              <a:t>Inversion of Control</a:t>
            </a:r>
            <a:r>
              <a:rPr lang="zh-CN" altLang="en-US" dirty="0">
                <a:latin typeface="Arial" panose="020B0604020202020204" pitchFamily="34" charset="0"/>
              </a:rPr>
              <a:t>的简称，</a:t>
            </a:r>
            <a:r>
              <a:rPr lang="en-US" altLang="zh-CN" dirty="0">
                <a:latin typeface="Arial" panose="020B0604020202020204" pitchFamily="34" charset="0"/>
              </a:rPr>
              <a:t>IOC</a:t>
            </a:r>
            <a:r>
              <a:rPr lang="zh-CN" altLang="en-US" dirty="0">
                <a:latin typeface="Arial" panose="020B0604020202020204" pitchFamily="34" charset="0"/>
              </a:rPr>
              <a:t>的原理就是基于好莱坞原则，所有的组件都是被动的（</a:t>
            </a:r>
            <a:r>
              <a:rPr lang="en-US" altLang="zh-CN" dirty="0">
                <a:latin typeface="Arial" panose="020B0604020202020204" pitchFamily="34" charset="0"/>
              </a:rPr>
              <a:t>Passive</a:t>
            </a:r>
            <a:r>
              <a:rPr lang="zh-CN" altLang="en-US" dirty="0">
                <a:latin typeface="Arial" panose="020B0604020202020204" pitchFamily="34" charset="0"/>
              </a:rPr>
              <a:t>），所有的组件初始化和调用都由容器负责。 </a:t>
            </a:r>
            <a:br>
              <a:rPr lang="zh-CN" altLang="en-US" dirty="0">
                <a:latin typeface="Arial" panose="020B0604020202020204" pitchFamily="34" charset="0"/>
              </a:rPr>
            </a:br>
            <a:r>
              <a:rPr lang="zh-CN" altLang="en-US" dirty="0">
                <a:latin typeface="Arial" panose="020B0604020202020204" pitchFamily="34" charset="0"/>
              </a:rPr>
              <a:t>所有的</a:t>
            </a:r>
            <a:r>
              <a:rPr lang="en-US" altLang="zh-CN" dirty="0">
                <a:latin typeface="Arial" panose="020B0604020202020204" pitchFamily="34" charset="0"/>
              </a:rPr>
              <a:t>framework</a:t>
            </a:r>
            <a:r>
              <a:rPr lang="zh-CN" altLang="en-US" dirty="0">
                <a:latin typeface="Arial" panose="020B0604020202020204" pitchFamily="34" charset="0"/>
              </a:rPr>
              <a:t>都是遵循好莱坞原则设计的，否则就不叫</a:t>
            </a:r>
            <a:r>
              <a:rPr lang="en-US" altLang="zh-CN" dirty="0">
                <a:latin typeface="Arial" panose="020B0604020202020204" pitchFamily="34" charset="0"/>
              </a:rPr>
              <a:t>framework</a:t>
            </a:r>
            <a:r>
              <a:rPr lang="zh-CN" altLang="en-US" dirty="0">
                <a:latin typeface="Arial" panose="020B0604020202020204" pitchFamily="34" charset="0"/>
              </a:rPr>
              <a:t>。</a:t>
            </a:r>
            <a:r>
              <a:rPr lang="en-US" altLang="zh-CN" dirty="0">
                <a:latin typeface="Arial" panose="020B0604020202020204" pitchFamily="34" charset="0"/>
              </a:rPr>
              <a:t>framework</a:t>
            </a:r>
            <a:r>
              <a:rPr lang="zh-CN" altLang="en-US" dirty="0">
                <a:latin typeface="Arial" panose="020B0604020202020204" pitchFamily="34" charset="0"/>
              </a:rPr>
              <a:t>使用</a:t>
            </a:r>
            <a:r>
              <a:rPr lang="en-US" altLang="zh-CN" dirty="0" err="1">
                <a:latin typeface="Arial" panose="020B0604020202020204" pitchFamily="34" charset="0"/>
              </a:rPr>
              <a:t>IoC</a:t>
            </a:r>
            <a:r>
              <a:rPr lang="zh-CN" altLang="en-US" dirty="0">
                <a:latin typeface="Arial" panose="020B0604020202020204" pitchFamily="34" charset="0"/>
              </a:rPr>
              <a:t>的目的</a:t>
            </a:r>
            <a:r>
              <a:rPr lang="en-US" altLang="zh-CN" dirty="0">
                <a:latin typeface="Arial" panose="020B0604020202020204" pitchFamily="34" charset="0"/>
              </a:rPr>
              <a:t>:</a:t>
            </a:r>
          </a:p>
          <a:p>
            <a:r>
              <a:rPr lang="zh-CN" altLang="en-US" dirty="0">
                <a:latin typeface="Arial" panose="020B0604020202020204" pitchFamily="34" charset="0"/>
              </a:rPr>
              <a:t>对基于接口编程的支持</a:t>
            </a:r>
          </a:p>
          <a:p>
            <a:r>
              <a:rPr lang="zh-CN" altLang="en-US" dirty="0">
                <a:latin typeface="Arial" panose="020B0604020202020204" pitchFamily="34" charset="0"/>
              </a:rPr>
              <a:t>减少单件和抽象工厂的依赖</a:t>
            </a:r>
          </a:p>
          <a:p>
            <a:r>
              <a:rPr lang="zh-CN" altLang="en-US" dirty="0">
                <a:latin typeface="Arial" panose="020B0604020202020204" pitchFamily="34" charset="0"/>
              </a:rPr>
              <a:t>降低业务和框架的耦合</a:t>
            </a:r>
          </a:p>
          <a:p>
            <a:r>
              <a:rPr lang="zh-CN" altLang="en-US" dirty="0">
                <a:latin typeface="Arial" panose="020B0604020202020204" pitchFamily="34" charset="0"/>
              </a:rPr>
              <a:t>业务组件可复用</a:t>
            </a:r>
            <a:r>
              <a:rPr lang="en-US" altLang="zh-CN" dirty="0">
                <a:latin typeface="Arial" panose="020B0604020202020204" pitchFamily="34" charset="0"/>
              </a:rPr>
              <a:t>,</a:t>
            </a:r>
            <a:r>
              <a:rPr lang="zh-CN" altLang="en-US" dirty="0">
                <a:latin typeface="Arial" panose="020B0604020202020204" pitchFamily="34" charset="0"/>
              </a:rPr>
              <a:t>可插拔</a:t>
            </a:r>
          </a:p>
          <a:p>
            <a:endParaRPr lang="zh-CN" altLang="en-US" dirty="0">
              <a:latin typeface="Arial" panose="020B0604020202020204" pitchFamily="34" charset="0"/>
            </a:endParaRP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3D5842-7C4F-4E46-A625-699A74304C94}" type="slidenum">
              <a:rPr lang="en-US" altLang="zh-CN"/>
              <a:pPr>
                <a:spcBef>
                  <a:spcPct val="0"/>
                </a:spcBef>
              </a:pPr>
              <a:t>144</a:t>
            </a:fld>
            <a:endParaRPr lang="en-US" altLang="zh-CN"/>
          </a:p>
        </p:txBody>
      </p:sp>
    </p:spTree>
    <p:extLst>
      <p:ext uri="{BB962C8B-B14F-4D97-AF65-F5344CB8AC3E}">
        <p14:creationId xmlns:p14="http://schemas.microsoft.com/office/powerpoint/2010/main" val="2917086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18072D-52CF-4A2B-AD3C-57408CEC161F}" type="slidenum">
              <a:rPr lang="en-US" altLang="zh-CN"/>
              <a:pPr>
                <a:spcBef>
                  <a:spcPct val="0"/>
                </a:spcBef>
              </a:pPr>
              <a:t>145</a:t>
            </a:fld>
            <a:endParaRPr lang="en-US" altLang="zh-CN"/>
          </a:p>
        </p:txBody>
      </p:sp>
    </p:spTree>
    <p:extLst>
      <p:ext uri="{BB962C8B-B14F-4D97-AF65-F5344CB8AC3E}">
        <p14:creationId xmlns:p14="http://schemas.microsoft.com/office/powerpoint/2010/main" val="937160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基于框架的开发中，建议用户不要直接使用提供的代码，而是由框架来调用用户提供的代码。</a:t>
            </a:r>
            <a:endParaRPr lang="en-US" altLang="zh-CN">
              <a:latin typeface="Arial" panose="020B0604020202020204" pitchFamily="34" charset="0"/>
            </a:endParaRPr>
          </a:p>
          <a:p>
            <a:r>
              <a:rPr lang="zh-CN" altLang="en-US">
                <a:latin typeface="Arial" panose="020B0604020202020204" pitchFamily="34" charset="0"/>
              </a:rPr>
              <a:t>在模板方法模式中，由子类提供基类的可变部分的实现，而是基类的模板方法来调用子类。</a:t>
            </a:r>
            <a:endParaRPr lang="en-US" altLang="zh-CN">
              <a:latin typeface="Arial" panose="020B0604020202020204" pitchFamily="34" charset="0"/>
            </a:endParaRPr>
          </a:p>
          <a:p>
            <a:r>
              <a:rPr lang="zh-CN" altLang="en-US">
                <a:latin typeface="Arial" panose="020B0604020202020204" pitchFamily="34" charset="0"/>
              </a:rPr>
              <a:t>根据开放封闭原则，子类不应覆盖基类中的模板方法，例如在</a:t>
            </a:r>
            <a:r>
              <a:rPr lang="en-US" altLang="zh-CN">
                <a:latin typeface="Arial" panose="020B0604020202020204" pitchFamily="34" charset="0"/>
              </a:rPr>
              <a:t>Java</a:t>
            </a:r>
            <a:r>
              <a:rPr lang="zh-CN" altLang="en-US">
                <a:latin typeface="Arial" panose="020B0604020202020204" pitchFamily="34" charset="0"/>
              </a:rPr>
              <a:t>中，可以将模板方法定义为</a:t>
            </a:r>
            <a:r>
              <a:rPr lang="en-US" altLang="zh-CN">
                <a:latin typeface="Arial" panose="020B0604020202020204" pitchFamily="34" charset="0"/>
              </a:rPr>
              <a:t>final</a:t>
            </a:r>
            <a:r>
              <a:rPr lang="zh-CN" altLang="en-US">
                <a:latin typeface="Arial" panose="020B0604020202020204" pitchFamily="34" charset="0"/>
              </a:rPr>
              <a:t>方法，以禁止子类覆盖。</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A9542FC-1B3E-4244-AE7A-DE107E615170}" type="slidenum">
              <a:rPr lang="en-US" altLang="zh-CN"/>
              <a:pPr>
                <a:spcBef>
                  <a:spcPct val="0"/>
                </a:spcBef>
              </a:pPr>
              <a:t>146</a:t>
            </a:fld>
            <a:endParaRPr lang="en-US" altLang="zh-CN"/>
          </a:p>
        </p:txBody>
      </p:sp>
    </p:spTree>
    <p:extLst>
      <p:ext uri="{BB962C8B-B14F-4D97-AF65-F5344CB8AC3E}">
        <p14:creationId xmlns:p14="http://schemas.microsoft.com/office/powerpoint/2010/main" val="213718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a:latin typeface="Arial" panose="020B0604020202020204" pitchFamily="34" charset="0"/>
              </a:rPr>
              <a:t>自顶向下的模块划分。</a:t>
            </a: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FB4325-DFEE-4690-A9F6-A2EB4E850280}" type="slidenum">
              <a:rPr lang="en-US" altLang="zh-CN"/>
              <a:pPr>
                <a:spcBef>
                  <a:spcPct val="0"/>
                </a:spcBef>
              </a:pPr>
              <a:t>82</a:t>
            </a:fld>
            <a:endParaRPr lang="en-US" altLang="zh-CN"/>
          </a:p>
        </p:txBody>
      </p:sp>
    </p:spTree>
    <p:extLst>
      <p:ext uri="{BB962C8B-B14F-4D97-AF65-F5344CB8AC3E}">
        <p14:creationId xmlns:p14="http://schemas.microsoft.com/office/powerpoint/2010/main" val="7766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dirty="0">
                <a:latin typeface="Arial" panose="020B0604020202020204" pitchFamily="34" charset="0"/>
              </a:rPr>
              <a:t>通过模块划分实现信息隐藏，以达到：</a:t>
            </a:r>
            <a:endParaRPr lang="en-US" altLang="zh-CN" dirty="0">
              <a:latin typeface="Arial" panose="020B0604020202020204" pitchFamily="34" charset="0"/>
            </a:endParaRPr>
          </a:p>
          <a:p>
            <a:pPr lvl="1" eaLnBrk="1" hangingPunct="1"/>
            <a:r>
              <a:rPr lang="zh-CN" altLang="en-US" dirty="0">
                <a:latin typeface="Arial" panose="020B0604020202020204" pitchFamily="34" charset="0"/>
              </a:rPr>
              <a:t>降低问题的复杂度、</a:t>
            </a:r>
            <a:endParaRPr lang="en-US" altLang="zh-CN" dirty="0">
              <a:latin typeface="Arial" panose="020B0604020202020204" pitchFamily="34" charset="0"/>
            </a:endParaRPr>
          </a:p>
          <a:p>
            <a:pPr lvl="1" eaLnBrk="1" hangingPunct="1"/>
            <a:r>
              <a:rPr lang="zh-CN" altLang="en-US" dirty="0">
                <a:latin typeface="Arial" panose="020B0604020202020204" pitchFamily="34" charset="0"/>
              </a:rPr>
              <a:t>提高设计的可维护性和可复用性、</a:t>
            </a:r>
            <a:endParaRPr lang="en-US" altLang="zh-CN" dirty="0">
              <a:latin typeface="Arial" panose="020B0604020202020204" pitchFamily="34" charset="0"/>
            </a:endParaRPr>
          </a:p>
          <a:p>
            <a:pPr lvl="1" eaLnBrk="1" hangingPunct="1"/>
            <a:r>
              <a:rPr lang="zh-CN" altLang="en-US" dirty="0">
                <a:latin typeface="Arial" panose="020B0604020202020204" pitchFamily="34" charset="0"/>
              </a:rPr>
              <a:t>降低工作量、</a:t>
            </a:r>
            <a:endParaRPr lang="en-US" altLang="zh-CN" dirty="0">
              <a:latin typeface="Arial" panose="020B0604020202020204" pitchFamily="34" charset="0"/>
            </a:endParaRPr>
          </a:p>
          <a:p>
            <a:pPr lvl="1" eaLnBrk="1" hangingPunct="1"/>
            <a:r>
              <a:rPr lang="zh-CN" altLang="en-US" dirty="0">
                <a:latin typeface="Arial" panose="020B0604020202020204" pitchFamily="34" charset="0"/>
              </a:rPr>
              <a:t>提高工作效率的目的。</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B8E3A0A-C3A7-4193-937E-C18C877C1965}" type="slidenum">
              <a:rPr lang="en-US" altLang="zh-CN"/>
              <a:pPr>
                <a:spcBef>
                  <a:spcPct val="0"/>
                </a:spcBef>
              </a:pPr>
              <a:t>83</a:t>
            </a:fld>
            <a:endParaRPr lang="en-US" altLang="zh-CN"/>
          </a:p>
        </p:txBody>
      </p:sp>
    </p:spTree>
    <p:extLst>
      <p:ext uri="{BB962C8B-B14F-4D97-AF65-F5344CB8AC3E}">
        <p14:creationId xmlns:p14="http://schemas.microsoft.com/office/powerpoint/2010/main" val="167381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zh-CN" altLang="en-US" sz="2800">
                <a:latin typeface="Arial" panose="020B0604020202020204" pitchFamily="34" charset="0"/>
              </a:rPr>
              <a:t>高内聚、低耦合</a:t>
            </a:r>
          </a:p>
          <a:p>
            <a:pPr lvl="2" eaLnBrk="1" hangingPunct="1"/>
            <a:r>
              <a:rPr lang="zh-CN" altLang="en-US" sz="2800">
                <a:latin typeface="Arial" panose="020B0604020202020204" pitchFamily="34" charset="0"/>
              </a:rPr>
              <a:t>完备性、独立性。</a:t>
            </a:r>
          </a:p>
          <a:p>
            <a:endParaRPr lang="zh-CN" altLang="en-US">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E860D0-B875-43A9-9EA7-4C072FDB50C4}" type="slidenum">
              <a:rPr lang="en-US" altLang="zh-CN"/>
              <a:pPr>
                <a:spcBef>
                  <a:spcPct val="0"/>
                </a:spcBef>
              </a:pPr>
              <a:t>84</a:t>
            </a:fld>
            <a:endParaRPr lang="en-US" altLang="zh-CN"/>
          </a:p>
        </p:txBody>
      </p:sp>
    </p:spTree>
    <p:extLst>
      <p:ext uri="{BB962C8B-B14F-4D97-AF65-F5344CB8AC3E}">
        <p14:creationId xmlns:p14="http://schemas.microsoft.com/office/powerpoint/2010/main" val="196748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8D8D24-23C9-42C0-816A-38BDE1F2F6E7}" type="slidenum">
              <a:rPr lang="en-US" altLang="zh-CN"/>
              <a:pPr>
                <a:spcBef>
                  <a:spcPct val="0"/>
                </a:spcBef>
              </a:pPr>
              <a:t>85</a:t>
            </a:fld>
            <a:endParaRPr lang="en-US" altLang="zh-CN"/>
          </a:p>
        </p:txBody>
      </p:sp>
    </p:spTree>
    <p:extLst>
      <p:ext uri="{BB962C8B-B14F-4D97-AF65-F5344CB8AC3E}">
        <p14:creationId xmlns:p14="http://schemas.microsoft.com/office/powerpoint/2010/main" val="150618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0ABD4A-AA19-47DE-A3FC-4A7C15953066}" type="slidenum">
              <a:rPr lang="en-US" altLang="zh-CN"/>
              <a:pPr>
                <a:spcBef>
                  <a:spcPct val="0"/>
                </a:spcBef>
              </a:pPr>
              <a:t>86</a:t>
            </a:fld>
            <a:endParaRPr lang="en-US" altLang="zh-CN"/>
          </a:p>
        </p:txBody>
      </p:sp>
    </p:spTree>
    <p:extLst>
      <p:ext uri="{BB962C8B-B14F-4D97-AF65-F5344CB8AC3E}">
        <p14:creationId xmlns:p14="http://schemas.microsoft.com/office/powerpoint/2010/main" val="267190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19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35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069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057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13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8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75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35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274638"/>
            <a:ext cx="7786687"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700213"/>
            <a:ext cx="381635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700213"/>
            <a:ext cx="381793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99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56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20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17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50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62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7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09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35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10/9/2019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679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hyperlink" Target="https://www.simpleapples.com/2018/07/17/gofmt-formating-your-code/"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5.wmf"/></Relationships>
</file>

<file path=ppt/slides/_rels/slide8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8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程序设计方法学</a:t>
            </a:r>
          </a:p>
        </p:txBody>
      </p:sp>
      <p:sp>
        <p:nvSpPr>
          <p:cNvPr id="3" name="副标题 2"/>
          <p:cNvSpPr>
            <a:spLocks noGrp="1"/>
          </p:cNvSpPr>
          <p:nvPr>
            <p:ph type="subTitle" idx="1"/>
          </p:nvPr>
        </p:nvSpPr>
        <p:spPr/>
        <p:txBody>
          <a:bodyPr/>
          <a:lstStyle/>
          <a:p>
            <a:r>
              <a:rPr lang="zh-CN" altLang="en-US" dirty="0"/>
              <a:t>教师：彭四伟</a:t>
            </a:r>
            <a:endParaRPr lang="en-US" altLang="zh-CN" dirty="0"/>
          </a:p>
          <a:p>
            <a:r>
              <a:rPr lang="en-US" altLang="zh-CN" dirty="0"/>
              <a:t>Email: pengsw@mail.buct.edu.cn</a:t>
            </a:r>
            <a:endParaRPr lang="zh-CN" altLang="en-US" dirty="0"/>
          </a:p>
        </p:txBody>
      </p:sp>
    </p:spTree>
    <p:extLst>
      <p:ext uri="{BB962C8B-B14F-4D97-AF65-F5344CB8AC3E}">
        <p14:creationId xmlns:p14="http://schemas.microsoft.com/office/powerpoint/2010/main" val="218061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4" name="文本框 3"/>
          <p:cNvSpPr txBox="1"/>
          <p:nvPr/>
        </p:nvSpPr>
        <p:spPr>
          <a:xfrm>
            <a:off x="2724150" y="3048000"/>
            <a:ext cx="4572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是否还记得</a:t>
            </a:r>
            <a:r>
              <a:rPr lang="en-US" altLang="zh-CN" dirty="0" err="1"/>
              <a:t>strcpy</a:t>
            </a:r>
            <a:r>
              <a:rPr lang="zh-CN" altLang="en-US" dirty="0"/>
              <a:t>函数是如何实现的？</a:t>
            </a:r>
          </a:p>
        </p:txBody>
      </p:sp>
      <p:sp>
        <p:nvSpPr>
          <p:cNvPr id="5" name="矩形 4"/>
          <p:cNvSpPr/>
          <p:nvPr/>
        </p:nvSpPr>
        <p:spPr>
          <a:xfrm>
            <a:off x="2724150" y="3988832"/>
            <a:ext cx="4572000" cy="175432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strcpy</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dest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src</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*ret = </a:t>
            </a:r>
            <a:r>
              <a:rPr lang="en-US" altLang="zh-CN" dirty="0" err="1">
                <a:solidFill>
                  <a:srgbClr val="808080"/>
                </a:solidFill>
                <a:latin typeface="新宋体" panose="02010609030101010101" pitchFamily="49" charset="-122"/>
                <a:ea typeface="新宋体" panose="02010609030101010101" pitchFamily="49" charset="-122"/>
              </a:rPr>
              <a:t>dest</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dest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808080"/>
                </a:solidFill>
                <a:latin typeface="新宋体" panose="02010609030101010101" pitchFamily="49" charset="-122"/>
                <a:ea typeface="新宋体" panose="02010609030101010101" pitchFamily="49" charset="-122"/>
              </a:rPr>
              <a:t>src</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ret;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66543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6941" y="1205865"/>
            <a:ext cx="7849773" cy="3693319"/>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d%d%d</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 &amp;b, &amp;c);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&lt;= b &amp;&amp; b &lt;= c)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 &lt;= b &amp;&amp; a &lt;= c)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 c, b);</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&lt;= c &amp;&amp; b &lt;= a)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b, a, 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 &lt;= a &amp;&amp; b &lt;= c)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b, c, a);</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&lt;= b &amp;&amp; c &lt;= a)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c, a, b);</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c, b, a);</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9051605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4061" y="474345"/>
            <a:ext cx="7455877" cy="6186309"/>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b,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&lt;= b &amp;&amp; b &lt;= c)</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2"/>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TRUE;</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FALSE;</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d%d%d</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 &amp;b, &amp;c);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 b, 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 c, b));</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(b, a, 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(b, c, a));</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(c, a, b));</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(c, b, a));</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9559727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4061" y="474345"/>
            <a:ext cx="7455877" cy="6186309"/>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b,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&lt;= b &amp;&amp; b &lt;= c)</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2"/>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TRUE;</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FALSE;</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d%d%d</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 &amp;b, &amp;c);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 b, 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 c, b);</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(b, a, c);</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(b, c, a);</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(c, a, b);</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OutputIfSorted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(c, b, a);</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2018756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3212" y="630093"/>
            <a:ext cx="7596554" cy="5428858"/>
          </a:xfrm>
          <a:prstGeom prst="rect">
            <a:avLst/>
          </a:prstGeom>
          <a:solidFill>
            <a:schemeClr val="bg1"/>
          </a:solidFill>
          <a:ln>
            <a:solidFill>
              <a:schemeClr val="tx1"/>
            </a:solidFill>
          </a:ln>
        </p:spPr>
        <p:txBody>
          <a:bodyPr wrap="square">
            <a:spAutoFit/>
          </a:bodyPr>
          <a:lstStyle/>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iostream</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&lt;algorithm&gt;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using</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namespace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std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a:lnSpc>
                <a:spcPct val="150000"/>
              </a:lnSpc>
            </a:pP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pPr>
              <a:lnSpc>
                <a:spcPct val="1500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lnSpc>
                <a:spcPct val="150000"/>
              </a:lnSpc>
            </a:pP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lnSpc>
                <a:spcPct val="1500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cin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&gt;&gt; a &gt;&gt; b &gt;&gt; c;</a:t>
            </a:r>
          </a:p>
          <a:p>
            <a:pPr lvl="1">
              <a:lnSpc>
                <a:spcPct val="150000"/>
              </a:lnSpc>
            </a:pPr>
            <a:r>
              <a:rPr lang="sv-SE" altLang="zh-CN" dirty="0">
                <a:solidFill>
                  <a:srgbClr val="0000FF"/>
                </a:solidFill>
                <a:highlight>
                  <a:srgbClr val="FFFFFF"/>
                </a:highlight>
                <a:latin typeface="新宋体" panose="02010609030101010101" pitchFamily="49" charset="-122"/>
                <a:ea typeface="新宋体" panose="02010609030101010101" pitchFamily="49" charset="-122"/>
              </a:rPr>
              <a:t>int</a:t>
            </a:r>
            <a:r>
              <a:rPr lang="sv-SE" altLang="zh-CN" dirty="0">
                <a:solidFill>
                  <a:srgbClr val="000000"/>
                </a:solidFill>
                <a:highlight>
                  <a:srgbClr val="FFFFFF"/>
                </a:highlight>
                <a:latin typeface="新宋体" panose="02010609030101010101" pitchFamily="49" charset="-122"/>
                <a:ea typeface="新宋体" panose="02010609030101010101" pitchFamily="49" charset="-122"/>
              </a:rPr>
              <a:t> aMin = min(min(a, b), c);</a:t>
            </a:r>
          </a:p>
          <a:p>
            <a:pPr lvl="1">
              <a:lnSpc>
                <a:spcPct val="150000"/>
              </a:lnSpc>
            </a:pPr>
            <a:r>
              <a:rPr lang="fr-FR" altLang="zh-CN" dirty="0">
                <a:solidFill>
                  <a:srgbClr val="0000FF"/>
                </a:solidFill>
                <a:highlight>
                  <a:srgbClr val="FFFFFF"/>
                </a:highlight>
                <a:latin typeface="新宋体" panose="02010609030101010101" pitchFamily="49" charset="-122"/>
                <a:ea typeface="新宋体" panose="02010609030101010101" pitchFamily="49" charset="-122"/>
              </a:rPr>
              <a:t>int</a:t>
            </a:r>
            <a:r>
              <a:rPr lang="fr-FR" altLang="zh-CN" dirty="0">
                <a:solidFill>
                  <a:srgbClr val="000000"/>
                </a:solidFill>
                <a:highlight>
                  <a:srgbClr val="FFFFFF"/>
                </a:highlight>
                <a:latin typeface="新宋体" panose="02010609030101010101" pitchFamily="49" charset="-122"/>
                <a:ea typeface="新宋体" panose="02010609030101010101" pitchFamily="49" charset="-122"/>
              </a:rPr>
              <a:t> aMax = max(max(a, b), c);</a:t>
            </a:r>
          </a:p>
          <a:p>
            <a:pPr lvl="1">
              <a:lnSpc>
                <a:spcPct val="150000"/>
              </a:lnSpc>
            </a:pP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aMid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 (a + b + c) -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aMin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aMax</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lnSpc>
                <a:spcPct val="150000"/>
              </a:lnSpc>
            </a:pPr>
            <a:r>
              <a:rPr lang="fr-FR" altLang="zh-CN" dirty="0">
                <a:solidFill>
                  <a:srgbClr val="000000"/>
                </a:solidFill>
                <a:highlight>
                  <a:srgbClr val="FFFFFF"/>
                </a:highlight>
                <a:latin typeface="新宋体" panose="02010609030101010101" pitchFamily="49" charset="-122"/>
                <a:ea typeface="新宋体" panose="02010609030101010101" pitchFamily="49" charset="-122"/>
              </a:rPr>
              <a:t>cout &lt;&lt; aMin &lt;&lt; </a:t>
            </a:r>
            <a:r>
              <a:rPr lang="fr-FR" altLang="zh-CN" dirty="0">
                <a:solidFill>
                  <a:srgbClr val="A31515"/>
                </a:solidFill>
                <a:highlight>
                  <a:srgbClr val="FFFFFF"/>
                </a:highlight>
                <a:latin typeface="新宋体" panose="02010609030101010101" pitchFamily="49" charset="-122"/>
                <a:ea typeface="新宋体" panose="02010609030101010101" pitchFamily="49" charset="-122"/>
              </a:rPr>
              <a:t>" "</a:t>
            </a:r>
            <a:r>
              <a:rPr lang="fr-FR" altLang="zh-CN" dirty="0">
                <a:solidFill>
                  <a:srgbClr val="000000"/>
                </a:solidFill>
                <a:highlight>
                  <a:srgbClr val="FFFFFF"/>
                </a:highlight>
                <a:latin typeface="新宋体" panose="02010609030101010101" pitchFamily="49" charset="-122"/>
                <a:ea typeface="新宋体" panose="02010609030101010101" pitchFamily="49" charset="-122"/>
              </a:rPr>
              <a:t> &lt;&lt; aMid &lt;&lt; </a:t>
            </a:r>
            <a:r>
              <a:rPr lang="fr-FR" altLang="zh-CN" dirty="0">
                <a:solidFill>
                  <a:srgbClr val="A31515"/>
                </a:solidFill>
                <a:highlight>
                  <a:srgbClr val="FFFFFF"/>
                </a:highlight>
                <a:latin typeface="新宋体" panose="02010609030101010101" pitchFamily="49" charset="-122"/>
                <a:ea typeface="新宋体" panose="02010609030101010101" pitchFamily="49" charset="-122"/>
              </a:rPr>
              <a:t>" "</a:t>
            </a:r>
            <a:r>
              <a:rPr lang="fr-FR" altLang="zh-CN" dirty="0">
                <a:solidFill>
                  <a:srgbClr val="000000"/>
                </a:solidFill>
                <a:highlight>
                  <a:srgbClr val="FFFFFF"/>
                </a:highlight>
                <a:latin typeface="新宋体" panose="02010609030101010101" pitchFamily="49" charset="-122"/>
                <a:ea typeface="新宋体" panose="02010609030101010101" pitchFamily="49" charset="-122"/>
              </a:rPr>
              <a:t> &lt;&lt; aMax &lt;&lt; endl;</a:t>
            </a: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pPr>
              <a:lnSpc>
                <a:spcPct val="1500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8631399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6179" y="1652680"/>
            <a:ext cx="7786468" cy="4597862"/>
          </a:xfrm>
          <a:prstGeom prst="rect">
            <a:avLst/>
          </a:prstGeom>
          <a:solidFill>
            <a:schemeClr val="bg1"/>
          </a:solidFill>
          <a:ln>
            <a:solidFill>
              <a:schemeClr val="tx1"/>
            </a:solidFill>
          </a:ln>
        </p:spPr>
        <p:txBody>
          <a:bodyPr wrap="square">
            <a:spAutoFit/>
          </a:bodyPr>
          <a:lstStyle/>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iostream</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&lt;algorithm&gt;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using</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namespace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std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a:lnSpc>
                <a:spcPct val="150000"/>
              </a:lnSpc>
            </a:pP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pPr>
              <a:lnSpc>
                <a:spcPct val="1500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lnSpc>
                <a:spcPct val="150000"/>
              </a:lnSpc>
            </a:pP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a[3];</a:t>
            </a:r>
          </a:p>
          <a:p>
            <a:pPr lvl="1">
              <a:lnSpc>
                <a:spcPct val="1500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cin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&gt;&gt; a[0] &gt;&gt; a[1] &gt;&gt; a[2];</a:t>
            </a:r>
          </a:p>
          <a:p>
            <a:pPr lvl="1">
              <a:lnSpc>
                <a:spcPct val="1500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sort(a, a + 3);</a:t>
            </a:r>
          </a:p>
          <a:p>
            <a:pPr lvl="1">
              <a:lnSpc>
                <a:spcPct val="1500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&lt;&lt; a[0] &lt;&lt;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&lt;&lt; a[1] &lt;&lt; </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&lt;&lt; a[2] &lt;&lt;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endl</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a:lnSpc>
                <a:spcPct val="1500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pPr>
              <a:lnSpc>
                <a:spcPct val="1500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63053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8017FD9-E252-4557-838E-3C9CAD3B4992}"/>
              </a:ext>
            </a:extLst>
          </p:cNvPr>
          <p:cNvSpPr/>
          <p:nvPr/>
        </p:nvSpPr>
        <p:spPr>
          <a:xfrm>
            <a:off x="1564419" y="1998573"/>
            <a:ext cx="6015162" cy="277505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200000"/>
              </a:lnSpc>
            </a:pPr>
            <a:r>
              <a:rPr lang="zh-CN" altLang="en-US" dirty="0"/>
              <a:t>题目描述：</a:t>
            </a:r>
            <a:endParaRPr lang="en-US" altLang="zh-CN" dirty="0"/>
          </a:p>
          <a:p>
            <a:pPr>
              <a:lnSpc>
                <a:spcPct val="200000"/>
              </a:lnSpc>
            </a:pPr>
            <a:r>
              <a:rPr lang="zh-CN" altLang="en-US" dirty="0"/>
              <a:t>已知</a:t>
            </a:r>
            <a:r>
              <a:rPr lang="en-US" altLang="zh-CN" dirty="0"/>
              <a:t>2000</a:t>
            </a:r>
            <a:r>
              <a:rPr lang="zh-CN" altLang="en-US" dirty="0"/>
              <a:t>年</a:t>
            </a:r>
            <a:r>
              <a:rPr lang="en-US" altLang="zh-CN" dirty="0"/>
              <a:t>1</a:t>
            </a:r>
            <a:r>
              <a:rPr lang="zh-CN" altLang="en-US" dirty="0"/>
              <a:t>月</a:t>
            </a:r>
            <a:r>
              <a:rPr lang="en-US" altLang="zh-CN" dirty="0"/>
              <a:t>1</a:t>
            </a:r>
            <a:r>
              <a:rPr lang="zh-CN" altLang="en-US" dirty="0"/>
              <a:t>日是周六，约定过</a:t>
            </a:r>
            <a:r>
              <a:rPr lang="en-US" altLang="zh-CN" dirty="0"/>
              <a:t>1</a:t>
            </a:r>
            <a:r>
              <a:rPr lang="zh-CN" altLang="en-US" dirty="0"/>
              <a:t>天是</a:t>
            </a:r>
            <a:r>
              <a:rPr lang="en-US" altLang="zh-CN" dirty="0"/>
              <a:t>1</a:t>
            </a:r>
            <a:r>
              <a:rPr lang="zh-CN" altLang="en-US" dirty="0"/>
              <a:t>月</a:t>
            </a:r>
            <a:r>
              <a:rPr lang="en-US" altLang="zh-CN" dirty="0"/>
              <a:t>2</a:t>
            </a:r>
            <a:r>
              <a:rPr lang="zh-CN" altLang="en-US" dirty="0"/>
              <a:t>日，请写出代码，输入</a:t>
            </a:r>
            <a:r>
              <a:rPr lang="en-US" altLang="zh-CN" dirty="0"/>
              <a:t>n</a:t>
            </a:r>
            <a:r>
              <a:rPr lang="zh-CN" altLang="en-US" dirty="0"/>
              <a:t>（表示过</a:t>
            </a:r>
            <a:r>
              <a:rPr lang="en-US" altLang="zh-CN" dirty="0"/>
              <a:t>n</a:t>
            </a:r>
            <a:r>
              <a:rPr lang="zh-CN" altLang="en-US" dirty="0"/>
              <a:t>天），输出这一天的日期及周几。</a:t>
            </a:r>
            <a:br>
              <a:rPr lang="en-US" altLang="zh-CN" dirty="0"/>
            </a:br>
            <a:r>
              <a:rPr lang="zh-CN" altLang="en-US" dirty="0"/>
              <a:t>例如：若输入</a:t>
            </a:r>
            <a:r>
              <a:rPr lang="en-US" altLang="zh-CN" dirty="0"/>
              <a:t>1730</a:t>
            </a:r>
            <a:r>
              <a:rPr lang="zh-CN" altLang="en-US" dirty="0"/>
              <a:t>，则输出：</a:t>
            </a:r>
            <a:r>
              <a:rPr lang="en-US" altLang="zh-CN" dirty="0"/>
              <a:t>2004-09-26 </a:t>
            </a:r>
            <a:r>
              <a:rPr lang="zh-CN" altLang="en-US" dirty="0"/>
              <a:t>周日。</a:t>
            </a:r>
            <a:endParaRPr lang="en-US" altLang="zh-CN" dirty="0"/>
          </a:p>
          <a:p>
            <a:pPr>
              <a:lnSpc>
                <a:spcPct val="200000"/>
              </a:lnSpc>
            </a:pPr>
            <a:endParaRPr lang="zh-CN" altLang="en-US" dirty="0"/>
          </a:p>
        </p:txBody>
      </p:sp>
    </p:spTree>
    <p:extLst>
      <p:ext uri="{BB962C8B-B14F-4D97-AF65-F5344CB8AC3E}">
        <p14:creationId xmlns:p14="http://schemas.microsoft.com/office/powerpoint/2010/main" val="24460704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95B8E6-B5E5-4B24-AA8D-3843C0C14BDF}"/>
              </a:ext>
            </a:extLst>
          </p:cNvPr>
          <p:cNvSpPr/>
          <p:nvPr/>
        </p:nvSpPr>
        <p:spPr>
          <a:xfrm>
            <a:off x="63610" y="68447"/>
            <a:ext cx="4590954" cy="62478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808080"/>
                </a:solidFill>
                <a:latin typeface="新宋体" panose="02010609030101010101" pitchFamily="49" charset="-122"/>
                <a:ea typeface="新宋体" panose="02010609030101010101" pitchFamily="49" charset="-122"/>
              </a:rPr>
              <a:t>#include</a:t>
            </a:r>
            <a:r>
              <a:rPr lang="en-US" altLang="zh-CN" sz="1000" dirty="0">
                <a:solidFill>
                  <a:srgbClr val="A31515"/>
                </a:solidFill>
                <a:latin typeface="新宋体" panose="02010609030101010101" pitchFamily="49" charset="-122"/>
                <a:ea typeface="新宋体" panose="02010609030101010101" pitchFamily="49" charset="-122"/>
              </a:rPr>
              <a:t>&lt;</a:t>
            </a:r>
            <a:r>
              <a:rPr lang="en-US" altLang="zh-CN" sz="1000" dirty="0" err="1">
                <a:solidFill>
                  <a:srgbClr val="A31515"/>
                </a:solidFill>
                <a:latin typeface="新宋体" panose="02010609030101010101" pitchFamily="49" charset="-122"/>
                <a:ea typeface="新宋体" panose="02010609030101010101" pitchFamily="49" charset="-122"/>
              </a:rPr>
              <a:t>stdio.h</a:t>
            </a:r>
            <a:r>
              <a:rPr lang="en-US" altLang="zh-CN" sz="1000" dirty="0">
                <a:solidFill>
                  <a:srgbClr val="A31515"/>
                </a:solidFill>
                <a:latin typeface="新宋体" panose="02010609030101010101" pitchFamily="49" charset="-122"/>
                <a:ea typeface="新宋体" panose="02010609030101010101" pitchFamily="49" charset="-122"/>
              </a:rPr>
              <a:t>&gt;</a:t>
            </a:r>
            <a:endParaRPr lang="en-US" altLang="zh-CN" sz="1000" dirty="0">
              <a:solidFill>
                <a:srgbClr val="000000"/>
              </a:solidFill>
              <a:latin typeface="新宋体" panose="02010609030101010101" pitchFamily="49" charset="-122"/>
              <a:ea typeface="新宋体" panose="02010609030101010101" pitchFamily="49" charset="-122"/>
            </a:endParaRP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a:solidFill>
                  <a:srgbClr val="0000FF"/>
                </a:solidFill>
                <a:latin typeface="新宋体" panose="02010609030101010101" pitchFamily="49" charset="-122"/>
                <a:ea typeface="新宋体" panose="02010609030101010101" pitchFamily="49" charset="-122"/>
              </a:rPr>
              <a:t>char</a:t>
            </a:r>
            <a:r>
              <a:rPr lang="en-US" altLang="zh-CN" sz="1000" dirty="0">
                <a:solidFill>
                  <a:srgbClr val="000000"/>
                </a:solidFill>
                <a:latin typeface="新宋体" panose="02010609030101010101" pitchFamily="49" charset="-122"/>
                <a:ea typeface="新宋体" panose="02010609030101010101" pitchFamily="49" charset="-122"/>
              </a:rPr>
              <a:t> a[7][10] = { </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周一</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周二</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周三</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周四</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周五</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周六</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周日</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000000"/>
                </a:solidFill>
                <a:latin typeface="新宋体" panose="02010609030101010101" pitchFamily="49" charset="-122"/>
                <a:ea typeface="新宋体" panose="02010609030101010101" pitchFamily="49" charset="-122"/>
              </a:rPr>
              <a:t>};</a:t>
            </a:r>
          </a:p>
          <a:p>
            <a:r>
              <a:rPr lang="es-ES" altLang="zh-CN" sz="1000" dirty="0">
                <a:solidFill>
                  <a:srgbClr val="0000FF"/>
                </a:solidFill>
                <a:latin typeface="新宋体" panose="02010609030101010101" pitchFamily="49" charset="-122"/>
                <a:ea typeface="新宋体" panose="02010609030101010101" pitchFamily="49" charset="-122"/>
              </a:rPr>
              <a:t>int</a:t>
            </a:r>
            <a:r>
              <a:rPr lang="es-ES" altLang="zh-CN" sz="1000" dirty="0">
                <a:solidFill>
                  <a:srgbClr val="000000"/>
                </a:solidFill>
                <a:latin typeface="新宋体" panose="02010609030101010101" pitchFamily="49" charset="-122"/>
                <a:ea typeface="新宋体" panose="02010609030101010101" pitchFamily="49" charset="-122"/>
              </a:rPr>
              <a:t> y, m, d, n;</a:t>
            </a: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p(</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808080"/>
                </a:solidFill>
                <a:latin typeface="新宋体" panose="02010609030101010101" pitchFamily="49" charset="-122"/>
                <a:ea typeface="新宋体" panose="02010609030101010101" pitchFamily="49" charset="-122"/>
              </a:rPr>
              <a:t>n</a:t>
            </a:r>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pt-BR" altLang="zh-CN" sz="1000" dirty="0">
                <a:solidFill>
                  <a:srgbClr val="0000FF"/>
                </a:solidFill>
                <a:latin typeface="新宋体" panose="02010609030101010101" pitchFamily="49" charset="-122"/>
                <a:ea typeface="新宋体" panose="02010609030101010101" pitchFamily="49" charset="-122"/>
              </a:rPr>
              <a:t>if</a:t>
            </a:r>
            <a:r>
              <a:rPr lang="pt-BR" altLang="zh-CN" sz="1000" dirty="0">
                <a:solidFill>
                  <a:srgbClr val="000000"/>
                </a:solidFill>
                <a:latin typeface="新宋体" panose="02010609030101010101" pitchFamily="49" charset="-122"/>
                <a:ea typeface="新宋体" panose="02010609030101010101" pitchFamily="49" charset="-122"/>
              </a:rPr>
              <a:t> (</a:t>
            </a:r>
            <a:r>
              <a:rPr lang="pt-BR" altLang="zh-CN" sz="1000" dirty="0">
                <a:solidFill>
                  <a:srgbClr val="808080"/>
                </a:solidFill>
                <a:latin typeface="新宋体" panose="02010609030101010101" pitchFamily="49" charset="-122"/>
                <a:ea typeface="新宋体" panose="02010609030101010101" pitchFamily="49" charset="-122"/>
              </a:rPr>
              <a:t>n</a:t>
            </a:r>
            <a:r>
              <a:rPr lang="pt-BR" altLang="zh-CN" sz="1000" dirty="0">
                <a:solidFill>
                  <a:srgbClr val="000000"/>
                </a:solidFill>
                <a:latin typeface="新宋体" panose="02010609030101010101" pitchFamily="49" charset="-122"/>
                <a:ea typeface="新宋体" panose="02010609030101010101" pitchFamily="49" charset="-122"/>
              </a:rPr>
              <a:t> % 4 == 0 &amp;&amp; </a:t>
            </a:r>
            <a:r>
              <a:rPr lang="pt-BR" altLang="zh-CN" sz="1000" dirty="0">
                <a:solidFill>
                  <a:srgbClr val="808080"/>
                </a:solidFill>
                <a:latin typeface="新宋体" panose="02010609030101010101" pitchFamily="49" charset="-122"/>
                <a:ea typeface="新宋体" panose="02010609030101010101" pitchFamily="49" charset="-122"/>
              </a:rPr>
              <a:t>n</a:t>
            </a:r>
            <a:r>
              <a:rPr lang="pt-BR" altLang="zh-CN" sz="1000" dirty="0">
                <a:solidFill>
                  <a:srgbClr val="000000"/>
                </a:solidFill>
                <a:latin typeface="新宋体" panose="02010609030101010101" pitchFamily="49" charset="-122"/>
                <a:ea typeface="新宋体" panose="02010609030101010101" pitchFamily="49" charset="-122"/>
              </a:rPr>
              <a:t> % 100 != 0 || </a:t>
            </a:r>
            <a:r>
              <a:rPr lang="pt-BR" altLang="zh-CN" sz="1000" dirty="0">
                <a:solidFill>
                  <a:srgbClr val="808080"/>
                </a:solidFill>
                <a:latin typeface="新宋体" panose="02010609030101010101" pitchFamily="49" charset="-122"/>
                <a:ea typeface="新宋体" panose="02010609030101010101" pitchFamily="49" charset="-122"/>
              </a:rPr>
              <a:t>n</a:t>
            </a:r>
            <a:r>
              <a:rPr lang="pt-BR" altLang="zh-CN" sz="1000" dirty="0">
                <a:solidFill>
                  <a:srgbClr val="000000"/>
                </a:solidFill>
                <a:latin typeface="新宋体" panose="02010609030101010101" pitchFamily="49" charset="-122"/>
                <a:ea typeface="新宋体" panose="02010609030101010101" pitchFamily="49" charset="-122"/>
              </a:rPr>
              <a:t> % 400 == 0)  </a:t>
            </a:r>
            <a:r>
              <a:rPr lang="pt-BR" altLang="zh-CN" sz="1000" dirty="0">
                <a:solidFill>
                  <a:srgbClr val="0000FF"/>
                </a:solidFill>
                <a:latin typeface="新宋体" panose="02010609030101010101" pitchFamily="49" charset="-122"/>
                <a:ea typeface="新宋体" panose="02010609030101010101" pitchFamily="49" charset="-122"/>
              </a:rPr>
              <a:t>return</a:t>
            </a:r>
            <a:r>
              <a:rPr lang="pt-BR" altLang="zh-CN" sz="1000" dirty="0">
                <a:solidFill>
                  <a:srgbClr val="000000"/>
                </a:solidFill>
                <a:latin typeface="新宋体" panose="02010609030101010101" pitchFamily="49" charset="-122"/>
                <a:ea typeface="新宋体" panose="02010609030101010101" pitchFamily="49" charset="-122"/>
              </a:rPr>
              <a:t> 1;</a:t>
            </a:r>
          </a:p>
          <a:p>
            <a:pPr lvl="1"/>
            <a:r>
              <a:rPr lang="en-US" altLang="zh-CN" sz="1000" dirty="0">
                <a:solidFill>
                  <a:srgbClr val="0000FF"/>
                </a:solidFill>
                <a:latin typeface="新宋体" panose="02010609030101010101" pitchFamily="49" charset="-122"/>
                <a:ea typeface="新宋体" panose="02010609030101010101" pitchFamily="49" charset="-122"/>
              </a:rPr>
              <a:t>else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0;</a:t>
            </a:r>
          </a:p>
          <a:p>
            <a:r>
              <a:rPr lang="en-US" altLang="zh-CN" sz="1000" dirty="0">
                <a:solidFill>
                  <a:srgbClr val="000000"/>
                </a:solidFill>
                <a:latin typeface="新宋体" panose="02010609030101010101" pitchFamily="49" charset="-122"/>
                <a:ea typeface="新宋体" panose="02010609030101010101" pitchFamily="49" charset="-122"/>
              </a:rPr>
              <a:t>}</a:t>
            </a: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a:solidFill>
                  <a:srgbClr val="0000FF"/>
                </a:solidFill>
                <a:latin typeface="新宋体" panose="02010609030101010101" pitchFamily="49" charset="-122"/>
                <a:ea typeface="新宋体" panose="02010609030101010101" pitchFamily="49" charset="-122"/>
              </a:rPr>
              <a:t>void</a:t>
            </a:r>
            <a:r>
              <a:rPr lang="en-US" altLang="zh-CN" sz="1000" dirty="0">
                <a:solidFill>
                  <a:srgbClr val="000000"/>
                </a:solidFill>
                <a:latin typeface="新宋体" panose="02010609030101010101" pitchFamily="49" charset="-122"/>
                <a:ea typeface="新宋体" panose="02010609030101010101" pitchFamily="49" charset="-122"/>
              </a:rPr>
              <a:t> fun()</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v;</a:t>
            </a:r>
          </a:p>
          <a:p>
            <a:pPr lvl="1"/>
            <a:r>
              <a:rPr lang="es-ES" altLang="zh-CN" sz="1000" dirty="0">
                <a:solidFill>
                  <a:srgbClr val="0000FF"/>
                </a:solidFill>
                <a:latin typeface="新宋体" panose="02010609030101010101" pitchFamily="49" charset="-122"/>
                <a:ea typeface="新宋体" panose="02010609030101010101" pitchFamily="49" charset="-122"/>
              </a:rPr>
              <a:t>for</a:t>
            </a:r>
            <a:r>
              <a:rPr lang="es-ES" altLang="zh-CN" sz="1000" dirty="0">
                <a:solidFill>
                  <a:srgbClr val="000000"/>
                </a:solidFill>
                <a:latin typeface="新宋体" panose="02010609030101010101" pitchFamily="49" charset="-122"/>
                <a:ea typeface="新宋体" panose="02010609030101010101" pitchFamily="49" charset="-122"/>
              </a:rPr>
              <a:t> (y = 2000, d = 0; d &lt;= n; y++)</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if</a:t>
            </a:r>
            <a:r>
              <a:rPr lang="en-US" altLang="zh-CN" sz="1000" dirty="0">
                <a:solidFill>
                  <a:srgbClr val="000000"/>
                </a:solidFill>
                <a:latin typeface="新宋体" panose="02010609030101010101" pitchFamily="49" charset="-122"/>
                <a:ea typeface="新宋体" panose="02010609030101010101" pitchFamily="49" charset="-122"/>
              </a:rPr>
              <a:t> (p(y)) d += 366; </a:t>
            </a:r>
            <a:r>
              <a:rPr lang="en-US" altLang="zh-CN" sz="1000" dirty="0">
                <a:solidFill>
                  <a:srgbClr val="0000FF"/>
                </a:solidFill>
                <a:latin typeface="新宋体" panose="02010609030101010101" pitchFamily="49" charset="-122"/>
                <a:ea typeface="新宋体" panose="02010609030101010101" pitchFamily="49" charset="-122"/>
              </a:rPr>
              <a:t>else</a:t>
            </a:r>
            <a:r>
              <a:rPr lang="en-US" altLang="zh-CN" sz="1000" dirty="0">
                <a:solidFill>
                  <a:srgbClr val="000000"/>
                </a:solidFill>
                <a:latin typeface="新宋体" panose="02010609030101010101" pitchFamily="49" charset="-122"/>
                <a:ea typeface="新宋体" panose="02010609030101010101" pitchFamily="49" charset="-122"/>
              </a:rPr>
              <a:t> d += 365;</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y--;</a:t>
            </a:r>
          </a:p>
          <a:p>
            <a:pPr lvl="1"/>
            <a:r>
              <a:rPr lang="en-US" altLang="zh-CN" sz="1000" dirty="0">
                <a:solidFill>
                  <a:srgbClr val="0000FF"/>
                </a:solidFill>
                <a:latin typeface="新宋体" panose="02010609030101010101" pitchFamily="49" charset="-122"/>
                <a:ea typeface="新宋体" panose="02010609030101010101" pitchFamily="49" charset="-122"/>
              </a:rPr>
              <a:t>if</a:t>
            </a:r>
            <a:r>
              <a:rPr lang="en-US" altLang="zh-CN" sz="1000" dirty="0">
                <a:solidFill>
                  <a:srgbClr val="000000"/>
                </a:solidFill>
                <a:latin typeface="新宋体" panose="02010609030101010101" pitchFamily="49" charset="-122"/>
                <a:ea typeface="新宋体" panose="02010609030101010101" pitchFamily="49" charset="-122"/>
              </a:rPr>
              <a:t> (p(y)) d -= 366; </a:t>
            </a:r>
            <a:r>
              <a:rPr lang="en-US" altLang="zh-CN" sz="1000" dirty="0">
                <a:solidFill>
                  <a:srgbClr val="0000FF"/>
                </a:solidFill>
                <a:latin typeface="新宋体" panose="02010609030101010101" pitchFamily="49" charset="-122"/>
                <a:ea typeface="新宋体" panose="02010609030101010101" pitchFamily="49" charset="-122"/>
              </a:rPr>
              <a:t>else</a:t>
            </a:r>
            <a:r>
              <a:rPr lang="en-US" altLang="zh-CN" sz="1000" dirty="0">
                <a:solidFill>
                  <a:srgbClr val="000000"/>
                </a:solidFill>
                <a:latin typeface="新宋体" panose="02010609030101010101" pitchFamily="49" charset="-122"/>
                <a:ea typeface="新宋体" panose="02010609030101010101" pitchFamily="49" charset="-122"/>
              </a:rPr>
              <a:t> d -= 365;</a:t>
            </a:r>
          </a:p>
          <a:p>
            <a:pPr lvl="1"/>
            <a:endParaRPr lang="zh-CN" altLang="en-US" sz="1000" dirty="0">
              <a:solidFill>
                <a:srgbClr val="000000"/>
              </a:solidFill>
              <a:latin typeface="新宋体" panose="02010609030101010101" pitchFamily="49" charset="-122"/>
              <a:ea typeface="新宋体" panose="02010609030101010101" pitchFamily="49" charset="-122"/>
            </a:endParaRPr>
          </a:p>
          <a:p>
            <a:pPr lvl="1"/>
            <a:r>
              <a:rPr lang="en-US" altLang="zh-CN" sz="1000" dirty="0">
                <a:solidFill>
                  <a:srgbClr val="000000"/>
                </a:solidFill>
                <a:latin typeface="新宋体" panose="02010609030101010101" pitchFamily="49" charset="-122"/>
                <a:ea typeface="新宋体" panose="02010609030101010101" pitchFamily="49" charset="-122"/>
              </a:rPr>
              <a:t>m = 1;</a:t>
            </a:r>
          </a:p>
          <a:p>
            <a:pPr lvl="1"/>
            <a:r>
              <a:rPr lang="en-US" altLang="zh-CN" sz="1000" dirty="0">
                <a:solidFill>
                  <a:srgbClr val="0000FF"/>
                </a:solidFill>
                <a:latin typeface="新宋体" panose="02010609030101010101" pitchFamily="49" charset="-122"/>
                <a:ea typeface="新宋体" panose="02010609030101010101" pitchFamily="49" charset="-122"/>
              </a:rPr>
              <a:t>if</a:t>
            </a:r>
            <a:r>
              <a:rPr lang="en-US" altLang="zh-CN" sz="1000" dirty="0">
                <a:solidFill>
                  <a:srgbClr val="000000"/>
                </a:solidFill>
                <a:latin typeface="新宋体" panose="02010609030101010101" pitchFamily="49" charset="-122"/>
                <a:ea typeface="新宋体" panose="02010609030101010101" pitchFamily="49" charset="-122"/>
              </a:rPr>
              <a:t> (p(y)) v = 29; </a:t>
            </a:r>
            <a:r>
              <a:rPr lang="en-US" altLang="zh-CN" sz="1000" dirty="0">
                <a:solidFill>
                  <a:srgbClr val="0000FF"/>
                </a:solidFill>
                <a:latin typeface="新宋体" panose="02010609030101010101" pitchFamily="49" charset="-122"/>
                <a:ea typeface="新宋体" panose="02010609030101010101" pitchFamily="49" charset="-122"/>
              </a:rPr>
              <a:t>else</a:t>
            </a:r>
            <a:r>
              <a:rPr lang="en-US" altLang="zh-CN" sz="1000" dirty="0">
                <a:solidFill>
                  <a:srgbClr val="000000"/>
                </a:solidFill>
                <a:latin typeface="新宋体" panose="02010609030101010101" pitchFamily="49" charset="-122"/>
                <a:ea typeface="新宋体" panose="02010609030101010101" pitchFamily="49" charset="-122"/>
              </a:rPr>
              <a:t> v = 28;</a:t>
            </a:r>
          </a:p>
          <a:p>
            <a:pPr lvl="1"/>
            <a:r>
              <a:rPr lang="en-US" altLang="zh-CN" sz="1000" dirty="0">
                <a:solidFill>
                  <a:srgbClr val="0000FF"/>
                </a:solidFill>
                <a:latin typeface="新宋体" panose="02010609030101010101" pitchFamily="49" charset="-122"/>
                <a:ea typeface="新宋体" panose="02010609030101010101" pitchFamily="49" charset="-122"/>
              </a:rPr>
              <a:t>while</a:t>
            </a:r>
            <a:r>
              <a:rPr lang="en-US" altLang="zh-CN" sz="1000" dirty="0">
                <a:solidFill>
                  <a:srgbClr val="000000"/>
                </a:solidFill>
                <a:latin typeface="新宋体" panose="02010609030101010101" pitchFamily="49" charset="-122"/>
                <a:ea typeface="新宋体" panose="02010609030101010101" pitchFamily="49" charset="-122"/>
              </a:rPr>
              <a:t> (d &lt;= n)</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switch</a:t>
            </a:r>
            <a:r>
              <a:rPr lang="en-US" altLang="zh-CN" sz="1000" dirty="0">
                <a:solidFill>
                  <a:srgbClr val="000000"/>
                </a:solidFill>
                <a:latin typeface="新宋体" panose="02010609030101010101" pitchFamily="49" charset="-122"/>
                <a:ea typeface="新宋体" panose="02010609030101010101" pitchFamily="49" charset="-122"/>
              </a:rPr>
              <a:t> (m++)</a:t>
            </a:r>
          </a:p>
          <a:p>
            <a:pPr lvl="2"/>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3:</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5:</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7:</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8:</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10:</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12:d += 31; </a:t>
            </a:r>
            <a:r>
              <a:rPr lang="en-US" altLang="zh-CN" sz="1000" dirty="0">
                <a:solidFill>
                  <a:srgbClr val="0000FF"/>
                </a:solidFill>
                <a:latin typeface="新宋体" panose="02010609030101010101" pitchFamily="49" charset="-122"/>
                <a:ea typeface="新宋体" panose="02010609030101010101" pitchFamily="49" charset="-122"/>
              </a:rPr>
              <a:t>break</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2:d += v; </a:t>
            </a:r>
            <a:r>
              <a:rPr lang="en-US" altLang="zh-CN" sz="1000" dirty="0">
                <a:solidFill>
                  <a:srgbClr val="0000FF"/>
                </a:solidFill>
                <a:latin typeface="新宋体" panose="02010609030101010101" pitchFamily="49" charset="-122"/>
                <a:ea typeface="新宋体" panose="02010609030101010101" pitchFamily="49" charset="-122"/>
              </a:rPr>
              <a:t>break</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FF"/>
                </a:solidFill>
                <a:latin typeface="新宋体" panose="02010609030101010101" pitchFamily="49" charset="-122"/>
                <a:ea typeface="新宋体" panose="02010609030101010101" pitchFamily="49" charset="-122"/>
              </a:rPr>
              <a:t>default</a:t>
            </a:r>
            <a:r>
              <a:rPr lang="en-US" altLang="zh-CN" sz="1000" dirty="0" err="1">
                <a:solidFill>
                  <a:srgbClr val="000000"/>
                </a:solidFill>
                <a:latin typeface="新宋体" panose="02010609030101010101" pitchFamily="49" charset="-122"/>
                <a:ea typeface="新宋体" panose="02010609030101010101" pitchFamily="49" charset="-122"/>
              </a:rPr>
              <a:t>:d</a:t>
            </a:r>
            <a:r>
              <a:rPr lang="en-US" altLang="zh-CN" sz="1000" dirty="0">
                <a:solidFill>
                  <a:srgbClr val="000000"/>
                </a:solidFill>
                <a:latin typeface="新宋体" panose="02010609030101010101" pitchFamily="49" charset="-122"/>
                <a:ea typeface="新宋体" panose="02010609030101010101" pitchFamily="49" charset="-122"/>
              </a:rPr>
              <a:t> += 30;</a:t>
            </a:r>
          </a:p>
          <a:p>
            <a:pPr lvl="2"/>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m--;</a:t>
            </a:r>
          </a:p>
        </p:txBody>
      </p:sp>
      <p:sp>
        <p:nvSpPr>
          <p:cNvPr id="5" name="矩形 4">
            <a:extLst>
              <a:ext uri="{FF2B5EF4-FFF2-40B4-BE49-F238E27FC236}">
                <a16:creationId xmlns:a16="http://schemas.microsoft.com/office/drawing/2014/main" id="{395EFAD9-3D41-4E4B-BE9E-488330EE17DE}"/>
              </a:ext>
            </a:extLst>
          </p:cNvPr>
          <p:cNvSpPr/>
          <p:nvPr/>
        </p:nvSpPr>
        <p:spPr>
          <a:xfrm>
            <a:off x="4654564" y="68447"/>
            <a:ext cx="4425826" cy="48628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000" dirty="0">
                <a:solidFill>
                  <a:srgbClr val="0000FF"/>
                </a:solidFill>
                <a:latin typeface="新宋体" panose="02010609030101010101" pitchFamily="49" charset="-122"/>
                <a:ea typeface="新宋体" panose="02010609030101010101" pitchFamily="49" charset="-122"/>
              </a:rPr>
              <a:t>switch</a:t>
            </a:r>
            <a:r>
              <a:rPr lang="en-US" altLang="zh-CN" sz="1000" dirty="0">
                <a:solidFill>
                  <a:srgbClr val="000000"/>
                </a:solidFill>
                <a:latin typeface="新宋体" panose="02010609030101010101" pitchFamily="49" charset="-122"/>
                <a:ea typeface="新宋体" panose="02010609030101010101" pitchFamily="49" charset="-122"/>
              </a:rPr>
              <a:t> (m)</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3:</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5:</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7:</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8:</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10:</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12:d -= 31; </a:t>
            </a:r>
            <a:r>
              <a:rPr lang="en-US" altLang="zh-CN" sz="1000" dirty="0">
                <a:solidFill>
                  <a:srgbClr val="0000FF"/>
                </a:solidFill>
                <a:latin typeface="新宋体" panose="02010609030101010101" pitchFamily="49" charset="-122"/>
                <a:ea typeface="新宋体" panose="02010609030101010101" pitchFamily="49" charset="-122"/>
              </a:rPr>
              <a:t>break</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2:d -= v; </a:t>
            </a:r>
            <a:r>
              <a:rPr lang="en-US" altLang="zh-CN" sz="1000" dirty="0">
                <a:solidFill>
                  <a:srgbClr val="0000FF"/>
                </a:solidFill>
                <a:latin typeface="新宋体" panose="02010609030101010101" pitchFamily="49" charset="-122"/>
                <a:ea typeface="新宋体" panose="02010609030101010101" pitchFamily="49" charset="-122"/>
              </a:rPr>
              <a:t>break</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FF"/>
                </a:solidFill>
                <a:latin typeface="新宋体" panose="02010609030101010101" pitchFamily="49" charset="-122"/>
                <a:ea typeface="新宋体" panose="02010609030101010101" pitchFamily="49" charset="-122"/>
              </a:rPr>
              <a:t>default</a:t>
            </a:r>
            <a:r>
              <a:rPr lang="en-US" altLang="zh-CN" sz="1000" dirty="0" err="1">
                <a:solidFill>
                  <a:srgbClr val="000000"/>
                </a:solidFill>
                <a:latin typeface="新宋体" panose="02010609030101010101" pitchFamily="49" charset="-122"/>
                <a:ea typeface="新宋体" panose="02010609030101010101" pitchFamily="49" charset="-122"/>
              </a:rPr>
              <a:t>:d</a:t>
            </a:r>
            <a:r>
              <a:rPr lang="en-US" altLang="zh-CN" sz="1000" dirty="0">
                <a:solidFill>
                  <a:srgbClr val="000000"/>
                </a:solidFill>
                <a:latin typeface="新宋体" panose="02010609030101010101" pitchFamily="49" charset="-122"/>
                <a:ea typeface="新宋体" panose="02010609030101010101" pitchFamily="49" charset="-122"/>
              </a:rPr>
              <a:t> -= 30;</a:t>
            </a:r>
          </a:p>
          <a:p>
            <a:pPr lvl="1"/>
            <a:r>
              <a:rPr lang="en-US" altLang="zh-CN" sz="1000" dirty="0">
                <a:solidFill>
                  <a:srgbClr val="000000"/>
                </a:solidFill>
                <a:latin typeface="新宋体" panose="02010609030101010101" pitchFamily="49" charset="-122"/>
                <a:ea typeface="新宋体" panose="02010609030101010101" pitchFamily="49" charset="-122"/>
              </a:rPr>
              <a:t>}</a:t>
            </a:r>
            <a:endParaRPr lang="zh-CN" altLang="en-US" sz="1000" dirty="0">
              <a:solidFill>
                <a:srgbClr val="000000"/>
              </a:solidFill>
              <a:latin typeface="新宋体" panose="02010609030101010101" pitchFamily="49" charset="-122"/>
              <a:ea typeface="新宋体" panose="02010609030101010101" pitchFamily="49" charset="-122"/>
            </a:endParaRPr>
          </a:p>
          <a:p>
            <a:pPr lvl="1"/>
            <a:r>
              <a:rPr lang="en-US" altLang="zh-CN" sz="1000" dirty="0">
                <a:solidFill>
                  <a:srgbClr val="000000"/>
                </a:solidFill>
                <a:latin typeface="新宋体" panose="02010609030101010101" pitchFamily="49" charset="-122"/>
                <a:ea typeface="新宋体" panose="02010609030101010101" pitchFamily="49" charset="-122"/>
              </a:rPr>
              <a:t>d = n - d + 1;</a:t>
            </a:r>
          </a:p>
          <a:p>
            <a:pPr lvl="1"/>
            <a:r>
              <a:rPr lang="es-ES" altLang="zh-CN" sz="1000" dirty="0">
                <a:solidFill>
                  <a:srgbClr val="000000"/>
                </a:solidFill>
                <a:latin typeface="新宋体" panose="02010609030101010101" pitchFamily="49" charset="-122"/>
                <a:ea typeface="新宋体" panose="02010609030101010101" pitchFamily="49" charset="-122"/>
              </a:rPr>
              <a:t>printf(</a:t>
            </a:r>
            <a:r>
              <a:rPr lang="es-ES" altLang="zh-CN" sz="1000" dirty="0">
                <a:solidFill>
                  <a:srgbClr val="A31515"/>
                </a:solidFill>
                <a:latin typeface="新宋体" panose="02010609030101010101" pitchFamily="49" charset="-122"/>
                <a:ea typeface="新宋体" panose="02010609030101010101" pitchFamily="49" charset="-122"/>
              </a:rPr>
              <a:t>"%d-%02d-%02d "</a:t>
            </a:r>
            <a:r>
              <a:rPr lang="es-ES" altLang="zh-CN" sz="1000" dirty="0">
                <a:solidFill>
                  <a:srgbClr val="000000"/>
                </a:solidFill>
                <a:latin typeface="新宋体" panose="02010609030101010101" pitchFamily="49" charset="-122"/>
                <a:ea typeface="新宋体" panose="02010609030101010101" pitchFamily="49" charset="-122"/>
              </a:rPr>
              <a:t>, y, m, d);</a:t>
            </a:r>
          </a:p>
          <a:p>
            <a:r>
              <a:rPr lang="en-US" altLang="zh-CN" sz="1000" dirty="0">
                <a:solidFill>
                  <a:srgbClr val="000000"/>
                </a:solidFill>
                <a:latin typeface="新宋体" panose="02010609030101010101" pitchFamily="49" charset="-122"/>
                <a:ea typeface="新宋体" panose="02010609030101010101" pitchFamily="49" charset="-122"/>
              </a:rPr>
              <a:t>}</a:t>
            </a:r>
          </a:p>
          <a:p>
            <a:endParaRPr lang="en-US" altLang="zh-CN" sz="1000" dirty="0">
              <a:solidFill>
                <a:srgbClr val="000000"/>
              </a:solidFill>
              <a:latin typeface="新宋体" panose="02010609030101010101" pitchFamily="49" charset="-122"/>
              <a:ea typeface="新宋体" panose="02010609030101010101" pitchFamily="49" charset="-122"/>
            </a:endParaRPr>
          </a:p>
          <a:p>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main()</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pt-BR" altLang="zh-CN" sz="1000" dirty="0">
                <a:solidFill>
                  <a:srgbClr val="0000FF"/>
                </a:solidFill>
                <a:latin typeface="新宋体" panose="02010609030101010101" pitchFamily="49" charset="-122"/>
                <a:ea typeface="新宋体" panose="02010609030101010101" pitchFamily="49" charset="-122"/>
              </a:rPr>
              <a:t>while</a:t>
            </a:r>
            <a:r>
              <a:rPr lang="pt-BR" altLang="zh-CN" sz="1000" dirty="0">
                <a:solidFill>
                  <a:srgbClr val="000000"/>
                </a:solidFill>
                <a:latin typeface="新宋体" panose="02010609030101010101" pitchFamily="49" charset="-122"/>
                <a:ea typeface="新宋体" panose="02010609030101010101" pitchFamily="49" charset="-122"/>
              </a:rPr>
              <a:t> (scanf(</a:t>
            </a:r>
            <a:r>
              <a:rPr lang="pt-BR" altLang="zh-CN" sz="1000" dirty="0">
                <a:solidFill>
                  <a:srgbClr val="A31515"/>
                </a:solidFill>
                <a:latin typeface="新宋体" panose="02010609030101010101" pitchFamily="49" charset="-122"/>
                <a:ea typeface="新宋体" panose="02010609030101010101" pitchFamily="49" charset="-122"/>
              </a:rPr>
              <a:t>"%d"</a:t>
            </a:r>
            <a:r>
              <a:rPr lang="pt-BR" altLang="zh-CN" sz="1000" dirty="0">
                <a:solidFill>
                  <a:srgbClr val="000000"/>
                </a:solidFill>
                <a:latin typeface="新宋体" panose="02010609030101010101" pitchFamily="49" charset="-122"/>
                <a:ea typeface="新宋体" panose="02010609030101010101" pitchFamily="49" charset="-122"/>
              </a:rPr>
              <a:t>, &amp;n), n != -1)</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a:solidFill>
                  <a:srgbClr val="000000"/>
                </a:solidFill>
                <a:latin typeface="新宋体" panose="02010609030101010101" pitchFamily="49" charset="-122"/>
                <a:ea typeface="新宋体" panose="02010609030101010101" pitchFamily="49" charset="-122"/>
              </a:rPr>
              <a:t>fun();</a:t>
            </a:r>
          </a:p>
          <a:p>
            <a:pPr lvl="2"/>
            <a:r>
              <a:rPr lang="en-US" altLang="zh-CN" sz="1000" dirty="0">
                <a:solidFill>
                  <a:srgbClr val="0000FF"/>
                </a:solidFill>
                <a:latin typeface="新宋体" panose="02010609030101010101" pitchFamily="49" charset="-122"/>
                <a:ea typeface="新宋体" panose="02010609030101010101" pitchFamily="49" charset="-122"/>
              </a:rPr>
              <a:t>if</a:t>
            </a:r>
            <a:r>
              <a:rPr lang="en-US" altLang="zh-CN" sz="1000" dirty="0">
                <a:solidFill>
                  <a:srgbClr val="000000"/>
                </a:solidFill>
                <a:latin typeface="新宋体" panose="02010609030101010101" pitchFamily="49" charset="-122"/>
                <a:ea typeface="新宋体" panose="02010609030101010101" pitchFamily="49" charset="-122"/>
              </a:rPr>
              <a:t> (m &lt; 3)</a:t>
            </a:r>
          </a:p>
          <a:p>
            <a:pPr lvl="2"/>
            <a:r>
              <a:rPr lang="en-US" altLang="zh-CN" sz="1000" dirty="0">
                <a:solidFill>
                  <a:srgbClr val="000000"/>
                </a:solidFill>
                <a:latin typeface="新宋体" panose="02010609030101010101" pitchFamily="49" charset="-122"/>
                <a:ea typeface="新宋体" panose="02010609030101010101" pitchFamily="49" charset="-122"/>
              </a:rPr>
              <a:t>{</a:t>
            </a:r>
          </a:p>
          <a:p>
            <a:pPr lvl="3"/>
            <a:r>
              <a:rPr lang="en-US" altLang="zh-CN" sz="1000" dirty="0">
                <a:solidFill>
                  <a:srgbClr val="000000"/>
                </a:solidFill>
                <a:latin typeface="新宋体" panose="02010609030101010101" pitchFamily="49" charset="-122"/>
                <a:ea typeface="新宋体" panose="02010609030101010101" pitchFamily="49" charset="-122"/>
              </a:rPr>
              <a:t>y--;</a:t>
            </a:r>
          </a:p>
          <a:p>
            <a:pPr lvl="3"/>
            <a:r>
              <a:rPr lang="en-US" altLang="zh-CN" sz="1000" dirty="0">
                <a:solidFill>
                  <a:srgbClr val="000000"/>
                </a:solidFill>
                <a:latin typeface="新宋体" panose="02010609030101010101" pitchFamily="49" charset="-122"/>
                <a:ea typeface="新宋体" panose="02010609030101010101" pitchFamily="49" charset="-122"/>
              </a:rPr>
              <a:t>m += 12;</a:t>
            </a:r>
          </a:p>
          <a:p>
            <a:pPr lvl="2"/>
            <a:r>
              <a:rPr lang="en-US" altLang="zh-CN" sz="1000" dirty="0">
                <a:solidFill>
                  <a:srgbClr val="000000"/>
                </a:solidFill>
                <a:latin typeface="新宋体" panose="02010609030101010101" pitchFamily="49" charset="-122"/>
                <a:ea typeface="新宋体" panose="02010609030101010101" pitchFamily="49" charset="-122"/>
              </a:rPr>
              <a:t>}</a:t>
            </a:r>
          </a:p>
          <a:p>
            <a:pPr lvl="2"/>
            <a:r>
              <a:rPr lang="es-ES" altLang="zh-CN" sz="1000" dirty="0">
                <a:solidFill>
                  <a:srgbClr val="000000"/>
                </a:solidFill>
                <a:latin typeface="新宋体" panose="02010609030101010101" pitchFamily="49" charset="-122"/>
                <a:ea typeface="新宋体" panose="02010609030101010101" pitchFamily="49" charset="-122"/>
              </a:rPr>
              <a:t>printf(</a:t>
            </a:r>
            <a:r>
              <a:rPr lang="es-ES" altLang="zh-CN" sz="1000" dirty="0">
                <a:solidFill>
                  <a:srgbClr val="A31515"/>
                </a:solidFill>
                <a:latin typeface="新宋体" panose="02010609030101010101" pitchFamily="49" charset="-122"/>
                <a:ea typeface="新宋体" panose="02010609030101010101" pitchFamily="49" charset="-122"/>
              </a:rPr>
              <a:t>"%s\n"</a:t>
            </a:r>
            <a:r>
              <a:rPr lang="es-ES" altLang="zh-CN" sz="1000" dirty="0">
                <a:solidFill>
                  <a:srgbClr val="000000"/>
                </a:solidFill>
                <a:latin typeface="新宋体" panose="02010609030101010101" pitchFamily="49" charset="-122"/>
                <a:ea typeface="新宋体" panose="02010609030101010101" pitchFamily="49" charset="-122"/>
              </a:rPr>
              <a:t>, a[(d + 2 * m + 3 * (m + 1) / 5 + y + y / 4 + y / 400 - y / 100) % 7]);</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0;</a:t>
            </a:r>
          </a:p>
          <a:p>
            <a:r>
              <a:rPr lang="en-US" altLang="zh-CN" sz="1000" dirty="0">
                <a:solidFill>
                  <a:srgbClr val="000000"/>
                </a:solidFill>
                <a:latin typeface="新宋体" panose="02010609030101010101" pitchFamily="49" charset="-122"/>
                <a:ea typeface="新宋体" panose="02010609030101010101" pitchFamily="49" charset="-122"/>
              </a:rPr>
              <a:t>}</a:t>
            </a:r>
            <a:endParaRPr lang="zh-CN" altLang="en-US" sz="1000" dirty="0"/>
          </a:p>
        </p:txBody>
      </p:sp>
    </p:spTree>
    <p:extLst>
      <p:ext uri="{BB962C8B-B14F-4D97-AF65-F5344CB8AC3E}">
        <p14:creationId xmlns:p14="http://schemas.microsoft.com/office/powerpoint/2010/main" val="25577614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B0576B-8A54-4C7A-8C11-00D7161A29DB}"/>
              </a:ext>
            </a:extLst>
          </p:cNvPr>
          <p:cNvSpPr/>
          <p:nvPr/>
        </p:nvSpPr>
        <p:spPr>
          <a:xfrm>
            <a:off x="185531" y="227674"/>
            <a:ext cx="5897217" cy="609397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808080"/>
                </a:solidFill>
                <a:latin typeface="新宋体" panose="02010609030101010101" pitchFamily="49" charset="-122"/>
                <a:ea typeface="新宋体" panose="02010609030101010101" pitchFamily="49" charset="-122"/>
              </a:rPr>
              <a:t>#include</a:t>
            </a:r>
            <a:r>
              <a:rPr lang="en-US" altLang="zh-CN" sz="1000" dirty="0">
                <a:solidFill>
                  <a:srgbClr val="A31515"/>
                </a:solidFill>
                <a:latin typeface="新宋体" panose="02010609030101010101" pitchFamily="49" charset="-122"/>
                <a:ea typeface="新宋体" panose="02010609030101010101" pitchFamily="49" charset="-122"/>
              </a:rPr>
              <a:t>&lt;</a:t>
            </a:r>
            <a:r>
              <a:rPr lang="en-US" altLang="zh-CN" sz="1000" dirty="0" err="1">
                <a:solidFill>
                  <a:srgbClr val="A31515"/>
                </a:solidFill>
                <a:latin typeface="新宋体" panose="02010609030101010101" pitchFamily="49" charset="-122"/>
                <a:ea typeface="新宋体" panose="02010609030101010101" pitchFamily="49" charset="-122"/>
              </a:rPr>
              <a:t>stdio.h</a:t>
            </a:r>
            <a:r>
              <a:rPr lang="en-US" altLang="zh-CN" sz="1000" dirty="0">
                <a:solidFill>
                  <a:srgbClr val="A31515"/>
                </a:solidFill>
                <a:latin typeface="新宋体" panose="02010609030101010101" pitchFamily="49" charset="-122"/>
                <a:ea typeface="新宋体" panose="02010609030101010101" pitchFamily="49" charset="-122"/>
              </a:rPr>
              <a:t>&gt;</a:t>
            </a:r>
            <a:endParaRPr lang="en-US" altLang="zh-CN" sz="1000" dirty="0">
              <a:solidFill>
                <a:srgbClr val="000000"/>
              </a:solidFill>
              <a:latin typeface="新宋体" panose="02010609030101010101" pitchFamily="49" charset="-122"/>
              <a:ea typeface="新宋体" panose="02010609030101010101" pitchFamily="49" charset="-122"/>
            </a:endParaRP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err="1">
                <a:solidFill>
                  <a:srgbClr val="0000FF"/>
                </a:solidFill>
                <a:latin typeface="新宋体" panose="02010609030101010101" pitchFamily="49" charset="-122"/>
                <a:ea typeface="新宋体" panose="02010609030101010101" pitchFamily="49" charset="-122"/>
              </a:rPr>
              <a:t>const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0000FF"/>
                </a:solidFill>
                <a:latin typeface="新宋体" panose="02010609030101010101" pitchFamily="49" charset="-122"/>
                <a:ea typeface="新宋体" panose="02010609030101010101" pitchFamily="49" charset="-122"/>
              </a:rPr>
              <a:t>char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WeekNames</a:t>
            </a:r>
            <a:r>
              <a:rPr lang="en-US" altLang="zh-CN" sz="1000" dirty="0">
                <a:solidFill>
                  <a:srgbClr val="000000"/>
                </a:solidFill>
                <a:latin typeface="新宋体" panose="02010609030101010101" pitchFamily="49" charset="-122"/>
                <a:ea typeface="新宋体" panose="02010609030101010101" pitchFamily="49" charset="-122"/>
              </a:rPr>
              <a:t>[] = { </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周一</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周二</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周三</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周四</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周五</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周六</a:t>
            </a:r>
            <a:r>
              <a:rPr lang="en-US" altLang="zh-CN" sz="1000" dirty="0">
                <a:solidFill>
                  <a:srgbClr val="A31515"/>
                </a:solidFill>
                <a:latin typeface="新宋体" panose="02010609030101010101" pitchFamily="49" charset="-122"/>
                <a:ea typeface="新宋体" panose="02010609030101010101" pitchFamily="49" charset="-122"/>
              </a:rPr>
              <a:t>"</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A31515"/>
                </a:solidFill>
                <a:latin typeface="新宋体" panose="02010609030101010101" pitchFamily="49" charset="-122"/>
                <a:ea typeface="新宋体" panose="02010609030101010101" pitchFamily="49" charset="-122"/>
              </a:rPr>
              <a:t>周日</a:t>
            </a:r>
            <a:r>
              <a:rPr lang="en-US" altLang="zh-CN" sz="1000" dirty="0">
                <a:solidFill>
                  <a:srgbClr val="A31515"/>
                </a:solidFill>
                <a:latin typeface="新宋体" panose="02010609030101010101" pitchFamily="49" charset="-122"/>
                <a:ea typeface="新宋体" panose="02010609030101010101" pitchFamily="49" charset="-122"/>
              </a:rPr>
              <a:t>"</a:t>
            </a:r>
            <a:r>
              <a:rPr lang="zh-CN" altLang="en-US"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000000"/>
                </a:solidFill>
                <a:latin typeface="新宋体" panose="02010609030101010101" pitchFamily="49" charset="-122"/>
                <a:ea typeface="新宋体" panose="02010609030101010101" pitchFamily="49" charset="-122"/>
              </a:rPr>
              <a:t>};</a:t>
            </a: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a:solidFill>
                  <a:srgbClr val="0000FF"/>
                </a:solidFill>
                <a:latin typeface="新宋体" panose="02010609030101010101" pitchFamily="49" charset="-122"/>
                <a:ea typeface="新宋体" panose="02010609030101010101" pitchFamily="49" charset="-122"/>
              </a:rPr>
              <a:t>inline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IsLeapYear</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FF"/>
                </a:solidFill>
                <a:latin typeface="新宋体" panose="02010609030101010101" pitchFamily="49" charset="-122"/>
                <a:ea typeface="新宋体" panose="02010609030101010101" pitchFamily="49" charset="-122"/>
              </a:rPr>
              <a:t>	return</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4 == 0 &amp;&amp;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100 != 0 ||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400 == 0);</a:t>
            </a:r>
          </a:p>
          <a:p>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FF"/>
                </a:solidFill>
                <a:latin typeface="新宋体" panose="02010609030101010101" pitchFamily="49" charset="-122"/>
                <a:ea typeface="新宋体" panose="02010609030101010101" pitchFamily="49" charset="-122"/>
              </a:rPr>
              <a:t>inline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YearDays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FF"/>
                </a:solidFill>
                <a:latin typeface="新宋体" panose="02010609030101010101" pitchFamily="49" charset="-122"/>
                <a:ea typeface="新宋体" panose="02010609030101010101" pitchFamily="49" charset="-122"/>
              </a:rPr>
              <a:t>	return</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IsLeapYear</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366 : 365;</a:t>
            </a:r>
          </a:p>
          <a:p>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FF"/>
                </a:solidFill>
                <a:latin typeface="新宋体" panose="02010609030101010101" pitchFamily="49" charset="-122"/>
                <a:ea typeface="新宋体" panose="02010609030101010101" pitchFamily="49" charset="-122"/>
              </a:rPr>
              <a:t>inline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MonthDays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switch</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3:</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5:</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7:</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8:</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10:</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12: </a:t>
            </a:r>
            <a:r>
              <a:rPr lang="en-US" altLang="zh-CN" sz="1000" dirty="0">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31;</a:t>
            </a:r>
          </a:p>
          <a:p>
            <a:pPr lvl="1"/>
            <a:r>
              <a:rPr lang="en-US" altLang="zh-CN" sz="1000" dirty="0">
                <a:solidFill>
                  <a:srgbClr val="0000FF"/>
                </a:solidFill>
                <a:latin typeface="新宋体" panose="02010609030101010101" pitchFamily="49" charset="-122"/>
                <a:ea typeface="新宋体" panose="02010609030101010101" pitchFamily="49" charset="-122"/>
              </a:rPr>
              <a:t>case</a:t>
            </a:r>
            <a:r>
              <a:rPr lang="en-US" altLang="zh-CN" sz="1000" dirty="0">
                <a:solidFill>
                  <a:srgbClr val="000000"/>
                </a:solidFill>
                <a:latin typeface="新宋体" panose="02010609030101010101" pitchFamily="49" charset="-122"/>
                <a:ea typeface="新宋体" panose="02010609030101010101" pitchFamily="49" charset="-122"/>
              </a:rPr>
              <a:t> 2: </a:t>
            </a:r>
            <a:r>
              <a:rPr lang="en-US" altLang="zh-CN" sz="1000" dirty="0">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IsLeapYear</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29 : 28;</a:t>
            </a:r>
          </a:p>
          <a:p>
            <a:pPr lvl="1"/>
            <a:r>
              <a:rPr lang="en-US" altLang="zh-CN" sz="1000" dirty="0" err="1">
                <a:solidFill>
                  <a:srgbClr val="0000FF"/>
                </a:solidFill>
                <a:latin typeface="新宋体" panose="02010609030101010101" pitchFamily="49" charset="-122"/>
                <a:ea typeface="新宋体" panose="02010609030101010101" pitchFamily="49" charset="-122"/>
              </a:rPr>
              <a:t>default</a:t>
            </a:r>
            <a:r>
              <a:rPr lang="en-US" altLang="zh-CN" sz="1000" dirty="0" err="1">
                <a:solidFill>
                  <a:srgbClr val="000000"/>
                </a:solidFill>
                <a:latin typeface="新宋体" panose="02010609030101010101" pitchFamily="49" charset="-122"/>
                <a:ea typeface="新宋体" panose="02010609030101010101" pitchFamily="49" charset="-122"/>
              </a:rPr>
              <a:t>:</a:t>
            </a:r>
            <a:r>
              <a:rPr lang="en-US" altLang="zh-CN" sz="1000" dirty="0" err="1">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30;</a:t>
            </a:r>
          </a:p>
          <a:p>
            <a:pPr lvl="1"/>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endParaRPr lang="zh-CN" altLang="en-US" sz="1000" dirty="0">
              <a:solidFill>
                <a:srgbClr val="000000"/>
              </a:solidFill>
              <a:latin typeface="新宋体" panose="02010609030101010101" pitchFamily="49" charset="-122"/>
              <a:ea typeface="新宋体" panose="02010609030101010101" pitchFamily="49" charset="-122"/>
            </a:endParaRPr>
          </a:p>
          <a:p>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main()</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n;</a:t>
            </a:r>
          </a:p>
          <a:p>
            <a:pPr lvl="1"/>
            <a:r>
              <a:rPr lang="pt-BR" altLang="zh-CN" sz="1000" dirty="0">
                <a:solidFill>
                  <a:srgbClr val="0000FF"/>
                </a:solidFill>
                <a:latin typeface="新宋体" panose="02010609030101010101" pitchFamily="49" charset="-122"/>
                <a:ea typeface="新宋体" panose="02010609030101010101" pitchFamily="49" charset="-122"/>
              </a:rPr>
              <a:t>while</a:t>
            </a:r>
            <a:r>
              <a:rPr lang="pt-BR" altLang="zh-CN" sz="1000" dirty="0">
                <a:solidFill>
                  <a:srgbClr val="000000"/>
                </a:solidFill>
                <a:latin typeface="新宋体" panose="02010609030101010101" pitchFamily="49" charset="-122"/>
                <a:ea typeface="新宋体" panose="02010609030101010101" pitchFamily="49" charset="-122"/>
              </a:rPr>
              <a:t> (scanf(</a:t>
            </a:r>
            <a:r>
              <a:rPr lang="pt-BR" altLang="zh-CN" sz="1000" dirty="0">
                <a:solidFill>
                  <a:srgbClr val="A31515"/>
                </a:solidFill>
                <a:latin typeface="新宋体" panose="02010609030101010101" pitchFamily="49" charset="-122"/>
                <a:ea typeface="新宋体" panose="02010609030101010101" pitchFamily="49" charset="-122"/>
              </a:rPr>
              <a:t>"%d"</a:t>
            </a:r>
            <a:r>
              <a:rPr lang="pt-BR" altLang="zh-CN" sz="1000" dirty="0">
                <a:solidFill>
                  <a:srgbClr val="000000"/>
                </a:solidFill>
                <a:latin typeface="新宋体" panose="02010609030101010101" pitchFamily="49" charset="-122"/>
                <a:ea typeface="新宋体" panose="02010609030101010101" pitchFamily="49" charset="-122"/>
              </a:rPr>
              <a:t>, &amp;n), n != -1)</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GetDate</a:t>
            </a:r>
            <a:r>
              <a:rPr lang="en-US" altLang="zh-CN" sz="1000" dirty="0">
                <a:solidFill>
                  <a:srgbClr val="000000"/>
                </a:solidFill>
                <a:latin typeface="新宋体" panose="02010609030101010101" pitchFamily="49" charset="-122"/>
                <a:ea typeface="新宋体" panose="02010609030101010101" pitchFamily="49" charset="-122"/>
              </a:rPr>
              <a:t>(n, </a:t>
            </a:r>
            <a:r>
              <a:rPr lang="en-US" altLang="zh-CN" sz="1000" dirty="0" err="1">
                <a:solidFill>
                  <a:srgbClr val="00000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printf</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a:solidFill>
                  <a:srgbClr val="A31515"/>
                </a:solidFill>
                <a:latin typeface="新宋体" panose="02010609030101010101" pitchFamily="49" charset="-122"/>
                <a:ea typeface="新宋体" panose="02010609030101010101" pitchFamily="49" charset="-122"/>
              </a:rPr>
              <a:t>"%d-%02d-%02d %s\n"</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WeekNames</a:t>
            </a:r>
            <a:r>
              <a:rPr lang="en-US" altLang="zh-CN" sz="1000" dirty="0">
                <a:solidFill>
                  <a:srgbClr val="000000"/>
                </a:solidFill>
                <a:latin typeface="新宋体" panose="02010609030101010101" pitchFamily="49" charset="-122"/>
                <a:ea typeface="新宋体" panose="02010609030101010101" pitchFamily="49" charset="-122"/>
              </a:rPr>
              <a:t>[n % 7]);</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return</a:t>
            </a:r>
            <a:r>
              <a:rPr lang="en-US" altLang="zh-CN" sz="1000" dirty="0">
                <a:solidFill>
                  <a:srgbClr val="000000"/>
                </a:solidFill>
                <a:latin typeface="新宋体" panose="02010609030101010101" pitchFamily="49" charset="-122"/>
                <a:ea typeface="新宋体" panose="02010609030101010101" pitchFamily="49" charset="-122"/>
              </a:rPr>
              <a:t> 0;</a:t>
            </a:r>
          </a:p>
          <a:p>
            <a:r>
              <a:rPr lang="en-US" altLang="zh-CN" sz="1000" dirty="0">
                <a:solidFill>
                  <a:srgbClr val="000000"/>
                </a:solidFill>
                <a:latin typeface="新宋体" panose="02010609030101010101" pitchFamily="49" charset="-122"/>
                <a:ea typeface="新宋体" panose="02010609030101010101" pitchFamily="49" charset="-122"/>
              </a:rPr>
              <a:t>}</a:t>
            </a:r>
            <a:endParaRPr lang="zh-CN" altLang="en-US" sz="1000" dirty="0"/>
          </a:p>
        </p:txBody>
      </p:sp>
      <p:sp>
        <p:nvSpPr>
          <p:cNvPr id="3" name="矩形 2">
            <a:extLst>
              <a:ext uri="{FF2B5EF4-FFF2-40B4-BE49-F238E27FC236}">
                <a16:creationId xmlns:a16="http://schemas.microsoft.com/office/drawing/2014/main" id="{DE26C83B-268A-42C3-94E3-B589CCBF08FE}"/>
              </a:ext>
            </a:extLst>
          </p:cNvPr>
          <p:cNvSpPr/>
          <p:nvPr/>
        </p:nvSpPr>
        <p:spPr>
          <a:xfrm>
            <a:off x="4505739" y="1605369"/>
            <a:ext cx="4572000" cy="378565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000" dirty="0">
                <a:solidFill>
                  <a:srgbClr val="0000FF"/>
                </a:solidFill>
                <a:latin typeface="新宋体" panose="02010609030101010101" pitchFamily="49" charset="-122"/>
                <a:ea typeface="新宋体" panose="02010609030101010101" pitchFamily="49" charset="-122"/>
              </a:rPr>
              <a:t>void</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GetDate</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a:solidFill>
                  <a:srgbClr val="808080"/>
                </a:solidFill>
                <a:latin typeface="新宋体" panose="02010609030101010101" pitchFamily="49" charset="-122"/>
                <a:ea typeface="新宋体" panose="02010609030101010101" pitchFamily="49" charset="-122"/>
              </a:rPr>
              <a:t>n</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&amp;</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&amp;</a:t>
            </a:r>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&amp;</a:t>
            </a:r>
            <a:r>
              <a:rPr lang="en-US" altLang="zh-CN" sz="1000" dirty="0" err="1">
                <a:solidFill>
                  <a:srgbClr val="808080"/>
                </a:solidFill>
                <a:latin typeface="新宋体" panose="02010609030101010101" pitchFamily="49" charset="-122"/>
                <a:ea typeface="新宋体" panose="02010609030101010101" pitchFamily="49" charset="-122"/>
              </a:rPr>
              <a:t>aDay</a:t>
            </a:r>
            <a:r>
              <a:rPr lang="en-US" altLang="zh-CN" sz="1000" dirty="0">
                <a:solidFill>
                  <a:srgbClr val="000000"/>
                </a:solidFill>
                <a:latin typeface="新宋体" panose="02010609030101010101" pitchFamily="49" charset="-122"/>
                <a:ea typeface="新宋体" panose="02010609030101010101" pitchFamily="49" charset="-122"/>
              </a:rPr>
              <a:t>)</a:t>
            </a:r>
          </a:p>
          <a:p>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a:solidFill>
                  <a:srgbClr val="808080"/>
                </a:solidFill>
                <a:latin typeface="新宋体" panose="02010609030101010101" pitchFamily="49" charset="-122"/>
                <a:ea typeface="新宋体" panose="02010609030101010101" pitchFamily="49" charset="-122"/>
              </a:rPr>
              <a:t>n</a:t>
            </a:r>
            <a:r>
              <a:rPr lang="en-US" altLang="zh-CN" sz="1000" dirty="0">
                <a:solidFill>
                  <a:srgbClr val="000000"/>
                </a:solidFill>
                <a:latin typeface="新宋体" panose="02010609030101010101" pitchFamily="49" charset="-122"/>
                <a:ea typeface="新宋体" panose="02010609030101010101" pitchFamily="49" charset="-122"/>
              </a:rPr>
              <a:t>;</a:t>
            </a:r>
          </a:p>
          <a:p>
            <a:pPr lvl="1"/>
            <a:endParaRPr lang="zh-CN" altLang="en-US" sz="1000" dirty="0">
              <a:solidFill>
                <a:srgbClr val="000000"/>
              </a:solidFill>
              <a:latin typeface="新宋体" panose="02010609030101010101" pitchFamily="49" charset="-122"/>
              <a:ea typeface="新宋体" panose="02010609030101010101" pitchFamily="49" charset="-122"/>
            </a:endParaRPr>
          </a:p>
          <a:p>
            <a:pPr lvl="1"/>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 2000;</a:t>
            </a:r>
          </a:p>
          <a:p>
            <a:pPr lvl="1"/>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aYearDays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YearDays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while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&gt;= </a:t>
            </a:r>
            <a:r>
              <a:rPr lang="en-US" altLang="zh-CN" sz="1000" dirty="0" err="1">
                <a:solidFill>
                  <a:srgbClr val="000000"/>
                </a:solidFill>
                <a:latin typeface="新宋体" panose="02010609030101010101" pitchFamily="49" charset="-122"/>
                <a:ea typeface="新宋体" panose="02010609030101010101" pitchFamily="49" charset="-122"/>
              </a:rPr>
              <a:t>aYearDays</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aYearDays</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aYearDays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YearDays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endParaRPr lang="zh-CN" altLang="en-US" sz="1000" dirty="0">
              <a:solidFill>
                <a:srgbClr val="000000"/>
              </a:solidFill>
              <a:latin typeface="新宋体" panose="02010609030101010101" pitchFamily="49" charset="-122"/>
              <a:ea typeface="新宋体" panose="02010609030101010101" pitchFamily="49" charset="-122"/>
            </a:endParaRPr>
          </a:p>
          <a:p>
            <a:pPr lvl="1"/>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 = 1;</a:t>
            </a:r>
          </a:p>
          <a:p>
            <a:pPr lvl="1"/>
            <a:r>
              <a:rPr lang="en-US" altLang="zh-CN" sz="1000" dirty="0" err="1">
                <a:solidFill>
                  <a:srgbClr val="0000FF"/>
                </a:solidFill>
                <a:latin typeface="新宋体" panose="02010609030101010101" pitchFamily="49" charset="-122"/>
                <a:ea typeface="新宋体" panose="02010609030101010101" pitchFamily="49" charset="-122"/>
              </a:rPr>
              <a:t>int</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aMonthDays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MonthDays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FF"/>
                </a:solidFill>
                <a:latin typeface="新宋体" panose="02010609030101010101" pitchFamily="49" charset="-122"/>
                <a:ea typeface="新宋体" panose="02010609030101010101" pitchFamily="49" charset="-122"/>
              </a:rPr>
              <a:t>while</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&gt;= </a:t>
            </a:r>
            <a:r>
              <a:rPr lang="en-US" altLang="zh-CN" sz="1000" dirty="0" err="1">
                <a:solidFill>
                  <a:srgbClr val="000000"/>
                </a:solidFill>
                <a:latin typeface="新宋体" panose="02010609030101010101" pitchFamily="49" charset="-122"/>
                <a:ea typeface="新宋体" panose="02010609030101010101" pitchFamily="49" charset="-122"/>
              </a:rPr>
              <a:t>aMonthDays</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aMonthDays</a:t>
            </a:r>
            <a:r>
              <a:rPr lang="en-US" altLang="zh-CN" sz="1000" dirty="0">
                <a:solidFill>
                  <a:srgbClr val="000000"/>
                </a:solidFill>
                <a:latin typeface="新宋体" panose="02010609030101010101" pitchFamily="49" charset="-122"/>
                <a:ea typeface="新宋体" panose="02010609030101010101" pitchFamily="49" charset="-122"/>
              </a:rPr>
              <a:t>;</a:t>
            </a:r>
          </a:p>
          <a:p>
            <a:pPr lvl="2"/>
            <a:r>
              <a:rPr lang="en-US" altLang="zh-CN" sz="1000" dirty="0" err="1">
                <a:solidFill>
                  <a:srgbClr val="000000"/>
                </a:solidFill>
                <a:latin typeface="新宋体" panose="02010609030101010101" pitchFamily="49" charset="-122"/>
                <a:ea typeface="新宋体" panose="02010609030101010101" pitchFamily="49" charset="-122"/>
              </a:rPr>
              <a:t>aMonthDays</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MonthDays</a:t>
            </a:r>
            <a:r>
              <a:rPr lang="en-US" altLang="zh-CN" sz="1000" dirty="0">
                <a:solidFill>
                  <a:srgbClr val="000000"/>
                </a:solidFill>
                <a:latin typeface="新宋体" panose="02010609030101010101" pitchFamily="49" charset="-122"/>
                <a:ea typeface="新宋体" panose="02010609030101010101" pitchFamily="49" charset="-122"/>
              </a:rPr>
              <a:t>(</a:t>
            </a:r>
            <a:r>
              <a:rPr lang="en-US" altLang="zh-CN" sz="1000" dirty="0" err="1">
                <a:solidFill>
                  <a:srgbClr val="808080"/>
                </a:solidFill>
                <a:latin typeface="新宋体" panose="02010609030101010101" pitchFamily="49" charset="-122"/>
                <a:ea typeface="新宋体" panose="02010609030101010101" pitchFamily="49" charset="-122"/>
              </a:rPr>
              <a:t>aYear</a:t>
            </a:r>
            <a:r>
              <a:rPr lang="en-US" altLang="zh-CN" sz="1000" dirty="0">
                <a:solidFill>
                  <a:srgbClr val="000000"/>
                </a:solidFill>
                <a:latin typeface="新宋体" panose="02010609030101010101" pitchFamily="49" charset="-122"/>
                <a:ea typeface="新宋体" panose="02010609030101010101" pitchFamily="49" charset="-122"/>
              </a:rPr>
              <a:t>, </a:t>
            </a:r>
            <a:r>
              <a:rPr lang="en-US" altLang="zh-CN" sz="1000" dirty="0" err="1">
                <a:solidFill>
                  <a:srgbClr val="808080"/>
                </a:solidFill>
                <a:latin typeface="新宋体" panose="02010609030101010101" pitchFamily="49" charset="-122"/>
                <a:ea typeface="新宋体" panose="02010609030101010101" pitchFamily="49" charset="-122"/>
              </a:rPr>
              <a:t>aMonth</a:t>
            </a:r>
            <a:r>
              <a:rPr lang="en-US" altLang="zh-CN" sz="1000" dirty="0">
                <a:solidFill>
                  <a:srgbClr val="000000"/>
                </a:solidFill>
                <a:latin typeface="新宋体" panose="02010609030101010101" pitchFamily="49" charset="-122"/>
                <a:ea typeface="新宋体" panose="02010609030101010101" pitchFamily="49" charset="-122"/>
              </a:rPr>
              <a:t>);</a:t>
            </a:r>
          </a:p>
          <a:p>
            <a:pPr lvl="1"/>
            <a:r>
              <a:rPr lang="en-US" altLang="zh-CN" sz="1000" dirty="0">
                <a:solidFill>
                  <a:srgbClr val="000000"/>
                </a:solidFill>
                <a:latin typeface="新宋体" panose="02010609030101010101" pitchFamily="49" charset="-122"/>
                <a:ea typeface="新宋体" panose="02010609030101010101" pitchFamily="49" charset="-122"/>
              </a:rPr>
              <a:t>}</a:t>
            </a:r>
          </a:p>
          <a:p>
            <a:pPr lvl="1"/>
            <a:endParaRPr lang="zh-CN" altLang="en-US" sz="1000" dirty="0">
              <a:solidFill>
                <a:srgbClr val="000000"/>
              </a:solidFill>
              <a:latin typeface="新宋体" panose="02010609030101010101" pitchFamily="49" charset="-122"/>
              <a:ea typeface="新宋体" panose="02010609030101010101" pitchFamily="49" charset="-122"/>
            </a:endParaRPr>
          </a:p>
          <a:p>
            <a:pPr lvl="1"/>
            <a:r>
              <a:rPr lang="en-US" altLang="zh-CN" sz="1000" dirty="0" err="1">
                <a:solidFill>
                  <a:srgbClr val="808080"/>
                </a:solidFill>
                <a:latin typeface="新宋体" panose="02010609030101010101" pitchFamily="49" charset="-122"/>
                <a:ea typeface="新宋体" panose="02010609030101010101" pitchFamily="49" charset="-122"/>
              </a:rPr>
              <a:t>aDay</a:t>
            </a:r>
            <a:r>
              <a:rPr lang="en-US" altLang="zh-CN" sz="1000" dirty="0">
                <a:solidFill>
                  <a:srgbClr val="000000"/>
                </a:solidFill>
                <a:latin typeface="新宋体" panose="02010609030101010101" pitchFamily="49" charset="-122"/>
                <a:ea typeface="新宋体" panose="02010609030101010101" pitchFamily="49" charset="-122"/>
              </a:rPr>
              <a:t> = </a:t>
            </a:r>
            <a:r>
              <a:rPr lang="en-US" altLang="zh-CN" sz="1000" dirty="0" err="1">
                <a:solidFill>
                  <a:srgbClr val="000000"/>
                </a:solidFill>
                <a:latin typeface="新宋体" panose="02010609030101010101" pitchFamily="49" charset="-122"/>
                <a:ea typeface="新宋体" panose="02010609030101010101" pitchFamily="49" charset="-122"/>
              </a:rPr>
              <a:t>aDays</a:t>
            </a:r>
            <a:r>
              <a:rPr lang="en-US" altLang="zh-CN" sz="1000" dirty="0">
                <a:solidFill>
                  <a:srgbClr val="000000"/>
                </a:solidFill>
                <a:latin typeface="新宋体" panose="02010609030101010101" pitchFamily="49" charset="-122"/>
                <a:ea typeface="新宋体" panose="02010609030101010101" pitchFamily="49" charset="-122"/>
              </a:rPr>
              <a:t> + 1;</a:t>
            </a:r>
          </a:p>
          <a:p>
            <a:r>
              <a:rPr lang="en-US" altLang="zh-CN" sz="10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6092785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D7869-0C68-4969-9CA8-F352BCA01298}"/>
              </a:ext>
            </a:extLst>
          </p:cNvPr>
          <p:cNvSpPr>
            <a:spLocks noGrp="1"/>
          </p:cNvSpPr>
          <p:nvPr>
            <p:ph type="title"/>
          </p:nvPr>
        </p:nvSpPr>
        <p:spPr/>
        <p:txBody>
          <a:bodyPr/>
          <a:lstStyle/>
          <a:p>
            <a:r>
              <a:rPr lang="zh-CN" altLang="en-US" dirty="0"/>
              <a:t>程序设计原则</a:t>
            </a:r>
          </a:p>
        </p:txBody>
      </p:sp>
      <p:sp>
        <p:nvSpPr>
          <p:cNvPr id="3" name="内容占位符 2">
            <a:extLst>
              <a:ext uri="{FF2B5EF4-FFF2-40B4-BE49-F238E27FC236}">
                <a16:creationId xmlns:a16="http://schemas.microsoft.com/office/drawing/2014/main" id="{5F02A7FA-31F4-4005-BCCD-C5EC6AF2FD05}"/>
              </a:ext>
            </a:extLst>
          </p:cNvPr>
          <p:cNvSpPr>
            <a:spLocks noGrp="1"/>
          </p:cNvSpPr>
          <p:nvPr>
            <p:ph idx="1"/>
          </p:nvPr>
        </p:nvSpPr>
        <p:spPr>
          <a:xfrm>
            <a:off x="1942415" y="2133600"/>
            <a:ext cx="6591985" cy="1295400"/>
          </a:xfrm>
        </p:spPr>
        <p:txBody>
          <a:bodyPr/>
          <a:lstStyle/>
          <a:p>
            <a:r>
              <a:rPr lang="zh-CN" altLang="en-US" dirty="0"/>
              <a:t>规则与事实原则</a:t>
            </a:r>
          </a:p>
          <a:p>
            <a:pPr lvl="1"/>
            <a:r>
              <a:rPr lang="zh-CN" altLang="en-US" dirty="0"/>
              <a:t>用程序描述规则，用数据描述事实</a:t>
            </a:r>
            <a:endParaRPr lang="en-US" altLang="zh-CN" dirty="0"/>
          </a:p>
        </p:txBody>
      </p:sp>
      <p:pic>
        <p:nvPicPr>
          <p:cNvPr id="6" name="图片 5">
            <a:extLst>
              <a:ext uri="{FF2B5EF4-FFF2-40B4-BE49-F238E27FC236}">
                <a16:creationId xmlns:a16="http://schemas.microsoft.com/office/drawing/2014/main" id="{F4E4353E-57FA-40B2-BF76-96274F81C4D1}"/>
              </a:ext>
            </a:extLst>
          </p:cNvPr>
          <p:cNvPicPr>
            <a:picLocks noChangeAspect="1"/>
          </p:cNvPicPr>
          <p:nvPr/>
        </p:nvPicPr>
        <p:blipFill>
          <a:blip r:embed="rId2">
            <a:clrChange>
              <a:clrFrom>
                <a:srgbClr val="FFFFFF"/>
              </a:clrFrom>
              <a:clrTo>
                <a:srgbClr val="FFFFFF">
                  <a:alpha val="0"/>
                </a:srgbClr>
              </a:clrTo>
            </a:clrChange>
            <a:extLst>
              <a:ext uri="{837473B0-CC2E-450A-ABE3-18F120FF3D39}">
                <a1611:picAttrSrcUrl xmlns:a1611="http://schemas.microsoft.com/office/drawing/2016/11/main" r:id="rId3"/>
              </a:ext>
            </a:extLst>
          </a:blip>
          <a:stretch>
            <a:fillRect/>
          </a:stretch>
        </p:blipFill>
        <p:spPr>
          <a:xfrm>
            <a:off x="6434667" y="5038741"/>
            <a:ext cx="1865524" cy="1195149"/>
          </a:xfrm>
          <a:prstGeom prst="rect">
            <a:avLst/>
          </a:prstGeom>
        </p:spPr>
      </p:pic>
    </p:spTree>
    <p:extLst>
      <p:ext uri="{BB962C8B-B14F-4D97-AF65-F5344CB8AC3E}">
        <p14:creationId xmlns:p14="http://schemas.microsoft.com/office/powerpoint/2010/main" val="24851548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36867"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软件实体应该可以扩展</a:t>
            </a:r>
            <a:r>
              <a:rPr lang="en-US" altLang="zh-CN" dirty="0"/>
              <a:t>——</a:t>
            </a:r>
            <a:r>
              <a:rPr lang="zh-CN" altLang="en-US" dirty="0"/>
              <a:t>对扩展开放</a:t>
            </a:r>
            <a:endParaRPr lang="en-US" altLang="zh-CN" dirty="0"/>
          </a:p>
          <a:p>
            <a:pPr lvl="1"/>
            <a:r>
              <a:rPr lang="zh-CN" altLang="en-US" dirty="0"/>
              <a:t>软件实体不应被修改</a:t>
            </a:r>
            <a:r>
              <a:rPr lang="en-US" altLang="zh-CN" dirty="0"/>
              <a:t>——</a:t>
            </a:r>
            <a:r>
              <a:rPr lang="zh-CN" altLang="en-US" dirty="0"/>
              <a:t>对修改关闭</a:t>
            </a:r>
            <a:endParaRPr lang="en-US" altLang="zh-CN" dirty="0"/>
          </a:p>
        </p:txBody>
      </p:sp>
      <p:pic>
        <p:nvPicPr>
          <p:cNvPr id="36868"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688" y="5194300"/>
            <a:ext cx="178911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63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4" name="矩形 3"/>
          <p:cNvSpPr/>
          <p:nvPr/>
        </p:nvSpPr>
        <p:spPr>
          <a:xfrm>
            <a:off x="1942415" y="3282940"/>
            <a:ext cx="6334125"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String();</a:t>
            </a:r>
          </a:p>
          <a:p>
            <a:pPr lvl="1"/>
            <a:r>
              <a:rPr lang="en-US" altLang="zh-CN" dirty="0">
                <a:solidFill>
                  <a:srgbClr val="000000"/>
                </a:solidFill>
                <a:latin typeface="新宋体" panose="02010609030101010101" pitchFamily="49" charset="-122"/>
                <a:ea typeface="新宋体" panose="02010609030101010101" pitchFamily="49" charset="-122"/>
              </a:rPr>
              <a:t>String(</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str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String(</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&amp;</a:t>
            </a:r>
            <a:r>
              <a:rPr lang="en-US" altLang="zh-CN" dirty="0" err="1">
                <a:solidFill>
                  <a:srgbClr val="808080"/>
                </a:solidFill>
                <a:latin typeface="新宋体" panose="02010609030101010101" pitchFamily="49" charset="-122"/>
                <a:ea typeface="新宋体" panose="02010609030101010101" pitchFamily="49" charset="-122"/>
              </a:rPr>
              <a:t>str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~String();</a:t>
            </a:r>
          </a:p>
          <a:p>
            <a:pPr lvl="1"/>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&amp; </a:t>
            </a:r>
            <a:r>
              <a:rPr lang="en-US" altLang="zh-CN" dirty="0">
                <a:solidFill>
                  <a:srgbClr val="008080"/>
                </a:solidFill>
                <a:latin typeface="新宋体" panose="02010609030101010101" pitchFamily="49" charset="-122"/>
                <a:ea typeface="新宋体" panose="02010609030101010101" pitchFamily="49" charset="-122"/>
              </a:rPr>
              <a:t>operator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&amp;</a:t>
            </a:r>
            <a:r>
              <a:rPr lang="en-US" altLang="zh-CN" dirty="0" err="1">
                <a:solidFill>
                  <a:srgbClr val="808080"/>
                </a:solidFill>
                <a:latin typeface="新宋体" panose="02010609030101010101" pitchFamily="49" charset="-122"/>
                <a:ea typeface="新宋体" panose="02010609030101010101" pitchFamily="49" charset="-122"/>
              </a:rPr>
              <a:t>str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private</a:t>
            </a:r>
            <a:r>
              <a:rPr lang="en-US" altLang="zh-CN" dirty="0">
                <a:solidFill>
                  <a:srgbClr val="000000"/>
                </a:solidFill>
                <a:latin typeface="新宋体" panose="02010609030101010101" pitchFamily="49" charset="-122"/>
                <a:ea typeface="新宋体" panose="02010609030101010101" pitchFamily="49" charset="-122"/>
              </a:rPr>
              <a:t>:</a:t>
            </a:r>
          </a:p>
          <a:p>
            <a:r>
              <a:rPr lang="pt-BR" altLang="zh-CN" dirty="0">
                <a:solidFill>
                  <a:srgbClr val="0000FF"/>
                </a:solidFill>
                <a:latin typeface="新宋体" panose="02010609030101010101" pitchFamily="49" charset="-122"/>
                <a:ea typeface="新宋体" panose="02010609030101010101" pitchFamily="49" charset="-122"/>
              </a:rPr>
              <a:t>	char</a:t>
            </a:r>
            <a:r>
              <a:rPr lang="pt-BR" altLang="zh-CN" dirty="0">
                <a:solidFill>
                  <a:srgbClr val="000000"/>
                </a:solidFill>
                <a:latin typeface="新宋体" panose="02010609030101010101" pitchFamily="49" charset="-122"/>
                <a:ea typeface="新宋体" panose="02010609030101010101" pitchFamily="49" charset="-122"/>
              </a:rPr>
              <a:t> *_data;</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254941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38915"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社会发展中的</a:t>
            </a:r>
            <a:r>
              <a:rPr lang="en-US" altLang="zh-CN" dirty="0"/>
              <a:t>OCP</a:t>
            </a:r>
          </a:p>
        </p:txBody>
      </p:sp>
      <p:sp>
        <p:nvSpPr>
          <p:cNvPr id="4" name="TextBox 3"/>
          <p:cNvSpPr txBox="1"/>
          <p:nvPr/>
        </p:nvSpPr>
        <p:spPr>
          <a:xfrm>
            <a:off x="1216025" y="3962400"/>
            <a:ext cx="3743325" cy="16319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2000" dirty="0"/>
              <a:t>// </a:t>
            </a:r>
            <a:r>
              <a:rPr lang="zh-CN" altLang="en-US" sz="2000" dirty="0"/>
              <a:t>原始社会的自给自足式经济</a:t>
            </a:r>
            <a:endParaRPr lang="en-US" altLang="zh-CN" sz="2000" dirty="0"/>
          </a:p>
          <a:p>
            <a:pPr eaLnBrk="1" hangingPunct="1">
              <a:defRPr/>
            </a:pPr>
            <a:r>
              <a:rPr lang="en-US" altLang="zh-CN" sz="2000" dirty="0" err="1"/>
              <a:t>int</a:t>
            </a:r>
            <a:r>
              <a:rPr lang="en-US" altLang="zh-CN" sz="2000" dirty="0"/>
              <a:t> main()</a:t>
            </a:r>
          </a:p>
          <a:p>
            <a:pPr eaLnBrk="1" hangingPunct="1">
              <a:defRPr/>
            </a:pPr>
            <a:r>
              <a:rPr lang="en-US" altLang="zh-CN" sz="2000" dirty="0"/>
              <a:t>{</a:t>
            </a:r>
          </a:p>
          <a:p>
            <a:pPr eaLnBrk="1" hangingPunct="1">
              <a:defRPr/>
            </a:pPr>
            <a:r>
              <a:rPr lang="en-US" altLang="zh-CN" sz="2000" dirty="0"/>
              <a:t>    ……</a:t>
            </a:r>
          </a:p>
          <a:p>
            <a:pPr eaLnBrk="1" hangingPunct="1">
              <a:defRPr/>
            </a:pPr>
            <a:r>
              <a:rPr lang="en-US" altLang="zh-CN" sz="2000" dirty="0"/>
              <a:t>}</a:t>
            </a:r>
            <a:endParaRPr lang="zh-CN" altLang="en-US" sz="2000" dirty="0"/>
          </a:p>
        </p:txBody>
      </p:sp>
      <p:grpSp>
        <p:nvGrpSpPr>
          <p:cNvPr id="38917" name="组合 6"/>
          <p:cNvGrpSpPr>
            <a:grpSpLocks/>
          </p:cNvGrpSpPr>
          <p:nvPr/>
        </p:nvGrpSpPr>
        <p:grpSpPr bwMode="auto">
          <a:xfrm>
            <a:off x="5988050" y="3824288"/>
            <a:ext cx="2484438" cy="1803400"/>
            <a:chOff x="5988205" y="3824868"/>
            <a:chExt cx="2484584" cy="1802031"/>
          </a:xfrm>
        </p:grpSpPr>
        <p:pic>
          <p:nvPicPr>
            <p:cNvPr id="38918"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881" y="3824868"/>
              <a:ext cx="1022158" cy="143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5"/>
            <p:cNvSpPr txBox="1">
              <a:spLocks noChangeArrowheads="1"/>
            </p:cNvSpPr>
            <p:nvPr/>
          </p:nvSpPr>
          <p:spPr bwMode="auto">
            <a:xfrm>
              <a:off x="5988205" y="5257800"/>
              <a:ext cx="2484584" cy="36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 do everything</a:t>
              </a:r>
              <a:r>
                <a:rPr lang="zh-CN" altLang="en-US" sz="1800"/>
                <a:t>。</a:t>
              </a:r>
            </a:p>
          </p:txBody>
        </p:sp>
      </p:grpSp>
    </p:spTree>
    <p:extLst>
      <p:ext uri="{BB962C8B-B14F-4D97-AF65-F5344CB8AC3E}">
        <p14:creationId xmlns:p14="http://schemas.microsoft.com/office/powerpoint/2010/main" val="36065005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40963"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社会发展中的</a:t>
            </a:r>
            <a:r>
              <a:rPr lang="en-US" altLang="zh-CN" dirty="0"/>
              <a:t>OCP</a:t>
            </a:r>
          </a:p>
        </p:txBody>
      </p:sp>
      <p:sp>
        <p:nvSpPr>
          <p:cNvPr id="4" name="TextBox 3"/>
          <p:cNvSpPr txBox="1"/>
          <p:nvPr/>
        </p:nvSpPr>
        <p:spPr>
          <a:xfrm>
            <a:off x="1460500" y="3962400"/>
            <a:ext cx="2855913" cy="19399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2000" dirty="0"/>
              <a:t>// </a:t>
            </a:r>
            <a:r>
              <a:rPr lang="zh-CN" altLang="en-US" sz="2000" dirty="0"/>
              <a:t>物物交换</a:t>
            </a:r>
            <a:endParaRPr lang="en-US" altLang="zh-CN" sz="2000" dirty="0"/>
          </a:p>
          <a:p>
            <a:pPr eaLnBrk="1" hangingPunct="1">
              <a:defRPr/>
            </a:pPr>
            <a:r>
              <a:rPr lang="en-US" altLang="zh-CN" sz="2000" dirty="0" err="1"/>
              <a:t>int</a:t>
            </a:r>
            <a:r>
              <a:rPr lang="en-US" altLang="zh-CN" sz="2000" dirty="0"/>
              <a:t> </a:t>
            </a:r>
            <a:r>
              <a:rPr lang="zh-CN" altLang="en-US" sz="2000" dirty="0"/>
              <a:t>捕鱼</a:t>
            </a:r>
            <a:r>
              <a:rPr lang="en-US" altLang="zh-CN" sz="2000" dirty="0"/>
              <a:t>() { ... }</a:t>
            </a:r>
          </a:p>
          <a:p>
            <a:pPr eaLnBrk="1" hangingPunct="1">
              <a:defRPr/>
            </a:pPr>
            <a:r>
              <a:rPr lang="en-US" altLang="zh-CN" sz="2000" dirty="0" err="1"/>
              <a:t>int</a:t>
            </a:r>
            <a:r>
              <a:rPr lang="en-US" altLang="zh-CN" sz="2000" dirty="0"/>
              <a:t> </a:t>
            </a:r>
            <a:r>
              <a:rPr lang="zh-CN" altLang="en-US" sz="2000" dirty="0"/>
              <a:t>纺织</a:t>
            </a:r>
            <a:r>
              <a:rPr lang="en-US" altLang="zh-CN" sz="2000" dirty="0"/>
              <a:t>() { ... }</a:t>
            </a:r>
          </a:p>
          <a:p>
            <a:pPr eaLnBrk="1" hangingPunct="1">
              <a:defRPr/>
            </a:pPr>
            <a:r>
              <a:rPr lang="en-US" altLang="zh-CN" sz="2000" dirty="0" err="1"/>
              <a:t>int</a:t>
            </a:r>
            <a:r>
              <a:rPr lang="en-US" altLang="zh-CN" sz="2000" dirty="0"/>
              <a:t> </a:t>
            </a:r>
            <a:r>
              <a:rPr lang="zh-CN" altLang="en-US" sz="2000" dirty="0"/>
              <a:t>耕种</a:t>
            </a:r>
            <a:r>
              <a:rPr lang="en-US" altLang="zh-CN" sz="2000" dirty="0"/>
              <a:t>() { ... }</a:t>
            </a:r>
          </a:p>
          <a:p>
            <a:pPr eaLnBrk="1" hangingPunct="1">
              <a:defRPr/>
            </a:pPr>
            <a:r>
              <a:rPr lang="en-US" altLang="zh-CN" sz="2000" dirty="0" err="1"/>
              <a:t>int</a:t>
            </a:r>
            <a:r>
              <a:rPr lang="en-US" altLang="zh-CN" sz="2000" dirty="0"/>
              <a:t> </a:t>
            </a:r>
            <a:r>
              <a:rPr lang="zh-CN" altLang="en-US" sz="2000" dirty="0"/>
              <a:t>畜牧</a:t>
            </a:r>
            <a:r>
              <a:rPr lang="en-US" altLang="zh-CN" sz="2000" dirty="0"/>
              <a:t>() { ... }</a:t>
            </a:r>
          </a:p>
          <a:p>
            <a:pPr eaLnBrk="1" hangingPunct="1">
              <a:defRPr/>
            </a:pPr>
            <a:r>
              <a:rPr lang="en-US" altLang="zh-CN" sz="2000" dirty="0"/>
              <a:t>……</a:t>
            </a:r>
            <a:endParaRPr lang="zh-CN" altLang="en-US" sz="2000" dirty="0"/>
          </a:p>
        </p:txBody>
      </p:sp>
      <p:grpSp>
        <p:nvGrpSpPr>
          <p:cNvPr id="40965" name="组合 6"/>
          <p:cNvGrpSpPr>
            <a:grpSpLocks/>
          </p:cNvGrpSpPr>
          <p:nvPr/>
        </p:nvGrpSpPr>
        <p:grpSpPr bwMode="auto">
          <a:xfrm>
            <a:off x="6200775" y="3282950"/>
            <a:ext cx="1941513" cy="3040063"/>
            <a:chOff x="6367346" y="3038604"/>
            <a:chExt cx="1941557" cy="3039423"/>
          </a:xfrm>
        </p:grpSpPr>
        <p:pic>
          <p:nvPicPr>
            <p:cNvPr id="40966"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167" y="3038604"/>
              <a:ext cx="1289594" cy="21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5"/>
            <p:cNvSpPr txBox="1">
              <a:spLocks noChangeArrowheads="1"/>
            </p:cNvSpPr>
            <p:nvPr/>
          </p:nvSpPr>
          <p:spPr bwMode="auto">
            <a:xfrm>
              <a:off x="6367346" y="5154697"/>
              <a:ext cx="19415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xx</a:t>
              </a:r>
              <a:r>
                <a:rPr lang="zh-CN" altLang="en-US" sz="1800"/>
                <a:t>鱼 换 </a:t>
              </a:r>
              <a:r>
                <a:rPr lang="en-US" altLang="zh-CN" sz="1800"/>
                <a:t>xx</a:t>
              </a:r>
              <a:r>
                <a:rPr lang="zh-CN" altLang="en-US" sz="1800"/>
                <a:t>布</a:t>
              </a:r>
              <a:endParaRPr lang="en-US" altLang="zh-CN" sz="1800"/>
            </a:p>
            <a:p>
              <a:pPr eaLnBrk="1" hangingPunct="1">
                <a:lnSpc>
                  <a:spcPct val="100000"/>
                </a:lnSpc>
                <a:buFontTx/>
                <a:buNone/>
              </a:pPr>
              <a:r>
                <a:rPr lang="en-US" altLang="zh-CN" sz="1800"/>
                <a:t>xx</a:t>
              </a:r>
              <a:r>
                <a:rPr lang="zh-CN" altLang="en-US" sz="1800"/>
                <a:t>粮食 换 </a:t>
              </a:r>
              <a:r>
                <a:rPr lang="en-US" altLang="zh-CN" sz="1800"/>
                <a:t>xx</a:t>
              </a:r>
              <a:r>
                <a:rPr lang="zh-CN" altLang="en-US" sz="1800"/>
                <a:t>牛</a:t>
              </a:r>
              <a:endParaRPr lang="en-US" altLang="zh-CN" sz="1800"/>
            </a:p>
            <a:p>
              <a:pPr eaLnBrk="1" hangingPunct="1">
                <a:lnSpc>
                  <a:spcPct val="100000"/>
                </a:lnSpc>
                <a:buFontTx/>
                <a:buNone/>
              </a:pPr>
              <a:r>
                <a:rPr lang="en-US" altLang="zh-CN" sz="1800"/>
                <a:t>……</a:t>
              </a:r>
              <a:endParaRPr lang="zh-CN" altLang="en-US" sz="1800"/>
            </a:p>
          </p:txBody>
        </p:sp>
      </p:grpSp>
    </p:spTree>
    <p:extLst>
      <p:ext uri="{BB962C8B-B14F-4D97-AF65-F5344CB8AC3E}">
        <p14:creationId xmlns:p14="http://schemas.microsoft.com/office/powerpoint/2010/main" val="29388539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43011"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社会发展中的</a:t>
            </a:r>
            <a:r>
              <a:rPr lang="en-US" altLang="zh-CN" dirty="0"/>
              <a:t>OCP</a:t>
            </a:r>
          </a:p>
        </p:txBody>
      </p:sp>
      <p:sp>
        <p:nvSpPr>
          <p:cNvPr id="4" name="TextBox 3"/>
          <p:cNvSpPr txBox="1"/>
          <p:nvPr/>
        </p:nvSpPr>
        <p:spPr>
          <a:xfrm>
            <a:off x="1460500" y="3962400"/>
            <a:ext cx="2855913" cy="19399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2000" dirty="0"/>
              <a:t>// </a:t>
            </a:r>
            <a:r>
              <a:rPr lang="zh-CN" altLang="en-US" sz="2000" dirty="0"/>
              <a:t>货币出现</a:t>
            </a:r>
            <a:endParaRPr lang="en-US" altLang="zh-CN" sz="2000" dirty="0"/>
          </a:p>
          <a:p>
            <a:pPr eaLnBrk="1" hangingPunct="1">
              <a:defRPr/>
            </a:pPr>
            <a:r>
              <a:rPr lang="en-US" altLang="zh-CN" sz="2000" dirty="0" err="1"/>
              <a:t>int</a:t>
            </a:r>
            <a:r>
              <a:rPr lang="en-US" altLang="zh-CN" sz="2000" dirty="0"/>
              <a:t> </a:t>
            </a:r>
            <a:r>
              <a:rPr lang="zh-CN" altLang="en-US" sz="2000" dirty="0"/>
              <a:t>捕鱼</a:t>
            </a:r>
            <a:r>
              <a:rPr lang="en-US" altLang="zh-CN" sz="2000" dirty="0"/>
              <a:t>() { ... }</a:t>
            </a:r>
          </a:p>
          <a:p>
            <a:pPr eaLnBrk="1" hangingPunct="1">
              <a:defRPr/>
            </a:pPr>
            <a:r>
              <a:rPr lang="en-US" altLang="zh-CN" sz="2000" dirty="0" err="1"/>
              <a:t>int</a:t>
            </a:r>
            <a:r>
              <a:rPr lang="en-US" altLang="zh-CN" sz="2000" dirty="0"/>
              <a:t> </a:t>
            </a:r>
            <a:r>
              <a:rPr lang="zh-CN" altLang="en-US" sz="2000" dirty="0"/>
              <a:t>纺织</a:t>
            </a:r>
            <a:r>
              <a:rPr lang="en-US" altLang="zh-CN" sz="2000" dirty="0"/>
              <a:t>() { ... }</a:t>
            </a:r>
          </a:p>
          <a:p>
            <a:pPr eaLnBrk="1" hangingPunct="1">
              <a:defRPr/>
            </a:pPr>
            <a:r>
              <a:rPr lang="en-US" altLang="zh-CN" sz="2000" dirty="0" err="1"/>
              <a:t>int</a:t>
            </a:r>
            <a:r>
              <a:rPr lang="en-US" altLang="zh-CN" sz="2000" dirty="0"/>
              <a:t> </a:t>
            </a:r>
            <a:r>
              <a:rPr lang="zh-CN" altLang="en-US" sz="2000" dirty="0"/>
              <a:t>耕种</a:t>
            </a:r>
            <a:r>
              <a:rPr lang="en-US" altLang="zh-CN" sz="2000" dirty="0"/>
              <a:t>() { ... }</a:t>
            </a:r>
          </a:p>
          <a:p>
            <a:pPr eaLnBrk="1" hangingPunct="1">
              <a:defRPr/>
            </a:pPr>
            <a:r>
              <a:rPr lang="en-US" altLang="zh-CN" sz="2000" dirty="0" err="1"/>
              <a:t>int</a:t>
            </a:r>
            <a:r>
              <a:rPr lang="en-US" altLang="zh-CN" sz="2000" dirty="0"/>
              <a:t> </a:t>
            </a:r>
            <a:r>
              <a:rPr lang="zh-CN" altLang="en-US" sz="2000" dirty="0"/>
              <a:t>畜牧</a:t>
            </a:r>
            <a:r>
              <a:rPr lang="en-US" altLang="zh-CN" sz="2000" dirty="0"/>
              <a:t>() { ... }</a:t>
            </a:r>
          </a:p>
          <a:p>
            <a:pPr eaLnBrk="1" hangingPunct="1">
              <a:defRPr/>
            </a:pPr>
            <a:r>
              <a:rPr lang="en-US" altLang="zh-CN" sz="2000" dirty="0"/>
              <a:t>……</a:t>
            </a:r>
            <a:endParaRPr lang="zh-CN" altLang="en-US" sz="2000" dirty="0"/>
          </a:p>
        </p:txBody>
      </p:sp>
      <p:grpSp>
        <p:nvGrpSpPr>
          <p:cNvPr id="43013" name="组合 6"/>
          <p:cNvGrpSpPr>
            <a:grpSpLocks/>
          </p:cNvGrpSpPr>
          <p:nvPr/>
        </p:nvGrpSpPr>
        <p:grpSpPr bwMode="auto">
          <a:xfrm>
            <a:off x="6200775" y="3282950"/>
            <a:ext cx="1941513" cy="3040063"/>
            <a:chOff x="6367346" y="3038604"/>
            <a:chExt cx="1941557" cy="3039423"/>
          </a:xfrm>
        </p:grpSpPr>
        <p:pic>
          <p:nvPicPr>
            <p:cNvPr id="43014"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167" y="3038604"/>
              <a:ext cx="1289594" cy="21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Box 5"/>
            <p:cNvSpPr txBox="1">
              <a:spLocks noChangeArrowheads="1"/>
            </p:cNvSpPr>
            <p:nvPr/>
          </p:nvSpPr>
          <p:spPr bwMode="auto">
            <a:xfrm>
              <a:off x="6367346" y="5154697"/>
              <a:ext cx="19415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xx</a:t>
              </a:r>
              <a:r>
                <a:rPr lang="zh-CN" altLang="en-US" sz="1800"/>
                <a:t>鱼 值 </a:t>
              </a:r>
              <a:r>
                <a:rPr lang="en-US" altLang="zh-CN" sz="1800"/>
                <a:t>xx</a:t>
              </a:r>
              <a:r>
                <a:rPr lang="zh-CN" altLang="en-US" sz="1800"/>
                <a:t>钱</a:t>
              </a:r>
              <a:endParaRPr lang="en-US" altLang="zh-CN" sz="1800"/>
            </a:p>
            <a:p>
              <a:pPr eaLnBrk="1" hangingPunct="1">
                <a:lnSpc>
                  <a:spcPct val="100000"/>
                </a:lnSpc>
                <a:buFontTx/>
                <a:buNone/>
              </a:pPr>
              <a:r>
                <a:rPr lang="en-US" altLang="zh-CN" sz="1800"/>
                <a:t>xx</a:t>
              </a:r>
              <a:r>
                <a:rPr lang="zh-CN" altLang="en-US" sz="1800"/>
                <a:t>粮食 值 </a:t>
              </a:r>
              <a:r>
                <a:rPr lang="en-US" altLang="zh-CN" sz="1800"/>
                <a:t>xx</a:t>
              </a:r>
              <a:r>
                <a:rPr lang="zh-CN" altLang="en-US" sz="1800"/>
                <a:t>钱</a:t>
              </a:r>
              <a:endParaRPr lang="en-US" altLang="zh-CN" sz="1800"/>
            </a:p>
            <a:p>
              <a:pPr eaLnBrk="1" hangingPunct="1">
                <a:lnSpc>
                  <a:spcPct val="100000"/>
                </a:lnSpc>
                <a:buFontTx/>
                <a:buNone/>
              </a:pPr>
              <a:r>
                <a:rPr lang="en-US" altLang="zh-CN" sz="1800"/>
                <a:t>……</a:t>
              </a:r>
              <a:endParaRPr lang="zh-CN" altLang="en-US" sz="1800"/>
            </a:p>
          </p:txBody>
        </p:sp>
      </p:grpSp>
    </p:spTree>
    <p:extLst>
      <p:ext uri="{BB962C8B-B14F-4D97-AF65-F5344CB8AC3E}">
        <p14:creationId xmlns:p14="http://schemas.microsoft.com/office/powerpoint/2010/main" val="18576265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45059"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社会发展中的</a:t>
            </a:r>
            <a:r>
              <a:rPr lang="en-US" altLang="zh-CN" dirty="0"/>
              <a:t>OCP</a:t>
            </a:r>
          </a:p>
        </p:txBody>
      </p:sp>
      <p:sp>
        <p:nvSpPr>
          <p:cNvPr id="4" name="TextBox 3"/>
          <p:cNvSpPr txBox="1"/>
          <p:nvPr/>
        </p:nvSpPr>
        <p:spPr>
          <a:xfrm>
            <a:off x="1460500" y="3962400"/>
            <a:ext cx="2968625" cy="16319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2000" dirty="0"/>
              <a:t>// </a:t>
            </a:r>
            <a:r>
              <a:rPr lang="zh-CN" altLang="en-US" sz="2000" dirty="0"/>
              <a:t>工厂出现、商业发展</a:t>
            </a:r>
            <a:endParaRPr lang="en-US" altLang="zh-CN" sz="2000" dirty="0"/>
          </a:p>
          <a:p>
            <a:pPr eaLnBrk="1" hangingPunct="1">
              <a:defRPr/>
            </a:pPr>
            <a:r>
              <a:rPr lang="en-US" altLang="zh-CN" sz="2000" dirty="0" err="1"/>
              <a:t>int</a:t>
            </a:r>
            <a:r>
              <a:rPr lang="en-US" altLang="zh-CN" sz="2000" dirty="0"/>
              <a:t> </a:t>
            </a:r>
            <a:r>
              <a:rPr lang="zh-CN" altLang="en-US" sz="2000" dirty="0"/>
              <a:t>生产</a:t>
            </a:r>
            <a:r>
              <a:rPr lang="en-US" altLang="zh-CN" sz="2000" dirty="0"/>
              <a:t>() { ... }</a:t>
            </a:r>
          </a:p>
          <a:p>
            <a:pPr eaLnBrk="1" hangingPunct="1">
              <a:defRPr/>
            </a:pPr>
            <a:r>
              <a:rPr lang="en-US" altLang="zh-CN" sz="2000" dirty="0" err="1"/>
              <a:t>int</a:t>
            </a:r>
            <a:r>
              <a:rPr lang="en-US" altLang="zh-CN" sz="2000" dirty="0"/>
              <a:t> </a:t>
            </a:r>
            <a:r>
              <a:rPr lang="zh-CN" altLang="en-US" sz="2000" dirty="0"/>
              <a:t>商店</a:t>
            </a:r>
            <a:r>
              <a:rPr lang="en-US" altLang="zh-CN" sz="2000" dirty="0"/>
              <a:t>() { ... }</a:t>
            </a:r>
          </a:p>
          <a:p>
            <a:pPr eaLnBrk="1" hangingPunct="1">
              <a:defRPr/>
            </a:pPr>
            <a:r>
              <a:rPr lang="en-US" altLang="zh-CN" sz="2000" dirty="0" err="1"/>
              <a:t>int</a:t>
            </a:r>
            <a:r>
              <a:rPr lang="en-US" altLang="zh-CN" sz="2000" dirty="0"/>
              <a:t> </a:t>
            </a:r>
            <a:r>
              <a:rPr lang="zh-CN" altLang="en-US" sz="2000" dirty="0"/>
              <a:t>消费</a:t>
            </a:r>
            <a:r>
              <a:rPr lang="en-US" altLang="zh-CN" sz="2000" dirty="0"/>
              <a:t>() { ... }</a:t>
            </a:r>
          </a:p>
          <a:p>
            <a:pPr eaLnBrk="1" hangingPunct="1">
              <a:defRPr/>
            </a:pPr>
            <a:r>
              <a:rPr lang="en-US" altLang="zh-CN" sz="2000" dirty="0"/>
              <a:t>……</a:t>
            </a:r>
            <a:endParaRPr lang="zh-CN" altLang="en-US" sz="2000" dirty="0"/>
          </a:p>
        </p:txBody>
      </p:sp>
      <p:grpSp>
        <p:nvGrpSpPr>
          <p:cNvPr id="45061" name="组合 6"/>
          <p:cNvGrpSpPr>
            <a:grpSpLocks/>
          </p:cNvGrpSpPr>
          <p:nvPr/>
        </p:nvGrpSpPr>
        <p:grpSpPr bwMode="auto">
          <a:xfrm>
            <a:off x="6200775" y="3282950"/>
            <a:ext cx="2508250" cy="2762250"/>
            <a:chOff x="6367346" y="3038604"/>
            <a:chExt cx="2509020" cy="2762424"/>
          </a:xfrm>
        </p:grpSpPr>
        <p:pic>
          <p:nvPicPr>
            <p:cNvPr id="45062"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167" y="3038604"/>
              <a:ext cx="1289594" cy="21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Box 5"/>
            <p:cNvSpPr txBox="1">
              <a:spLocks noChangeArrowheads="1"/>
            </p:cNvSpPr>
            <p:nvPr/>
          </p:nvSpPr>
          <p:spPr bwMode="auto">
            <a:xfrm>
              <a:off x="6367346" y="5154697"/>
              <a:ext cx="25090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沃尔玛开业，有打折？</a:t>
              </a:r>
              <a:endParaRPr lang="en-US" altLang="zh-CN" sz="1800"/>
            </a:p>
            <a:p>
              <a:pPr eaLnBrk="1" hangingPunct="1">
                <a:lnSpc>
                  <a:spcPct val="100000"/>
                </a:lnSpc>
                <a:buFontTx/>
                <a:buNone/>
              </a:pPr>
              <a:r>
                <a:rPr lang="en-US" altLang="zh-CN" sz="1800"/>
                <a:t>……</a:t>
              </a:r>
              <a:endParaRPr lang="zh-CN" altLang="en-US" sz="1800"/>
            </a:p>
          </p:txBody>
        </p:sp>
      </p:grpSp>
    </p:spTree>
    <p:extLst>
      <p:ext uri="{BB962C8B-B14F-4D97-AF65-F5344CB8AC3E}">
        <p14:creationId xmlns:p14="http://schemas.microsoft.com/office/powerpoint/2010/main" val="7983655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47107" name="内容占位符 2"/>
          <p:cNvSpPr>
            <a:spLocks noGrp="1"/>
          </p:cNvSpPr>
          <p:nvPr>
            <p:ph idx="1"/>
          </p:nvPr>
        </p:nvSpPr>
        <p:spPr>
          <a:xfrm>
            <a:off x="1942415" y="2133600"/>
            <a:ext cx="6591985" cy="930276"/>
          </a:xfrm>
        </p:spPr>
        <p:txBody>
          <a:bodyPr/>
          <a:lstStyle/>
          <a:p>
            <a:r>
              <a:rPr lang="zh-CN" altLang="en-US" dirty="0"/>
              <a:t>开放</a:t>
            </a:r>
            <a:r>
              <a:rPr lang="en-US" altLang="zh-CN" dirty="0"/>
              <a:t>-</a:t>
            </a:r>
            <a:r>
              <a:rPr lang="zh-CN" altLang="en-US" dirty="0"/>
              <a:t>封闭原则</a:t>
            </a:r>
            <a:r>
              <a:rPr lang="en-US" altLang="zh-CN" dirty="0"/>
              <a:t>(OCP)</a:t>
            </a:r>
            <a:endParaRPr lang="zh-CN" altLang="en-US" dirty="0"/>
          </a:p>
        </p:txBody>
      </p:sp>
      <p:grpSp>
        <p:nvGrpSpPr>
          <p:cNvPr id="47108" name="Group 26"/>
          <p:cNvGrpSpPr>
            <a:grpSpLocks/>
          </p:cNvGrpSpPr>
          <p:nvPr/>
        </p:nvGrpSpPr>
        <p:grpSpPr bwMode="auto">
          <a:xfrm>
            <a:off x="1871663" y="3351213"/>
            <a:ext cx="5111750" cy="2817812"/>
            <a:chOff x="1338" y="1926"/>
            <a:chExt cx="3220" cy="1775"/>
          </a:xfrm>
        </p:grpSpPr>
        <p:grpSp>
          <p:nvGrpSpPr>
            <p:cNvPr id="47109" name="Group 13"/>
            <p:cNvGrpSpPr>
              <a:grpSpLocks/>
            </p:cNvGrpSpPr>
            <p:nvPr/>
          </p:nvGrpSpPr>
          <p:grpSpPr bwMode="auto">
            <a:xfrm>
              <a:off x="1338" y="3067"/>
              <a:ext cx="1315" cy="634"/>
              <a:chOff x="1021" y="1616"/>
              <a:chExt cx="1315" cy="634"/>
            </a:xfrm>
          </p:grpSpPr>
          <p:sp>
            <p:nvSpPr>
              <p:cNvPr id="47127" name="Text Box 5"/>
              <p:cNvSpPr txBox="1">
                <a:spLocks noChangeArrowheads="1"/>
              </p:cNvSpPr>
              <p:nvPr/>
            </p:nvSpPr>
            <p:spPr bwMode="auto">
              <a:xfrm>
                <a:off x="1478" y="1822"/>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抽象</a:t>
                </a:r>
              </a:p>
            </p:txBody>
          </p:sp>
          <p:sp>
            <p:nvSpPr>
              <p:cNvPr id="47128" name="Oval 9"/>
              <p:cNvSpPr>
                <a:spLocks noChangeArrowheads="1"/>
              </p:cNvSpPr>
              <p:nvPr/>
            </p:nvSpPr>
            <p:spPr bwMode="auto">
              <a:xfrm>
                <a:off x="1021" y="1616"/>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grpSp>
        <p:grpSp>
          <p:nvGrpSpPr>
            <p:cNvPr id="47110" name="Group 14"/>
            <p:cNvGrpSpPr>
              <a:grpSpLocks/>
            </p:cNvGrpSpPr>
            <p:nvPr/>
          </p:nvGrpSpPr>
          <p:grpSpPr bwMode="auto">
            <a:xfrm>
              <a:off x="3243" y="3067"/>
              <a:ext cx="1315" cy="634"/>
              <a:chOff x="3107" y="1662"/>
              <a:chExt cx="1315" cy="634"/>
            </a:xfrm>
          </p:grpSpPr>
          <p:sp>
            <p:nvSpPr>
              <p:cNvPr id="47125" name="Text Box 6"/>
              <p:cNvSpPr txBox="1">
                <a:spLocks noChangeArrowheads="1"/>
              </p:cNvSpPr>
              <p:nvPr/>
            </p:nvSpPr>
            <p:spPr bwMode="auto">
              <a:xfrm>
                <a:off x="3366" y="184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可复用框架</a:t>
                </a:r>
              </a:p>
            </p:txBody>
          </p:sp>
          <p:sp>
            <p:nvSpPr>
              <p:cNvPr id="47126" name="Oval 10"/>
              <p:cNvSpPr>
                <a:spLocks noChangeArrowheads="1"/>
              </p:cNvSpPr>
              <p:nvPr/>
            </p:nvSpPr>
            <p:spPr bwMode="auto">
              <a:xfrm>
                <a:off x="3107" y="1662"/>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grpSp>
        <p:grpSp>
          <p:nvGrpSpPr>
            <p:cNvPr id="47111" name="Group 15"/>
            <p:cNvGrpSpPr>
              <a:grpSpLocks/>
            </p:cNvGrpSpPr>
            <p:nvPr/>
          </p:nvGrpSpPr>
          <p:grpSpPr bwMode="auto">
            <a:xfrm>
              <a:off x="3243" y="1934"/>
              <a:ext cx="1315" cy="634"/>
              <a:chOff x="3379" y="2479"/>
              <a:chExt cx="1315" cy="634"/>
            </a:xfrm>
          </p:grpSpPr>
          <p:sp>
            <p:nvSpPr>
              <p:cNvPr id="47123" name="Text Box 8"/>
              <p:cNvSpPr txBox="1">
                <a:spLocks noChangeArrowheads="1"/>
              </p:cNvSpPr>
              <p:nvPr/>
            </p:nvSpPr>
            <p:spPr bwMode="auto">
              <a:xfrm>
                <a:off x="3840" y="2669"/>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应用</a:t>
                </a:r>
              </a:p>
            </p:txBody>
          </p:sp>
          <p:sp>
            <p:nvSpPr>
              <p:cNvPr id="47124" name="Oval 11"/>
              <p:cNvSpPr>
                <a:spLocks noChangeArrowheads="1"/>
              </p:cNvSpPr>
              <p:nvPr/>
            </p:nvSpPr>
            <p:spPr bwMode="auto">
              <a:xfrm>
                <a:off x="3379" y="2479"/>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grpSp>
        <p:grpSp>
          <p:nvGrpSpPr>
            <p:cNvPr id="47112" name="Group 16"/>
            <p:cNvGrpSpPr>
              <a:grpSpLocks/>
            </p:cNvGrpSpPr>
            <p:nvPr/>
          </p:nvGrpSpPr>
          <p:grpSpPr bwMode="auto">
            <a:xfrm>
              <a:off x="1338" y="1934"/>
              <a:ext cx="1315" cy="634"/>
              <a:chOff x="1156" y="2478"/>
              <a:chExt cx="1315" cy="634"/>
            </a:xfrm>
          </p:grpSpPr>
          <p:sp>
            <p:nvSpPr>
              <p:cNvPr id="47121" name="Text Box 7"/>
              <p:cNvSpPr txBox="1">
                <a:spLocks noChangeArrowheads="1"/>
              </p:cNvSpPr>
              <p:nvPr/>
            </p:nvSpPr>
            <p:spPr bwMode="auto">
              <a:xfrm>
                <a:off x="1599" y="2675"/>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实现</a:t>
                </a:r>
              </a:p>
            </p:txBody>
          </p:sp>
          <p:sp>
            <p:nvSpPr>
              <p:cNvPr id="47122" name="Oval 12"/>
              <p:cNvSpPr>
                <a:spLocks noChangeArrowheads="1"/>
              </p:cNvSpPr>
              <p:nvPr/>
            </p:nvSpPr>
            <p:spPr bwMode="auto">
              <a:xfrm>
                <a:off x="1156" y="2478"/>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grpSp>
        <p:sp>
          <p:nvSpPr>
            <p:cNvPr id="47113" name="AutoShape 17"/>
            <p:cNvSpPr>
              <a:spLocks noChangeArrowheads="1"/>
            </p:cNvSpPr>
            <p:nvPr/>
          </p:nvSpPr>
          <p:spPr bwMode="auto">
            <a:xfrm>
              <a:off x="2699" y="3293"/>
              <a:ext cx="499" cy="136"/>
            </a:xfrm>
            <a:prstGeom prst="leftArrow">
              <a:avLst>
                <a:gd name="adj1" fmla="val 50000"/>
                <a:gd name="adj2" fmla="val 9172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47114" name="AutoShape 18"/>
            <p:cNvSpPr>
              <a:spLocks noChangeArrowheads="1"/>
            </p:cNvSpPr>
            <p:nvPr/>
          </p:nvSpPr>
          <p:spPr bwMode="auto">
            <a:xfrm>
              <a:off x="2699" y="2159"/>
              <a:ext cx="499" cy="136"/>
            </a:xfrm>
            <a:prstGeom prst="leftArrow">
              <a:avLst>
                <a:gd name="adj1" fmla="val 50000"/>
                <a:gd name="adj2" fmla="val 9172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47115" name="AutoShape 19"/>
            <p:cNvSpPr>
              <a:spLocks noChangeArrowheads="1"/>
            </p:cNvSpPr>
            <p:nvPr/>
          </p:nvSpPr>
          <p:spPr bwMode="auto">
            <a:xfrm flipV="1">
              <a:off x="1932" y="2594"/>
              <a:ext cx="137" cy="453"/>
            </a:xfrm>
            <a:prstGeom prst="upArrow">
              <a:avLst>
                <a:gd name="adj1" fmla="val 50000"/>
                <a:gd name="adj2" fmla="val 8266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47116" name="AutoShape 20"/>
            <p:cNvSpPr>
              <a:spLocks noChangeArrowheads="1"/>
            </p:cNvSpPr>
            <p:nvPr/>
          </p:nvSpPr>
          <p:spPr bwMode="auto">
            <a:xfrm flipV="1">
              <a:off x="3833" y="2588"/>
              <a:ext cx="137" cy="453"/>
            </a:xfrm>
            <a:prstGeom prst="upArrow">
              <a:avLst>
                <a:gd name="adj1" fmla="val 50000"/>
                <a:gd name="adj2" fmla="val 8266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47117" name="Text Box 21"/>
            <p:cNvSpPr txBox="1">
              <a:spLocks noChangeArrowheads="1"/>
            </p:cNvSpPr>
            <p:nvPr/>
          </p:nvSpPr>
          <p:spPr bwMode="auto">
            <a:xfrm>
              <a:off x="2789" y="311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使用</a:t>
              </a:r>
            </a:p>
          </p:txBody>
        </p:sp>
        <p:sp>
          <p:nvSpPr>
            <p:cNvPr id="47118" name="Text Box 22"/>
            <p:cNvSpPr txBox="1">
              <a:spLocks noChangeArrowheads="1"/>
            </p:cNvSpPr>
            <p:nvPr/>
          </p:nvSpPr>
          <p:spPr bwMode="auto">
            <a:xfrm>
              <a:off x="1569" y="2728"/>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实现</a:t>
              </a:r>
            </a:p>
          </p:txBody>
        </p:sp>
        <p:sp>
          <p:nvSpPr>
            <p:cNvPr id="47119" name="Text Box 23"/>
            <p:cNvSpPr txBox="1">
              <a:spLocks noChangeArrowheads="1"/>
            </p:cNvSpPr>
            <p:nvPr/>
          </p:nvSpPr>
          <p:spPr bwMode="auto">
            <a:xfrm>
              <a:off x="2789" y="1926"/>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使用</a:t>
              </a:r>
            </a:p>
          </p:txBody>
        </p:sp>
        <p:sp>
          <p:nvSpPr>
            <p:cNvPr id="47120" name="Text Box 24"/>
            <p:cNvSpPr txBox="1">
              <a:spLocks noChangeArrowheads="1"/>
            </p:cNvSpPr>
            <p:nvPr/>
          </p:nvSpPr>
          <p:spPr bwMode="auto">
            <a:xfrm>
              <a:off x="3923" y="27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使用</a:t>
              </a:r>
            </a:p>
          </p:txBody>
        </p:sp>
      </p:grpSp>
    </p:spTree>
    <p:extLst>
      <p:ext uri="{BB962C8B-B14F-4D97-AF65-F5344CB8AC3E}">
        <p14:creationId xmlns:p14="http://schemas.microsoft.com/office/powerpoint/2010/main" val="24856482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49155"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endParaRPr lang="zh-CN" altLang="en-US" dirty="0"/>
          </a:p>
        </p:txBody>
      </p:sp>
      <p:sp>
        <p:nvSpPr>
          <p:cNvPr id="4" name="矩形 3"/>
          <p:cNvSpPr/>
          <p:nvPr/>
        </p:nvSpPr>
        <p:spPr>
          <a:xfrm>
            <a:off x="1549819" y="3553784"/>
            <a:ext cx="6400800" cy="2586038"/>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dirty="0">
                <a:latin typeface="Courier New" panose="02070309020205020404" pitchFamily="49" charset="0"/>
                <a:cs typeface="Courier New" panose="02070309020205020404" pitchFamily="49" charset="0"/>
              </a:rPr>
              <a:t>public double </a:t>
            </a:r>
            <a:r>
              <a:rPr lang="en-US" altLang="zh-CN" dirty="0" err="1">
                <a:latin typeface="Courier New" panose="02070309020205020404" pitchFamily="49" charset="0"/>
                <a:cs typeface="Courier New" panose="02070309020205020404" pitchFamily="49" charset="0"/>
              </a:rPr>
              <a:t>totalPrice</a:t>
            </a:r>
            <a:r>
              <a:rPr lang="en-US" altLang="zh-CN" dirty="0">
                <a:latin typeface="Courier New" panose="02070309020205020404" pitchFamily="49" charset="0"/>
                <a:cs typeface="Courier New" panose="02070309020205020404" pitchFamily="49" charset="0"/>
              </a:rPr>
              <a:t>(Part[] parts) </a:t>
            </a:r>
          </a:p>
          <a:p>
            <a:pPr eaLnBrk="1" hangingPunct="1">
              <a:defRPr/>
            </a:pPr>
            <a:r>
              <a:rPr lang="en-US" altLang="zh-CN" dirty="0">
                <a:latin typeface="Courier New" panose="02070309020205020404" pitchFamily="49" charset="0"/>
                <a:cs typeface="Courier New" panose="02070309020205020404" pitchFamily="49" charset="0"/>
              </a:rPr>
              <a:t>{</a:t>
            </a:r>
          </a:p>
          <a:p>
            <a:pPr eaLnBrk="1" hangingPunct="1">
              <a:defRPr/>
            </a:pPr>
            <a:r>
              <a:rPr lang="en-US" altLang="zh-CN" dirty="0">
                <a:latin typeface="Courier New" panose="02070309020205020404" pitchFamily="49" charset="0"/>
                <a:cs typeface="Courier New" panose="02070309020205020404" pitchFamily="49" charset="0"/>
              </a:rPr>
              <a:t>    double total = 0.0;</a:t>
            </a:r>
          </a:p>
          <a:p>
            <a:pPr eaLnBrk="1" hangingPunct="1">
              <a:defRPr/>
            </a:pPr>
            <a:r>
              <a:rPr lang="en-US" altLang="zh-CN" dirty="0">
                <a:latin typeface="Courier New" panose="02070309020205020404" pitchFamily="49" charset="0"/>
                <a:cs typeface="Courier New" panose="02070309020205020404" pitchFamily="49" charset="0"/>
              </a:rPr>
              <a:t>    for(</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 = 0; i &lt; </a:t>
            </a:r>
            <a:r>
              <a:rPr lang="en-US" altLang="zh-CN" dirty="0" err="1">
                <a:latin typeface="Courier New" panose="02070309020205020404" pitchFamily="49" charset="0"/>
                <a:cs typeface="Courier New" panose="02070309020205020404" pitchFamily="49" charset="0"/>
              </a:rPr>
              <a:t>parts.length</a:t>
            </a:r>
            <a:r>
              <a:rPr lang="en-US" altLang="zh-CN" dirty="0">
                <a:latin typeface="Courier New" panose="02070309020205020404" pitchFamily="49" charset="0"/>
                <a:cs typeface="Courier New" panose="02070309020205020404" pitchFamily="49" charset="0"/>
              </a:rPr>
              <a:t>; i++) </a:t>
            </a:r>
          </a:p>
          <a:p>
            <a:pPr eaLnBrk="1" hangingPunct="1">
              <a:defRPr/>
            </a:pPr>
            <a:r>
              <a:rPr lang="en-US" altLang="zh-CN" dirty="0">
                <a:latin typeface="Courier New" panose="02070309020205020404" pitchFamily="49" charset="0"/>
                <a:cs typeface="Courier New" panose="02070309020205020404" pitchFamily="49" charset="0"/>
              </a:rPr>
              <a:t>    {</a:t>
            </a:r>
          </a:p>
          <a:p>
            <a:pPr eaLnBrk="1" hangingPunct="1">
              <a:defRPr/>
            </a:pPr>
            <a:r>
              <a:rPr lang="en-US" altLang="zh-CN" dirty="0">
                <a:latin typeface="Courier New" panose="02070309020205020404" pitchFamily="49" charset="0"/>
                <a:cs typeface="Courier New" panose="02070309020205020404" pitchFamily="49" charset="0"/>
              </a:rPr>
              <a:t>      total += parts[</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getPrice</a:t>
            </a:r>
            <a:r>
              <a:rPr lang="en-US" altLang="zh-CN" dirty="0">
                <a:latin typeface="Courier New" panose="02070309020205020404" pitchFamily="49" charset="0"/>
                <a:cs typeface="Courier New" panose="02070309020205020404" pitchFamily="49" charset="0"/>
              </a:rPr>
              <a:t>();</a:t>
            </a:r>
          </a:p>
          <a:p>
            <a:pPr eaLnBrk="1" hangingPunct="1">
              <a:defRPr/>
            </a:pPr>
            <a:r>
              <a:rPr lang="en-US" altLang="zh-CN" dirty="0">
                <a:latin typeface="Courier New" panose="02070309020205020404" pitchFamily="49" charset="0"/>
                <a:cs typeface="Courier New" panose="02070309020205020404" pitchFamily="49" charset="0"/>
              </a:rPr>
              <a:t>    }</a:t>
            </a:r>
          </a:p>
          <a:p>
            <a:pPr eaLnBrk="1" hangingPunct="1">
              <a:defRPr/>
            </a:pPr>
            <a:r>
              <a:rPr lang="en-US" altLang="zh-CN" dirty="0">
                <a:latin typeface="Courier New" panose="02070309020205020404" pitchFamily="49" charset="0"/>
                <a:cs typeface="Courier New" panose="02070309020205020404" pitchFamily="49" charset="0"/>
              </a:rPr>
              <a:t>    return total;</a:t>
            </a:r>
          </a:p>
          <a:p>
            <a:pPr eaLnBrk="1" hangingPunct="1">
              <a:defRPr/>
            </a:pP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0360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0179"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endParaRPr lang="zh-CN" altLang="en-US" dirty="0"/>
          </a:p>
        </p:txBody>
      </p:sp>
      <p:sp>
        <p:nvSpPr>
          <p:cNvPr id="4" name="矩形 3"/>
          <p:cNvSpPr/>
          <p:nvPr/>
        </p:nvSpPr>
        <p:spPr>
          <a:xfrm>
            <a:off x="1427746" y="3184358"/>
            <a:ext cx="7062203" cy="3521242"/>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defRPr/>
            </a:pPr>
            <a:r>
              <a:rPr lang="en-US" altLang="zh-CN" sz="1600" dirty="0">
                <a:latin typeface="Courier New" panose="02070309020205020404" pitchFamily="49" charset="0"/>
                <a:cs typeface="Courier New" panose="02070309020205020404" pitchFamily="49" charset="0"/>
              </a:rPr>
              <a:t>public double </a:t>
            </a:r>
            <a:r>
              <a:rPr lang="en-US" altLang="zh-CN" sz="1600" dirty="0" err="1">
                <a:latin typeface="Courier New" panose="02070309020205020404" pitchFamily="49" charset="0"/>
                <a:cs typeface="Courier New" panose="02070309020205020404" pitchFamily="49" charset="0"/>
              </a:rPr>
              <a:t>totalPrice</a:t>
            </a:r>
            <a:r>
              <a:rPr lang="en-US" altLang="zh-CN" sz="1600" dirty="0">
                <a:latin typeface="Courier New" panose="02070309020205020404" pitchFamily="49" charset="0"/>
                <a:cs typeface="Courier New" panose="02070309020205020404" pitchFamily="49" charset="0"/>
              </a:rPr>
              <a:t>(Part[] parts) </a:t>
            </a:r>
          </a:p>
          <a:p>
            <a:pPr eaLnBrk="1" hangingPunct="1">
              <a:defRPr/>
            </a:pP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double total = 0.0;</a:t>
            </a:r>
          </a:p>
          <a:p>
            <a:pPr eaLnBrk="1" hangingPunct="1">
              <a:defRPr/>
            </a:pPr>
            <a:r>
              <a:rPr lang="en-US" altLang="zh-CN" sz="1600" dirty="0">
                <a:latin typeface="Courier New" panose="02070309020205020404" pitchFamily="49" charset="0"/>
                <a:cs typeface="Courier New" panose="02070309020205020404" pitchFamily="49" charset="0"/>
              </a:rPr>
              <a:t>    for(</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i = 0; i &lt; </a:t>
            </a:r>
            <a:r>
              <a:rPr lang="en-US" altLang="zh-CN" sz="1600" dirty="0" err="1">
                <a:latin typeface="Courier New" panose="02070309020205020404" pitchFamily="49" charset="0"/>
                <a:cs typeface="Courier New" panose="02070309020205020404" pitchFamily="49" charset="0"/>
              </a:rPr>
              <a:t>parts.length</a:t>
            </a:r>
            <a:r>
              <a:rPr lang="en-US" altLang="zh-CN" sz="1600" dirty="0">
                <a:latin typeface="Courier New" panose="02070309020205020404" pitchFamily="49" charset="0"/>
                <a:cs typeface="Courier New" panose="02070309020205020404" pitchFamily="49" charset="0"/>
              </a:rPr>
              <a:t>; i++) </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if(parts[</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instanceof</a:t>
            </a:r>
            <a:r>
              <a:rPr lang="en-US" altLang="zh-CN" sz="1600" dirty="0">
                <a:latin typeface="Courier New" panose="02070309020205020404" pitchFamily="49" charset="0"/>
                <a:cs typeface="Courier New" panose="02070309020205020404" pitchFamily="49" charset="0"/>
              </a:rPr>
              <a:t> Motherboard)</a:t>
            </a:r>
          </a:p>
          <a:p>
            <a:pPr eaLnBrk="1" hangingPunct="1">
              <a:defRPr/>
            </a:pPr>
            <a:r>
              <a:rPr lang="en-US" altLang="zh-CN" sz="1600" dirty="0">
                <a:latin typeface="Courier New" panose="02070309020205020404" pitchFamily="49" charset="0"/>
                <a:cs typeface="Courier New" panose="02070309020205020404" pitchFamily="49" charset="0"/>
              </a:rPr>
              <a:t>            total += (1.45*parts[</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else if(parts[</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instanceof</a:t>
            </a:r>
            <a:r>
              <a:rPr lang="en-US" altLang="zh-CN" sz="1600" dirty="0">
                <a:latin typeface="Courier New" panose="02070309020205020404" pitchFamily="49" charset="0"/>
                <a:cs typeface="Courier New" panose="02070309020205020404" pitchFamily="49" charset="0"/>
              </a:rPr>
              <a:t> Memory)</a:t>
            </a:r>
          </a:p>
          <a:p>
            <a:pPr eaLnBrk="1" hangingPunct="1">
              <a:defRPr/>
            </a:pPr>
            <a:r>
              <a:rPr lang="en-US" altLang="zh-CN" sz="1600" dirty="0">
                <a:latin typeface="Courier New" panose="02070309020205020404" pitchFamily="49" charset="0"/>
                <a:cs typeface="Courier New" panose="02070309020205020404" pitchFamily="49" charset="0"/>
              </a:rPr>
              <a:t>            total += (1.27*parts[</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else</a:t>
            </a:r>
          </a:p>
          <a:p>
            <a:pPr eaLnBrk="1" hangingPunct="1">
              <a:defRPr/>
            </a:pPr>
            <a:r>
              <a:rPr lang="en-US" altLang="zh-CN" sz="1600" dirty="0">
                <a:latin typeface="Courier New" panose="02070309020205020404" pitchFamily="49" charset="0"/>
                <a:cs typeface="Courier New" panose="02070309020205020404" pitchFamily="49" charset="0"/>
              </a:rPr>
              <a:t>            total += parts[</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return total;</a:t>
            </a:r>
          </a:p>
          <a:p>
            <a:pPr eaLnBrk="1" hangingPunct="1">
              <a:defRPr/>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03370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1203"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endParaRPr lang="zh-CN" altLang="en-US" dirty="0"/>
          </a:p>
        </p:txBody>
      </p:sp>
      <p:sp>
        <p:nvSpPr>
          <p:cNvPr id="4" name="矩形 3"/>
          <p:cNvSpPr/>
          <p:nvPr/>
        </p:nvSpPr>
        <p:spPr>
          <a:xfrm>
            <a:off x="986005" y="3486735"/>
            <a:ext cx="7242175" cy="3046412"/>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600" dirty="0">
                <a:latin typeface="Courier New" panose="02070309020205020404" pitchFamily="49" charset="0"/>
                <a:cs typeface="Courier New" panose="02070309020205020404" pitchFamily="49" charset="0"/>
              </a:rPr>
              <a:t>public class Part </a:t>
            </a:r>
          </a:p>
          <a:p>
            <a:pPr eaLnBrk="1" hangingPunct="1">
              <a:defRPr/>
            </a:pP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private double </a:t>
            </a:r>
            <a:r>
              <a:rPr lang="en-US" altLang="zh-CN" sz="1600" dirty="0" err="1">
                <a:latin typeface="Courier New" panose="02070309020205020404" pitchFamily="49" charset="0"/>
                <a:cs typeface="Courier New" panose="02070309020205020404" pitchFamily="49" charset="0"/>
              </a:rPr>
              <a:t>basePrice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setPrice</a:t>
            </a:r>
            <a:r>
              <a:rPr lang="en-US" altLang="zh-CN" sz="1600" dirty="0">
                <a:latin typeface="Courier New" panose="02070309020205020404" pitchFamily="49" charset="0"/>
                <a:cs typeface="Courier New" panose="02070309020205020404" pitchFamily="49" charset="0"/>
              </a:rPr>
              <a:t>(double price) </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basePrice</a:t>
            </a:r>
            <a:r>
              <a:rPr lang="en-US" altLang="zh-CN" sz="1600" dirty="0">
                <a:latin typeface="Courier New" panose="02070309020205020404" pitchFamily="49" charset="0"/>
                <a:cs typeface="Courier New" panose="02070309020205020404" pitchFamily="49" charset="0"/>
              </a:rPr>
              <a:t> = price;</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public double </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basePrice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a:t>
            </a:r>
          </a:p>
        </p:txBody>
      </p:sp>
      <p:sp>
        <p:nvSpPr>
          <p:cNvPr id="5" name="矩形 4"/>
          <p:cNvSpPr/>
          <p:nvPr/>
        </p:nvSpPr>
        <p:spPr>
          <a:xfrm>
            <a:off x="1525755" y="3861385"/>
            <a:ext cx="7242175" cy="1814512"/>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600" dirty="0">
                <a:latin typeface="Courier New" panose="02070309020205020404" pitchFamily="49" charset="0"/>
                <a:cs typeface="Courier New" panose="02070309020205020404" pitchFamily="49" charset="0"/>
              </a:rPr>
              <a:t>public class Motherboard extends Part </a:t>
            </a:r>
          </a:p>
          <a:p>
            <a:pPr eaLnBrk="1" hangingPunct="1">
              <a:defRPr/>
            </a:pP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public double </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return 1.45*</a:t>
            </a:r>
            <a:r>
              <a:rPr lang="en-US" altLang="zh-CN" sz="1600" dirty="0" err="1">
                <a:latin typeface="Courier New" panose="02070309020205020404" pitchFamily="49" charset="0"/>
                <a:cs typeface="Courier New" panose="02070309020205020404" pitchFamily="49" charset="0"/>
              </a:rPr>
              <a:t>basePrice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a:t>
            </a:r>
          </a:p>
        </p:txBody>
      </p:sp>
      <p:sp>
        <p:nvSpPr>
          <p:cNvPr id="6" name="矩形 5"/>
          <p:cNvSpPr/>
          <p:nvPr/>
        </p:nvSpPr>
        <p:spPr>
          <a:xfrm>
            <a:off x="2305217" y="4405897"/>
            <a:ext cx="6229183" cy="1816100"/>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defRPr/>
            </a:pPr>
            <a:r>
              <a:rPr lang="en-US" altLang="zh-CN" sz="1600" dirty="0">
                <a:latin typeface="Courier New" panose="02070309020205020404" pitchFamily="49" charset="0"/>
                <a:cs typeface="Courier New" panose="02070309020205020404" pitchFamily="49" charset="0"/>
              </a:rPr>
              <a:t>public class Memory extends Part </a:t>
            </a:r>
          </a:p>
          <a:p>
            <a:pPr eaLnBrk="1" hangingPunct="1">
              <a:defRPr/>
            </a:pP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public double </a:t>
            </a:r>
            <a:r>
              <a:rPr lang="en-US" altLang="zh-CN" sz="1600" dirty="0" err="1">
                <a:latin typeface="Courier New" panose="02070309020205020404" pitchFamily="49" charset="0"/>
                <a:cs typeface="Courier New" panose="02070309020205020404" pitchFamily="49" charset="0"/>
              </a:rPr>
              <a:t>getPrice</a:t>
            </a: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        return 1.27*</a:t>
            </a:r>
            <a:r>
              <a:rPr lang="en-US" altLang="zh-CN" sz="1600" dirty="0" err="1">
                <a:latin typeface="Courier New" panose="02070309020205020404" pitchFamily="49" charset="0"/>
                <a:cs typeface="Courier New" panose="02070309020205020404" pitchFamily="49" charset="0"/>
              </a:rPr>
              <a:t>basePrice</a:t>
            </a:r>
            <a:r>
              <a:rPr lang="en-US" altLang="zh-CN" sz="1600" dirty="0">
                <a:latin typeface="Courier New" panose="02070309020205020404" pitchFamily="49" charset="0"/>
                <a:cs typeface="Courier New" panose="02070309020205020404" pitchFamily="49" charset="0"/>
              </a:rPr>
              <a:t>;</a:t>
            </a:r>
          </a:p>
          <a:p>
            <a:pPr eaLnBrk="1" hangingPunct="1">
              <a:defRPr/>
            </a:pPr>
            <a:r>
              <a:rPr lang="en-US" altLang="zh-CN" sz="1600" dirty="0">
                <a:latin typeface="Courier New" panose="02070309020205020404" pitchFamily="49" charset="0"/>
                <a:cs typeface="Courier New" panose="02070309020205020404" pitchFamily="49" charset="0"/>
              </a:rPr>
              <a:t>    }</a:t>
            </a:r>
          </a:p>
          <a:p>
            <a:pPr eaLnBrk="1" hangingPunct="1">
              <a:defRPr/>
            </a:pPr>
            <a:r>
              <a:rPr lang="en-US" altLang="zh-C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373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2227"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endParaRPr lang="zh-CN" altLang="en-US" dirty="0"/>
          </a:p>
        </p:txBody>
      </p:sp>
      <p:sp>
        <p:nvSpPr>
          <p:cNvPr id="4" name="矩形 3"/>
          <p:cNvSpPr/>
          <p:nvPr/>
        </p:nvSpPr>
        <p:spPr>
          <a:xfrm>
            <a:off x="1028450" y="3193047"/>
            <a:ext cx="6062662" cy="35401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400" dirty="0">
                <a:latin typeface="Courier New" panose="02070309020205020404" pitchFamily="49" charset="0"/>
                <a:cs typeface="Courier New" panose="02070309020205020404" pitchFamily="49" charset="0"/>
              </a:rPr>
              <a:t>public class Part </a:t>
            </a:r>
          </a:p>
          <a:p>
            <a:pPr eaLnBrk="1" hangingPunct="1">
              <a:defRPr/>
            </a:pP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private </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public void </a:t>
            </a:r>
            <a:r>
              <a:rPr lang="en-US" altLang="zh-CN" sz="1400" dirty="0" err="1">
                <a:latin typeface="Courier New" panose="02070309020205020404" pitchFamily="49" charset="0"/>
                <a:cs typeface="Courier New" panose="02070309020205020404" pitchFamily="49" charset="0"/>
              </a:rPr>
              <a:t>setPricePolicy</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 policy)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 = policy;</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public void </a:t>
            </a:r>
            <a:r>
              <a:rPr lang="en-US" altLang="zh-CN" sz="1400" dirty="0" err="1">
                <a:latin typeface="Courier New" panose="02070309020205020404" pitchFamily="49" charset="0"/>
                <a:cs typeface="Courier New" panose="02070309020205020404" pitchFamily="49" charset="0"/>
              </a:rPr>
              <a:t>setPrice</a:t>
            </a:r>
            <a:r>
              <a:rPr lang="en-US" altLang="zh-CN" sz="1400" dirty="0">
                <a:latin typeface="Courier New" panose="02070309020205020404" pitchFamily="49" charset="0"/>
                <a:cs typeface="Courier New" panose="02070309020205020404" pitchFamily="49" charset="0"/>
              </a:rPr>
              <a:t>(double price)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pricePolicy.setPrice</a:t>
            </a:r>
            <a:r>
              <a:rPr lang="en-US" altLang="zh-CN" sz="1400" dirty="0">
                <a:latin typeface="Courier New" panose="02070309020205020404" pitchFamily="49" charset="0"/>
                <a:cs typeface="Courier New" panose="02070309020205020404" pitchFamily="49" charset="0"/>
              </a:rPr>
              <a:t>(price);</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public double </a:t>
            </a:r>
            <a:r>
              <a:rPr lang="en-US" altLang="zh-CN" sz="1400" dirty="0" err="1">
                <a:latin typeface="Courier New" panose="02070309020205020404" pitchFamily="49" charset="0"/>
                <a:cs typeface="Courier New" panose="02070309020205020404" pitchFamily="49" charset="0"/>
              </a:rPr>
              <a:t>getPrice</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return </a:t>
            </a:r>
            <a:r>
              <a:rPr lang="en-US" altLang="zh-CN" sz="1400" dirty="0" err="1">
                <a:latin typeface="Courier New" panose="02070309020205020404" pitchFamily="49" charset="0"/>
                <a:cs typeface="Courier New" panose="02070309020205020404" pitchFamily="49" charset="0"/>
              </a:rPr>
              <a:t>pricePolicy.getPrice</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5" name="矩形 4"/>
          <p:cNvSpPr/>
          <p:nvPr/>
        </p:nvSpPr>
        <p:spPr>
          <a:xfrm>
            <a:off x="1471613" y="3565525"/>
            <a:ext cx="6061075" cy="2678113"/>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400" dirty="0">
                <a:latin typeface="Courier New" panose="02070309020205020404" pitchFamily="49" charset="0"/>
                <a:cs typeface="Courier New" panose="02070309020205020404" pitchFamily="49" charset="0"/>
              </a:rPr>
              <a:t>public class </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private double </a:t>
            </a:r>
            <a:r>
              <a:rPr lang="en-US" altLang="zh-CN" sz="1400" dirty="0" err="1">
                <a:latin typeface="Courier New" panose="02070309020205020404" pitchFamily="49" charset="0"/>
                <a:cs typeface="Courier New" panose="02070309020205020404" pitchFamily="49" charset="0"/>
              </a:rPr>
              <a:t>basePrice</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public void </a:t>
            </a:r>
            <a:r>
              <a:rPr lang="en-US" altLang="zh-CN" sz="1400" dirty="0" err="1">
                <a:latin typeface="Courier New" panose="02070309020205020404" pitchFamily="49" charset="0"/>
                <a:cs typeface="Courier New" panose="02070309020205020404" pitchFamily="49" charset="0"/>
              </a:rPr>
              <a:t>setPrice</a:t>
            </a:r>
            <a:r>
              <a:rPr lang="en-US" altLang="zh-CN" sz="1400" dirty="0">
                <a:latin typeface="Courier New" panose="02070309020205020404" pitchFamily="49" charset="0"/>
                <a:cs typeface="Courier New" panose="02070309020205020404" pitchFamily="49" charset="0"/>
              </a:rPr>
              <a:t>(double price)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basePrice</a:t>
            </a:r>
            <a:r>
              <a:rPr lang="en-US" altLang="zh-CN" sz="1400" dirty="0">
                <a:latin typeface="Courier New" panose="02070309020205020404" pitchFamily="49" charset="0"/>
                <a:cs typeface="Courier New" panose="02070309020205020404" pitchFamily="49" charset="0"/>
              </a:rPr>
              <a:t> = price;</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public double </a:t>
            </a:r>
            <a:r>
              <a:rPr lang="en-US" altLang="zh-CN" sz="1400" dirty="0" err="1">
                <a:latin typeface="Courier New" panose="02070309020205020404" pitchFamily="49" charset="0"/>
                <a:cs typeface="Courier New" panose="02070309020205020404" pitchFamily="49" charset="0"/>
              </a:rPr>
              <a:t>getPrice</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return </a:t>
            </a:r>
            <a:r>
              <a:rPr lang="en-US" altLang="zh-CN" sz="1400" dirty="0" err="1">
                <a:latin typeface="Courier New" panose="02070309020205020404" pitchFamily="49" charset="0"/>
                <a:cs typeface="Courier New" panose="02070309020205020404" pitchFamily="49" charset="0"/>
              </a:rPr>
              <a:t>basePrice</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6" name="矩形 5"/>
          <p:cNvSpPr/>
          <p:nvPr/>
        </p:nvSpPr>
        <p:spPr>
          <a:xfrm>
            <a:off x="2427288" y="3946525"/>
            <a:ext cx="6062662" cy="2678113"/>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400" dirty="0">
                <a:latin typeface="Courier New" panose="02070309020205020404" pitchFamily="49" charset="0"/>
                <a:cs typeface="Courier New" panose="02070309020205020404" pitchFamily="49" charset="0"/>
              </a:rPr>
              <a:t>public class </a:t>
            </a:r>
            <a:r>
              <a:rPr lang="en-US" altLang="zh-CN" sz="1400" dirty="0" err="1">
                <a:latin typeface="Courier New" panose="02070309020205020404" pitchFamily="49" charset="0"/>
                <a:cs typeface="Courier New" panose="02070309020205020404" pitchFamily="49" charset="0"/>
              </a:rPr>
              <a:t>SalePrice</a:t>
            </a:r>
            <a:r>
              <a:rPr lang="en-US" altLang="zh-CN" sz="1400" dirty="0">
                <a:latin typeface="Courier New" panose="02070309020205020404" pitchFamily="49" charset="0"/>
                <a:cs typeface="Courier New" panose="02070309020205020404" pitchFamily="49" charset="0"/>
              </a:rPr>
              <a:t> extends </a:t>
            </a:r>
            <a:r>
              <a:rPr lang="en-US" altLang="zh-CN" sz="1400" dirty="0" err="1">
                <a:latin typeface="Courier New" panose="02070309020205020404" pitchFamily="49" charset="0"/>
                <a:cs typeface="Courier New" panose="02070309020205020404" pitchFamily="49" charset="0"/>
              </a:rPr>
              <a:t>PricePolicy</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private double discount;</a:t>
            </a:r>
          </a:p>
          <a:p>
            <a:pPr eaLnBrk="1" hangingPunct="1">
              <a:defRPr/>
            </a:pPr>
            <a:r>
              <a:rPr lang="en-US" altLang="zh-CN" sz="1400" dirty="0">
                <a:latin typeface="Courier New" panose="02070309020205020404" pitchFamily="49" charset="0"/>
                <a:cs typeface="Courier New" panose="02070309020205020404" pitchFamily="49" charset="0"/>
              </a:rPr>
              <a:t>    public void </a:t>
            </a:r>
            <a:r>
              <a:rPr lang="en-US" altLang="zh-CN" sz="1400" dirty="0" err="1">
                <a:latin typeface="Courier New" panose="02070309020205020404" pitchFamily="49" charset="0"/>
                <a:cs typeface="Courier New" panose="02070309020205020404" pitchFamily="49" charset="0"/>
              </a:rPr>
              <a:t>setDiscount</a:t>
            </a:r>
            <a:r>
              <a:rPr lang="en-US" altLang="zh-CN" sz="1400" dirty="0">
                <a:latin typeface="Courier New" panose="02070309020205020404" pitchFamily="49" charset="0"/>
                <a:cs typeface="Courier New" panose="02070309020205020404" pitchFamily="49" charset="0"/>
              </a:rPr>
              <a:t>(double discount)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this.discount</a:t>
            </a:r>
            <a:r>
              <a:rPr lang="en-US" altLang="zh-CN" sz="1400" dirty="0">
                <a:latin typeface="Courier New" panose="02070309020205020404" pitchFamily="49" charset="0"/>
                <a:cs typeface="Courier New" panose="02070309020205020404" pitchFamily="49" charset="0"/>
              </a:rPr>
              <a:t> = discount;</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public double </a:t>
            </a:r>
            <a:r>
              <a:rPr lang="en-US" altLang="zh-CN" sz="1400" dirty="0" err="1">
                <a:latin typeface="Courier New" panose="02070309020205020404" pitchFamily="49" charset="0"/>
                <a:cs typeface="Courier New" panose="02070309020205020404" pitchFamily="49" charset="0"/>
              </a:rPr>
              <a:t>getPrice</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return </a:t>
            </a:r>
            <a:r>
              <a:rPr lang="en-US" altLang="zh-CN" sz="1400" dirty="0" err="1">
                <a:latin typeface="Courier New" panose="02070309020205020404" pitchFamily="49" charset="0"/>
                <a:cs typeface="Courier New" panose="02070309020205020404" pitchFamily="49" charset="0"/>
              </a:rPr>
              <a:t>basePrice</a:t>
            </a:r>
            <a:r>
              <a:rPr lang="en-US" altLang="zh-CN" sz="1400" dirty="0">
                <a:latin typeface="Courier New" panose="02070309020205020404" pitchFamily="49" charset="0"/>
                <a:cs typeface="Courier New" panose="02070309020205020404" pitchFamily="49" charset="0"/>
              </a:rPr>
              <a:t>*discount;</a:t>
            </a:r>
          </a:p>
          <a:p>
            <a:pPr eaLnBrk="1" hangingPunct="1">
              <a:defRPr/>
            </a:pP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4832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3251" name="内容占位符 2"/>
          <p:cNvSpPr>
            <a:spLocks noGrp="1"/>
          </p:cNvSpPr>
          <p:nvPr>
            <p:ph idx="1"/>
          </p:nvPr>
        </p:nvSpPr>
        <p:spPr/>
        <p:txBody>
          <a:bodyPr/>
          <a:lstStyle/>
          <a:p>
            <a:r>
              <a:rPr lang="zh-CN" altLang="en-US" dirty="0"/>
              <a:t>开放</a:t>
            </a:r>
            <a:r>
              <a:rPr lang="en-US" altLang="zh-CN" dirty="0"/>
              <a:t>-</a:t>
            </a:r>
            <a:r>
              <a:rPr lang="zh-CN" altLang="en-US" dirty="0"/>
              <a:t>封闭原则</a:t>
            </a:r>
            <a:r>
              <a:rPr lang="en-US" altLang="zh-CN" dirty="0"/>
              <a:t>(OCP)</a:t>
            </a:r>
          </a:p>
          <a:p>
            <a:pPr lvl="1"/>
            <a:r>
              <a:rPr lang="zh-CN" altLang="en-US" dirty="0"/>
              <a:t>通过抽象来封装和隔离可能的变化。</a:t>
            </a:r>
            <a:endParaRPr lang="en-US" altLang="zh-CN" dirty="0"/>
          </a:p>
          <a:p>
            <a:pPr lvl="1"/>
            <a:r>
              <a:rPr lang="zh-CN" altLang="en-US" dirty="0"/>
              <a:t>绝对的封闭是不可能的。</a:t>
            </a:r>
            <a:endParaRPr lang="en-US" altLang="zh-CN" dirty="0"/>
          </a:p>
          <a:p>
            <a:pPr lvl="1"/>
            <a:r>
              <a:rPr lang="zh-CN" altLang="en-US" dirty="0"/>
              <a:t>变化发生时要立即进行处理。</a:t>
            </a:r>
            <a:endParaRPr lang="en-US" altLang="zh-CN" dirty="0"/>
          </a:p>
          <a:p>
            <a:pPr lvl="1"/>
            <a:r>
              <a:rPr lang="zh-CN" altLang="en-US" dirty="0"/>
              <a:t>查明变化的时间越长，正确抽象就越困难。</a:t>
            </a:r>
            <a:endParaRPr lang="en-US" altLang="zh-CN" dirty="0"/>
          </a:p>
          <a:p>
            <a:pPr lvl="1"/>
            <a:r>
              <a:rPr lang="zh-CN" altLang="en-US" dirty="0"/>
              <a:t>拒绝不成熟的抽象和抽象本身一样重要。</a:t>
            </a:r>
            <a:endParaRPr lang="en-US" altLang="zh-CN" dirty="0"/>
          </a:p>
        </p:txBody>
      </p:sp>
    </p:spTree>
    <p:extLst>
      <p:ext uri="{BB962C8B-B14F-4D97-AF65-F5344CB8AC3E}">
        <p14:creationId xmlns:p14="http://schemas.microsoft.com/office/powerpoint/2010/main" val="36226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p:txBody>
          <a:bodyPr/>
          <a:lstStyle/>
          <a:p>
            <a:r>
              <a:rPr lang="zh-CN" altLang="en-US" dirty="0"/>
              <a:t>程序设计语言与程序设计</a:t>
            </a:r>
          </a:p>
        </p:txBody>
      </p:sp>
      <p:sp>
        <p:nvSpPr>
          <p:cNvPr id="5" name="矩形 4"/>
          <p:cNvSpPr/>
          <p:nvPr/>
        </p:nvSpPr>
        <p:spPr>
          <a:xfrm>
            <a:off x="2391380" y="2840594"/>
            <a:ext cx="4972836" cy="369332"/>
          </a:xfrm>
          <a:prstGeom prst="rect">
            <a:avLst/>
          </a:prstGeom>
        </p:spPr>
        <p:txBody>
          <a:bodyPr wrap="none">
            <a:spAutoFit/>
          </a:bodyPr>
          <a:lstStyle/>
          <a:p>
            <a:r>
              <a:rPr lang="en-US" altLang="zh-CN" b="1" dirty="0"/>
              <a:t>Top 10</a:t>
            </a:r>
            <a:r>
              <a:rPr lang="zh-CN" altLang="en-US" b="1" dirty="0"/>
              <a:t>编程语言</a:t>
            </a:r>
            <a:r>
              <a:rPr lang="en-US" altLang="zh-CN" b="1" dirty="0"/>
              <a:t>TIOBE</a:t>
            </a:r>
            <a:r>
              <a:rPr lang="zh-CN" altLang="en-US" b="1" dirty="0"/>
              <a:t>指数走势（</a:t>
            </a:r>
            <a:r>
              <a:rPr lang="en-US" altLang="zh-CN" b="1" dirty="0"/>
              <a:t>2002-2016</a:t>
            </a:r>
            <a:r>
              <a:rPr lang="zh-CN" altLang="en-US" b="1" dirty="0"/>
              <a:t>）</a:t>
            </a:r>
            <a:endParaRPr lang="zh-CN" altLang="en-US" b="0" i="0" dirty="0">
              <a:effectLst/>
              <a:latin typeface="microsoft yahei" panose="020B0503020204020204" pitchFamily="34" charset="-122"/>
              <a:ea typeface="microsoft yahei" panose="020B0503020204020204" pitchFamily="34" charset="-122"/>
            </a:endParaRPr>
          </a:p>
        </p:txBody>
      </p:sp>
      <p:pic>
        <p:nvPicPr>
          <p:cNvPr id="1026" name="Picture 2" descr="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80" y="3324226"/>
            <a:ext cx="660974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0C544560-6778-4C60-A8AB-14DFBFB82242}"/>
              </a:ext>
            </a:extLst>
          </p:cNvPr>
          <p:cNvPicPr>
            <a:picLocks noChangeAspect="1"/>
          </p:cNvPicPr>
          <p:nvPr/>
        </p:nvPicPr>
        <p:blipFill>
          <a:blip r:embed="rId3"/>
          <a:stretch>
            <a:fillRect/>
          </a:stretch>
        </p:blipFill>
        <p:spPr>
          <a:xfrm>
            <a:off x="866776" y="102676"/>
            <a:ext cx="8153400" cy="6650550"/>
          </a:xfrm>
          <a:prstGeom prst="rect">
            <a:avLst/>
          </a:prstGeom>
        </p:spPr>
      </p:pic>
    </p:spTree>
    <p:extLst>
      <p:ext uri="{BB962C8B-B14F-4D97-AF65-F5344CB8AC3E}">
        <p14:creationId xmlns:p14="http://schemas.microsoft.com/office/powerpoint/2010/main" val="20467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5299" name="内容占位符 2"/>
          <p:cNvSpPr>
            <a:spLocks noGrp="1"/>
          </p:cNvSpPr>
          <p:nvPr>
            <p:ph idx="1"/>
          </p:nvPr>
        </p:nvSpPr>
        <p:spPr/>
        <p:txBody>
          <a:bodyPr/>
          <a:lstStyle/>
          <a:p>
            <a:r>
              <a:rPr lang="zh-CN" altLang="en-US" dirty="0"/>
              <a:t>组合</a:t>
            </a:r>
            <a:r>
              <a:rPr lang="en-US" altLang="zh-CN" dirty="0"/>
              <a:t>/</a:t>
            </a:r>
            <a:r>
              <a:rPr lang="zh-CN" altLang="en-US" dirty="0"/>
              <a:t>聚合复用原则</a:t>
            </a:r>
            <a:r>
              <a:rPr lang="en-US" altLang="zh-CN" dirty="0"/>
              <a:t>(CARP)</a:t>
            </a:r>
          </a:p>
          <a:p>
            <a:pPr lvl="1"/>
            <a:r>
              <a:rPr lang="zh-CN" altLang="en-US" dirty="0"/>
              <a:t>多用组合，少用继承。</a:t>
            </a:r>
            <a:endParaRPr lang="en-US" altLang="zh-CN" dirty="0"/>
          </a:p>
        </p:txBody>
      </p:sp>
      <p:pic>
        <p:nvPicPr>
          <p:cNvPr id="55303"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50205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5703" y="1528352"/>
            <a:ext cx="2630878" cy="230832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B :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3" name="矩形 2"/>
          <p:cNvSpPr/>
          <p:nvPr/>
        </p:nvSpPr>
        <p:spPr>
          <a:xfrm>
            <a:off x="825703" y="3986297"/>
            <a:ext cx="2243797" cy="258532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B</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 _a; // NO</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4" name="矩形 3"/>
          <p:cNvSpPr/>
          <p:nvPr/>
        </p:nvSpPr>
        <p:spPr>
          <a:xfrm>
            <a:off x="3575934" y="1528352"/>
            <a:ext cx="2890911" cy="3139321"/>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B</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B(A &amp;a) : _a(a) {}</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 &amp;_a;</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5" name="矩形 4"/>
          <p:cNvSpPr/>
          <p:nvPr/>
        </p:nvSpPr>
        <p:spPr>
          <a:xfrm>
            <a:off x="5658175" y="3548178"/>
            <a:ext cx="3341077" cy="3139321"/>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B</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B(A *pa) : _pa(pa) {}</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 &amp;_pa;</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6" name="标题 5"/>
          <p:cNvSpPr>
            <a:spLocks noGrp="1"/>
          </p:cNvSpPr>
          <p:nvPr>
            <p:ph type="title"/>
          </p:nvPr>
        </p:nvSpPr>
        <p:spPr/>
        <p:txBody>
          <a:bodyPr/>
          <a:lstStyle/>
          <a:p>
            <a:r>
              <a:rPr lang="zh-CN" altLang="en-US" dirty="0"/>
              <a:t>程序设计原则</a:t>
            </a:r>
          </a:p>
        </p:txBody>
      </p:sp>
    </p:spTree>
    <p:extLst>
      <p:ext uri="{BB962C8B-B14F-4D97-AF65-F5344CB8AC3E}">
        <p14:creationId xmlns:p14="http://schemas.microsoft.com/office/powerpoint/2010/main" val="32482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7347" name="内容占位符 2"/>
          <p:cNvSpPr>
            <a:spLocks noGrp="1"/>
          </p:cNvSpPr>
          <p:nvPr>
            <p:ph idx="1"/>
          </p:nvPr>
        </p:nvSpPr>
        <p:spPr/>
        <p:txBody>
          <a:bodyPr/>
          <a:lstStyle/>
          <a:p>
            <a:r>
              <a:rPr lang="zh-CN" altLang="en-US" dirty="0"/>
              <a:t>组合</a:t>
            </a:r>
            <a:r>
              <a:rPr lang="en-US" altLang="zh-CN" dirty="0"/>
              <a:t>/</a:t>
            </a:r>
            <a:r>
              <a:rPr lang="zh-CN" altLang="en-US" dirty="0"/>
              <a:t>聚合复用原则</a:t>
            </a:r>
            <a:r>
              <a:rPr lang="en-US" altLang="zh-CN" dirty="0"/>
              <a:t>(CARP)</a:t>
            </a:r>
          </a:p>
        </p:txBody>
      </p:sp>
      <p:sp>
        <p:nvSpPr>
          <p:cNvPr id="4" name="矩形 3"/>
          <p:cNvSpPr/>
          <p:nvPr/>
        </p:nvSpPr>
        <p:spPr>
          <a:xfrm>
            <a:off x="1711242" y="3819024"/>
            <a:ext cx="6357937" cy="1897063"/>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a:spAutoFit/>
          </a:bodyPr>
          <a:lstStyle/>
          <a:p>
            <a:pPr eaLnBrk="1" hangingPunct="1">
              <a:lnSpc>
                <a:spcPct val="150000"/>
              </a:lnSpc>
              <a:defRPr/>
            </a:pPr>
            <a:r>
              <a:rPr lang="en-US" altLang="zh-CN" sz="2000" dirty="0"/>
              <a:t>a</a:t>
            </a:r>
            <a:r>
              <a:rPr lang="zh-CN" altLang="en-US" sz="2000" dirty="0"/>
              <a:t>、继承会使类无限膨大，可能会使类变得臃肿。</a:t>
            </a:r>
          </a:p>
          <a:p>
            <a:pPr eaLnBrk="1" hangingPunct="1">
              <a:lnSpc>
                <a:spcPct val="150000"/>
              </a:lnSpc>
              <a:defRPr/>
            </a:pPr>
            <a:r>
              <a:rPr lang="en-US" altLang="zh-CN" sz="2000" dirty="0"/>
              <a:t>b</a:t>
            </a:r>
            <a:r>
              <a:rPr lang="zh-CN" altLang="en-US" sz="2000" dirty="0"/>
              <a:t>、子类可能会继承父类中那些无用甚至有害的方法。</a:t>
            </a:r>
          </a:p>
          <a:p>
            <a:pPr eaLnBrk="1" hangingPunct="1">
              <a:lnSpc>
                <a:spcPct val="150000"/>
              </a:lnSpc>
              <a:defRPr/>
            </a:pPr>
            <a:r>
              <a:rPr lang="en-US" altLang="zh-CN" sz="2000" dirty="0"/>
              <a:t>c</a:t>
            </a:r>
            <a:r>
              <a:rPr lang="zh-CN" altLang="en-US" sz="2000" dirty="0"/>
              <a:t>、组合比继承更灵活，可以实现在执行中动态改变对象的功能。</a:t>
            </a:r>
          </a:p>
        </p:txBody>
      </p:sp>
    </p:spTree>
    <p:extLst>
      <p:ext uri="{BB962C8B-B14F-4D97-AF65-F5344CB8AC3E}">
        <p14:creationId xmlns:p14="http://schemas.microsoft.com/office/powerpoint/2010/main" val="40819261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59395" name="内容占位符 2"/>
          <p:cNvSpPr>
            <a:spLocks noGrp="1"/>
          </p:cNvSpPr>
          <p:nvPr>
            <p:ph idx="1"/>
          </p:nvPr>
        </p:nvSpPr>
        <p:spPr/>
        <p:txBody>
          <a:bodyPr/>
          <a:lstStyle/>
          <a:p>
            <a:r>
              <a:rPr lang="zh-CN" altLang="en-US" dirty="0"/>
              <a:t>组合</a:t>
            </a:r>
            <a:r>
              <a:rPr lang="en-US" altLang="zh-CN" dirty="0"/>
              <a:t>/</a:t>
            </a:r>
            <a:r>
              <a:rPr lang="zh-CN" altLang="en-US" dirty="0"/>
              <a:t>聚合复用原则</a:t>
            </a:r>
            <a:r>
              <a:rPr lang="en-US" altLang="zh-CN" dirty="0"/>
              <a:t>(CARP)</a:t>
            </a:r>
          </a:p>
        </p:txBody>
      </p:sp>
      <p:pic>
        <p:nvPicPr>
          <p:cNvPr id="27652" name="Picture 4"/>
          <p:cNvPicPr>
            <a:picLocks noChangeAspect="1" noChangeArrowheads="1"/>
          </p:cNvPicPr>
          <p:nvPr/>
        </p:nvPicPr>
        <p:blipFill>
          <a:blip r:embed="rId3"/>
          <a:srcRect/>
          <a:stretch>
            <a:fillRect/>
          </a:stretch>
        </p:blipFill>
        <p:spPr bwMode="auto">
          <a:xfrm>
            <a:off x="1651252" y="3344234"/>
            <a:ext cx="4370387" cy="2566988"/>
          </a:xfrm>
          <a:prstGeom prst="rect">
            <a:avLst/>
          </a:prstGeom>
          <a:noFill/>
          <a:ln w="9525" cap="flat" cmpd="sng" algn="ctr">
            <a:solidFill>
              <a:schemeClr val="tx1"/>
            </a:solidFill>
            <a:prstDash val="solid"/>
            <a:miter lim="800000"/>
            <a:headEnd/>
            <a:tailEnd/>
          </a:ln>
          <a:effectLst>
            <a:outerShdw blurRad="50800" dist="38100" dir="2700000" algn="tl" rotWithShape="0">
              <a:prstClr val="black">
                <a:alpha val="40000"/>
              </a:prstClr>
            </a:outerShdw>
          </a:effectLst>
        </p:spPr>
      </p:pic>
      <p:pic>
        <p:nvPicPr>
          <p:cNvPr id="27653" name="Picture 5"/>
          <p:cNvPicPr>
            <a:picLocks noChangeAspect="1" noChangeArrowheads="1"/>
          </p:cNvPicPr>
          <p:nvPr/>
        </p:nvPicPr>
        <p:blipFill>
          <a:blip r:embed="rId4"/>
          <a:srcRect/>
          <a:stretch>
            <a:fillRect/>
          </a:stretch>
        </p:blipFill>
        <p:spPr bwMode="auto">
          <a:xfrm>
            <a:off x="2798763" y="3754438"/>
            <a:ext cx="5888037" cy="2770187"/>
          </a:xfrm>
          <a:prstGeom prst="rect">
            <a:avLst/>
          </a:prstGeom>
          <a:noFill/>
          <a:ln w="9525" cap="flat" cmpd="sng" algn="ctr">
            <a:solidFill>
              <a:schemeClr val="tx1"/>
            </a:solidFill>
            <a:prstDash val="solid"/>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8871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1443" name="内容占位符 2"/>
          <p:cNvSpPr>
            <a:spLocks noGrp="1"/>
          </p:cNvSpPr>
          <p:nvPr>
            <p:ph idx="1"/>
          </p:nvPr>
        </p:nvSpPr>
        <p:spPr/>
        <p:txBody>
          <a:bodyPr/>
          <a:lstStyle/>
          <a:p>
            <a:r>
              <a:rPr lang="zh-CN" altLang="en-US" dirty="0"/>
              <a:t>接口隔离原则</a:t>
            </a:r>
            <a:r>
              <a:rPr lang="en-US" altLang="zh-CN" dirty="0"/>
              <a:t>(ISP)</a:t>
            </a:r>
          </a:p>
        </p:txBody>
      </p:sp>
      <p:sp>
        <p:nvSpPr>
          <p:cNvPr id="7" name="矩形 6"/>
          <p:cNvSpPr/>
          <p:nvPr/>
        </p:nvSpPr>
        <p:spPr>
          <a:xfrm>
            <a:off x="1497817" y="4053482"/>
            <a:ext cx="6681637" cy="46166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eaLnBrk="1" hangingPunct="1">
              <a:defRPr/>
            </a:pPr>
            <a:r>
              <a:rPr lang="zh-CN" altLang="en-US" sz="2400" dirty="0"/>
              <a:t>使用多个专门的接口比使用单一的总接口要好。</a:t>
            </a:r>
          </a:p>
        </p:txBody>
      </p:sp>
      <p:pic>
        <p:nvPicPr>
          <p:cNvPr id="61447"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cstate="print"/>
          <a:srcRect/>
          <a:stretch>
            <a:fillRect/>
          </a:stretch>
        </p:blipFill>
        <p:spPr bwMode="auto">
          <a:xfrm>
            <a:off x="874670" y="1605557"/>
            <a:ext cx="3571875" cy="4895850"/>
          </a:xfrm>
          <a:prstGeom prst="rect">
            <a:avLst/>
          </a:prstGeom>
          <a:ln>
            <a:headEnd/>
            <a:tailEnd/>
          </a:ln>
        </p:spPr>
        <p:style>
          <a:lnRef idx="0">
            <a:schemeClr val="dk1"/>
          </a:lnRef>
          <a:fillRef idx="3">
            <a:schemeClr val="dk1"/>
          </a:fillRef>
          <a:effectRef idx="3">
            <a:schemeClr val="dk1"/>
          </a:effectRef>
          <a:fontRef idx="minor">
            <a:schemeClr val="lt1"/>
          </a:fontRef>
        </p:style>
      </p:pic>
      <p:pic>
        <p:nvPicPr>
          <p:cNvPr id="8" name="Picture 3"/>
          <p:cNvPicPr>
            <a:picLocks noChangeAspect="1" noChangeArrowheads="1"/>
          </p:cNvPicPr>
          <p:nvPr/>
        </p:nvPicPr>
        <p:blipFill>
          <a:blip r:embed="rId5" cstate="print"/>
          <a:srcRect/>
          <a:stretch>
            <a:fillRect/>
          </a:stretch>
        </p:blipFill>
        <p:spPr bwMode="auto">
          <a:xfrm>
            <a:off x="4598988" y="361950"/>
            <a:ext cx="3848100" cy="6134100"/>
          </a:xfrm>
          <a:prstGeom prst="rect">
            <a:avLst/>
          </a:prstGeom>
          <a:ln>
            <a:headEnd/>
            <a:tailEnd/>
          </a:ln>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209298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3491" name="内容占位符 2"/>
          <p:cNvSpPr>
            <a:spLocks noGrp="1"/>
          </p:cNvSpPr>
          <p:nvPr>
            <p:ph idx="1"/>
          </p:nvPr>
        </p:nvSpPr>
        <p:spPr/>
        <p:txBody>
          <a:bodyPr/>
          <a:lstStyle/>
          <a:p>
            <a:r>
              <a:rPr lang="zh-CN" altLang="en-US" dirty="0"/>
              <a:t>单一职责原则</a:t>
            </a:r>
            <a:r>
              <a:rPr lang="en-US" altLang="zh-CN" dirty="0"/>
              <a:t>(SRP)</a:t>
            </a:r>
          </a:p>
          <a:p>
            <a:pPr lvl="1"/>
            <a:r>
              <a:rPr lang="zh-CN" altLang="en-US" dirty="0"/>
              <a:t>类应该只有一个引起它变化的原因。</a:t>
            </a:r>
            <a:endParaRPr lang="en-US" altLang="zh-CN" dirty="0"/>
          </a:p>
        </p:txBody>
      </p:sp>
      <p:pic>
        <p:nvPicPr>
          <p:cNvPr id="63495"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449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5539" name="内容占位符 2"/>
          <p:cNvSpPr>
            <a:spLocks noGrp="1"/>
          </p:cNvSpPr>
          <p:nvPr>
            <p:ph idx="1"/>
          </p:nvPr>
        </p:nvSpPr>
        <p:spPr/>
        <p:txBody>
          <a:bodyPr/>
          <a:lstStyle/>
          <a:p>
            <a:r>
              <a:rPr lang="zh-CN" altLang="en-US" dirty="0"/>
              <a:t>单一职责原则</a:t>
            </a:r>
            <a:r>
              <a:rPr lang="en-US" altLang="zh-CN" dirty="0"/>
              <a:t>(SRP)</a:t>
            </a:r>
          </a:p>
        </p:txBody>
      </p:sp>
      <p:pic>
        <p:nvPicPr>
          <p:cNvPr id="1026" name="Picture 2" descr="http://images.cnblogs.com/cnblogs_com/cbf4life/WindowsLiveWriter/0b52eff65f98_111AD/clip_image002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593" y="3071859"/>
            <a:ext cx="313372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543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5539" name="内容占位符 2"/>
          <p:cNvSpPr>
            <a:spLocks noGrp="1"/>
          </p:cNvSpPr>
          <p:nvPr>
            <p:ph idx="1"/>
          </p:nvPr>
        </p:nvSpPr>
        <p:spPr/>
        <p:txBody>
          <a:bodyPr/>
          <a:lstStyle/>
          <a:p>
            <a:r>
              <a:rPr lang="zh-CN" altLang="en-US" dirty="0"/>
              <a:t>单一职责原则</a:t>
            </a:r>
            <a:r>
              <a:rPr lang="en-US" altLang="zh-CN" dirty="0"/>
              <a:t>(SRP)</a:t>
            </a:r>
          </a:p>
        </p:txBody>
      </p:sp>
      <p:pic>
        <p:nvPicPr>
          <p:cNvPr id="5" name="Picture 4" descr="http://images.cnblogs.com/cnblogs_com/cbf4life/WindowsLiveWriter/0b52eff65f98_111AD/clip_image004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230" y="2982173"/>
            <a:ext cx="566737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9613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5539" name="内容占位符 2"/>
          <p:cNvSpPr>
            <a:spLocks noGrp="1"/>
          </p:cNvSpPr>
          <p:nvPr>
            <p:ph idx="1"/>
          </p:nvPr>
        </p:nvSpPr>
        <p:spPr/>
        <p:txBody>
          <a:bodyPr/>
          <a:lstStyle/>
          <a:p>
            <a:r>
              <a:rPr lang="zh-CN" altLang="en-US" dirty="0"/>
              <a:t>单一职责原则</a:t>
            </a:r>
            <a:r>
              <a:rPr lang="en-US" altLang="zh-CN" dirty="0"/>
              <a:t>(SRP)</a:t>
            </a:r>
          </a:p>
        </p:txBody>
      </p:sp>
      <p:pic>
        <p:nvPicPr>
          <p:cNvPr id="2050" name="Picture 2" descr="http://images.cnblogs.com/cnblogs_com/cbf4life/WindowsLiveWriter/0b52eff65f98_111AD/clip_image008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806" y="3817591"/>
            <a:ext cx="27813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8427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5539" name="内容占位符 2"/>
          <p:cNvSpPr>
            <a:spLocks noGrp="1"/>
          </p:cNvSpPr>
          <p:nvPr>
            <p:ph idx="1"/>
          </p:nvPr>
        </p:nvSpPr>
        <p:spPr/>
        <p:txBody>
          <a:bodyPr/>
          <a:lstStyle/>
          <a:p>
            <a:r>
              <a:rPr lang="zh-CN" altLang="en-US" dirty="0"/>
              <a:t>单一职责原则</a:t>
            </a:r>
            <a:r>
              <a:rPr lang="en-US" altLang="zh-CN" dirty="0"/>
              <a:t>(SRP)</a:t>
            </a:r>
          </a:p>
        </p:txBody>
      </p:sp>
      <p:pic>
        <p:nvPicPr>
          <p:cNvPr id="3074" name="Picture 2" descr="http://images.cnblogs.com/cnblogs_com/cbf4life/WindowsLiveWriter/0b52eff65f98_111AD/clip_image010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8" y="3441495"/>
            <a:ext cx="566737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0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430266" y="1905000"/>
            <a:ext cx="3263900" cy="3916680"/>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b="-4668"/>
          <a:stretch/>
        </p:blipFill>
        <p:spPr>
          <a:xfrm>
            <a:off x="4694166" y="2887980"/>
            <a:ext cx="3840234" cy="3211147"/>
          </a:xfrm>
          <a:prstGeom prst="rect">
            <a:avLst/>
          </a:prstGeom>
        </p:spPr>
      </p:pic>
    </p:spTree>
    <p:extLst>
      <p:ext uri="{BB962C8B-B14F-4D97-AF65-F5344CB8AC3E}">
        <p14:creationId xmlns:p14="http://schemas.microsoft.com/office/powerpoint/2010/main" val="27796129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5539" name="内容占位符 2"/>
          <p:cNvSpPr>
            <a:spLocks noGrp="1"/>
          </p:cNvSpPr>
          <p:nvPr>
            <p:ph idx="1"/>
          </p:nvPr>
        </p:nvSpPr>
        <p:spPr/>
        <p:txBody>
          <a:bodyPr/>
          <a:lstStyle/>
          <a:p>
            <a:r>
              <a:rPr lang="zh-CN" altLang="en-US" dirty="0"/>
              <a:t>单一职责原则</a:t>
            </a:r>
            <a:r>
              <a:rPr lang="en-US" altLang="zh-CN" dirty="0"/>
              <a:t>(SRP)</a:t>
            </a:r>
          </a:p>
        </p:txBody>
      </p:sp>
      <p:pic>
        <p:nvPicPr>
          <p:cNvPr id="5122" name="Picture 2" descr="http://images.cnblogs.com/cnblogs_com/cbf4life/WindowsLiveWriter/0b52eff65f98_111AD/clip_image012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8" y="3800962"/>
            <a:ext cx="56673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2428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7587" name="内容占位符 2"/>
          <p:cNvSpPr>
            <a:spLocks noGrp="1"/>
          </p:cNvSpPr>
          <p:nvPr>
            <p:ph idx="1"/>
          </p:nvPr>
        </p:nvSpPr>
        <p:spPr/>
        <p:txBody>
          <a:bodyPr/>
          <a:lstStyle/>
          <a:p>
            <a:r>
              <a:rPr lang="zh-CN" altLang="en-US" dirty="0"/>
              <a:t>最少知识原则</a:t>
            </a:r>
            <a:r>
              <a:rPr lang="en-US" altLang="zh-CN" dirty="0"/>
              <a:t>(LKP)/</a:t>
            </a:r>
            <a:r>
              <a:rPr lang="zh-CN" altLang="en-US" dirty="0"/>
              <a:t>迪米特法则</a:t>
            </a:r>
            <a:r>
              <a:rPr lang="en-US" altLang="zh-CN" dirty="0"/>
              <a:t>(</a:t>
            </a:r>
            <a:r>
              <a:rPr lang="en-US" altLang="zh-CN" dirty="0" err="1"/>
              <a:t>LoD</a:t>
            </a:r>
            <a:r>
              <a:rPr lang="en-US" altLang="zh-CN" dirty="0"/>
              <a:t>)</a:t>
            </a:r>
          </a:p>
          <a:p>
            <a:pPr lvl="1"/>
            <a:r>
              <a:rPr lang="zh-CN" altLang="en-US" dirty="0"/>
              <a:t>一个对象应该对其它对象有尽可能少的了解。</a:t>
            </a:r>
            <a:endParaRPr lang="en-US" altLang="zh-CN" dirty="0"/>
          </a:p>
        </p:txBody>
      </p:sp>
      <p:pic>
        <p:nvPicPr>
          <p:cNvPr id="67591"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9989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69635" name="内容占位符 2"/>
          <p:cNvSpPr>
            <a:spLocks noGrp="1"/>
          </p:cNvSpPr>
          <p:nvPr>
            <p:ph idx="1"/>
          </p:nvPr>
        </p:nvSpPr>
        <p:spPr/>
        <p:txBody>
          <a:bodyPr/>
          <a:lstStyle/>
          <a:p>
            <a:r>
              <a:rPr lang="zh-CN" altLang="en-US" dirty="0"/>
              <a:t>最少知识原则</a:t>
            </a:r>
            <a:r>
              <a:rPr lang="en-US" altLang="zh-CN" dirty="0"/>
              <a:t>(LKP)/</a:t>
            </a:r>
            <a:r>
              <a:rPr lang="zh-CN" altLang="en-US" dirty="0"/>
              <a:t>迪米特法则</a:t>
            </a:r>
            <a:r>
              <a:rPr lang="en-US" altLang="zh-CN" dirty="0"/>
              <a:t>(</a:t>
            </a:r>
            <a:r>
              <a:rPr lang="en-US" altLang="zh-CN" dirty="0" err="1"/>
              <a:t>LoD</a:t>
            </a:r>
            <a:r>
              <a:rPr lang="en-US" altLang="zh-CN" dirty="0"/>
              <a:t>)</a:t>
            </a:r>
          </a:p>
        </p:txBody>
      </p:sp>
      <p:sp>
        <p:nvSpPr>
          <p:cNvPr id="4" name="矩形 3"/>
          <p:cNvSpPr/>
          <p:nvPr/>
        </p:nvSpPr>
        <p:spPr>
          <a:xfrm>
            <a:off x="865690" y="3327400"/>
            <a:ext cx="7339012" cy="1754188"/>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dirty="0">
                <a:latin typeface="Courier New" panose="02070309020205020404" pitchFamily="49" charset="0"/>
                <a:cs typeface="Courier New" panose="02070309020205020404" pitchFamily="49" charset="0"/>
              </a:rPr>
              <a:t>public float </a:t>
            </a:r>
            <a:r>
              <a:rPr lang="en-US" dirty="0" err="1">
                <a:latin typeface="Courier New" panose="02070309020205020404" pitchFamily="49" charset="0"/>
                <a:cs typeface="Courier New" panose="02070309020205020404" pitchFamily="49" charset="0"/>
              </a:rPr>
              <a:t>getTemp</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r>
              <a:rPr lang="zh-CN" altLang="en-US" dirty="0">
                <a:latin typeface="Courier New" panose="02070309020205020404" pitchFamily="49" charset="0"/>
                <a:cs typeface="Courier New" panose="02070309020205020404" pitchFamily="49" charset="0"/>
              </a:rPr>
              <a:t>没有采用该原则</a:t>
            </a:r>
            <a:br>
              <a:rPr lang="zh-CN" altLang="en-US" dirty="0">
                <a:latin typeface="Courier New" panose="02070309020205020404" pitchFamily="49" charset="0"/>
                <a:cs typeface="Courier New" panose="02070309020205020404" pitchFamily="49" charset="0"/>
              </a:rPr>
            </a:br>
            <a:r>
              <a:rPr lang="zh-CN" alt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Thermoment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thermoment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station.getThermoment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thermoment.getTemperature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5" name="矩形 4"/>
          <p:cNvSpPr/>
          <p:nvPr/>
        </p:nvSpPr>
        <p:spPr>
          <a:xfrm>
            <a:off x="1538288" y="5195888"/>
            <a:ext cx="7339012" cy="147637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dirty="0">
                <a:latin typeface="Courier New" panose="02070309020205020404" pitchFamily="49" charset="0"/>
                <a:cs typeface="Courier New" panose="02070309020205020404" pitchFamily="49" charset="0"/>
              </a:rPr>
              <a:t>public float </a:t>
            </a:r>
            <a:r>
              <a:rPr lang="en-US" dirty="0" err="1">
                <a:latin typeface="Courier New" panose="02070309020205020404" pitchFamily="49" charset="0"/>
                <a:cs typeface="Courier New" panose="02070309020205020404" pitchFamily="49" charset="0"/>
              </a:rPr>
              <a:t>getTemp</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r>
              <a:rPr lang="zh-CN" altLang="en-US" dirty="0">
                <a:latin typeface="Courier New" panose="02070309020205020404" pitchFamily="49" charset="0"/>
                <a:cs typeface="Courier New" panose="02070309020205020404" pitchFamily="49" charset="0"/>
              </a:rPr>
              <a:t>采用该原则</a:t>
            </a:r>
            <a:br>
              <a:rPr lang="zh-CN" altLang="en-US" dirty="0">
                <a:latin typeface="Courier New" panose="02070309020205020404" pitchFamily="49" charset="0"/>
                <a:cs typeface="Courier New" panose="02070309020205020404" pitchFamily="49" charset="0"/>
              </a:rPr>
            </a:br>
            <a:r>
              <a:rPr lang="zh-CN" altLang="en-US"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station.getTemperature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398502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71683" name="内容占位符 2"/>
          <p:cNvSpPr>
            <a:spLocks noGrp="1"/>
          </p:cNvSpPr>
          <p:nvPr>
            <p:ph idx="1"/>
          </p:nvPr>
        </p:nvSpPr>
        <p:spPr/>
        <p:txBody>
          <a:bodyPr/>
          <a:lstStyle/>
          <a:p>
            <a:r>
              <a:rPr lang="zh-CN" altLang="en-US" dirty="0"/>
              <a:t>最少知识原则</a:t>
            </a:r>
            <a:r>
              <a:rPr lang="en-US" altLang="zh-CN" dirty="0"/>
              <a:t>(LKP)/</a:t>
            </a:r>
            <a:r>
              <a:rPr lang="zh-CN" altLang="en-US" dirty="0"/>
              <a:t>迪米特法则</a:t>
            </a:r>
            <a:r>
              <a:rPr lang="en-US" altLang="zh-CN" dirty="0"/>
              <a:t>(</a:t>
            </a:r>
            <a:r>
              <a:rPr lang="en-US" altLang="zh-CN" dirty="0" err="1"/>
              <a:t>LoD</a:t>
            </a:r>
            <a:r>
              <a:rPr lang="en-US" altLang="zh-CN" dirty="0"/>
              <a:t>)</a:t>
            </a:r>
          </a:p>
        </p:txBody>
      </p:sp>
      <p:sp>
        <p:nvSpPr>
          <p:cNvPr id="6" name="矩形 5"/>
          <p:cNvSpPr/>
          <p:nvPr/>
        </p:nvSpPr>
        <p:spPr>
          <a:xfrm>
            <a:off x="1268413" y="3543300"/>
            <a:ext cx="6961187" cy="2308225"/>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a:spAutoFit/>
          </a:bodyPr>
          <a:lstStyle/>
          <a:p>
            <a:pPr eaLnBrk="1" hangingPunct="1">
              <a:defRPr/>
            </a:pPr>
            <a:r>
              <a:rPr lang="zh-CN" altLang="en-US" sz="2400" b="0" dirty="0">
                <a:latin typeface="+mj-ea"/>
                <a:ea typeface="+mj-ea"/>
              </a:rPr>
              <a:t>就任何对象而言，在该对象的方法内，只应该调用以下范围的方法：</a:t>
            </a:r>
            <a:br>
              <a:rPr lang="zh-CN" altLang="en-US" sz="2400" b="0" dirty="0">
                <a:latin typeface="+mj-ea"/>
                <a:ea typeface="+mj-ea"/>
              </a:rPr>
            </a:br>
            <a:r>
              <a:rPr lang="en-US" altLang="zh-CN" sz="2400" b="0" dirty="0">
                <a:latin typeface="+mj-ea"/>
                <a:ea typeface="+mj-ea"/>
              </a:rPr>
              <a:t>1</a:t>
            </a:r>
            <a:r>
              <a:rPr lang="zh-CN" altLang="en-US" sz="2400" b="0" dirty="0">
                <a:latin typeface="+mj-ea"/>
                <a:ea typeface="+mj-ea"/>
              </a:rPr>
              <a:t>）该对象本身</a:t>
            </a:r>
            <a:br>
              <a:rPr lang="zh-CN" altLang="en-US" sz="2400" b="0" dirty="0">
                <a:latin typeface="+mj-ea"/>
                <a:ea typeface="+mj-ea"/>
              </a:rPr>
            </a:br>
            <a:r>
              <a:rPr lang="en-US" altLang="zh-CN" sz="2400" b="0" dirty="0">
                <a:latin typeface="+mj-ea"/>
                <a:ea typeface="+mj-ea"/>
              </a:rPr>
              <a:t>2</a:t>
            </a:r>
            <a:r>
              <a:rPr lang="zh-CN" altLang="en-US" sz="2400" b="0" dirty="0">
                <a:latin typeface="+mj-ea"/>
                <a:ea typeface="+mj-ea"/>
              </a:rPr>
              <a:t>）被当作方法的参数而传递进来的对象</a:t>
            </a:r>
            <a:br>
              <a:rPr lang="zh-CN" altLang="en-US" sz="2400" b="0" dirty="0">
                <a:latin typeface="+mj-ea"/>
                <a:ea typeface="+mj-ea"/>
              </a:rPr>
            </a:br>
            <a:r>
              <a:rPr lang="en-US" altLang="zh-CN" sz="2400" b="0" dirty="0">
                <a:latin typeface="+mj-ea"/>
                <a:ea typeface="+mj-ea"/>
              </a:rPr>
              <a:t>3</a:t>
            </a:r>
            <a:r>
              <a:rPr lang="zh-CN" altLang="en-US" sz="2400" b="0" dirty="0">
                <a:latin typeface="+mj-ea"/>
                <a:ea typeface="+mj-ea"/>
              </a:rPr>
              <a:t>）此方法所创建或实例化的任何对象</a:t>
            </a:r>
            <a:br>
              <a:rPr lang="zh-CN" altLang="en-US" sz="2400" b="0" dirty="0">
                <a:latin typeface="+mj-ea"/>
                <a:ea typeface="+mj-ea"/>
              </a:rPr>
            </a:br>
            <a:r>
              <a:rPr lang="en-US" altLang="zh-CN" sz="2400" b="0" dirty="0">
                <a:latin typeface="+mj-ea"/>
                <a:ea typeface="+mj-ea"/>
              </a:rPr>
              <a:t>4</a:t>
            </a:r>
            <a:r>
              <a:rPr lang="zh-CN" altLang="en-US" sz="2400" b="0" dirty="0">
                <a:latin typeface="+mj-ea"/>
                <a:ea typeface="+mj-ea"/>
              </a:rPr>
              <a:t>）对象的任何组件。</a:t>
            </a:r>
          </a:p>
        </p:txBody>
      </p:sp>
    </p:spTree>
    <p:extLst>
      <p:ext uri="{BB962C8B-B14F-4D97-AF65-F5344CB8AC3E}">
        <p14:creationId xmlns:p14="http://schemas.microsoft.com/office/powerpoint/2010/main" val="10583168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73731" name="内容占位符 2"/>
          <p:cNvSpPr>
            <a:spLocks noGrp="1"/>
          </p:cNvSpPr>
          <p:nvPr>
            <p:ph idx="1"/>
          </p:nvPr>
        </p:nvSpPr>
        <p:spPr/>
        <p:txBody>
          <a:bodyPr/>
          <a:lstStyle/>
          <a:p>
            <a:r>
              <a:rPr lang="zh-CN" altLang="en-US" dirty="0"/>
              <a:t>里氏代换原则</a:t>
            </a:r>
            <a:r>
              <a:rPr lang="en-US" altLang="zh-CN" dirty="0"/>
              <a:t>(LSP)</a:t>
            </a:r>
          </a:p>
          <a:p>
            <a:pPr lvl="1"/>
            <a:r>
              <a:rPr lang="zh-CN" altLang="en-US" dirty="0"/>
              <a:t>子类型必须能够替换其父类型。</a:t>
            </a:r>
            <a:endParaRPr lang="en-US" altLang="zh-CN" dirty="0"/>
          </a:p>
        </p:txBody>
      </p:sp>
      <p:pic>
        <p:nvPicPr>
          <p:cNvPr id="73735"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7250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75779" name="内容占位符 2"/>
          <p:cNvSpPr>
            <a:spLocks noGrp="1"/>
          </p:cNvSpPr>
          <p:nvPr>
            <p:ph idx="1"/>
          </p:nvPr>
        </p:nvSpPr>
        <p:spPr/>
        <p:txBody>
          <a:bodyPr/>
          <a:lstStyle/>
          <a:p>
            <a:r>
              <a:rPr lang="zh-CN" altLang="en-US" dirty="0"/>
              <a:t>里氏代换原则</a:t>
            </a:r>
            <a:r>
              <a:rPr lang="en-US" altLang="zh-CN" dirty="0"/>
              <a:t>(LSP)</a:t>
            </a:r>
          </a:p>
        </p:txBody>
      </p:sp>
      <p:sp>
        <p:nvSpPr>
          <p:cNvPr id="4" name="矩形 3"/>
          <p:cNvSpPr/>
          <p:nvPr/>
        </p:nvSpPr>
        <p:spPr>
          <a:xfrm>
            <a:off x="900113" y="4021138"/>
            <a:ext cx="7786687" cy="2246312"/>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2000" dirty="0">
                <a:latin typeface="Courier New" panose="02070309020205020404" pitchFamily="49" charset="0"/>
                <a:cs typeface="Courier New" panose="02070309020205020404" pitchFamily="49" charset="0"/>
              </a:rPr>
              <a:t>Type1 object1;</a:t>
            </a:r>
          </a:p>
          <a:p>
            <a:pPr eaLnBrk="1" hangingPunct="1">
              <a:defRPr/>
            </a:pPr>
            <a:r>
              <a:rPr lang="en-US" altLang="zh-CN" sz="2000" dirty="0">
                <a:latin typeface="Courier New" panose="02070309020205020404" pitchFamily="49" charset="0"/>
                <a:cs typeface="Courier New" panose="02070309020205020404" pitchFamily="49" charset="0"/>
              </a:rPr>
              <a:t>Type2 object2; // Type2</a:t>
            </a:r>
            <a:r>
              <a:rPr lang="zh-CN" altLang="en-US" sz="2000" dirty="0">
                <a:latin typeface="Courier New" panose="02070309020205020404" pitchFamily="49" charset="0"/>
                <a:cs typeface="Courier New" panose="02070309020205020404" pitchFamily="49" charset="0"/>
              </a:rPr>
              <a:t>是</a:t>
            </a:r>
            <a:r>
              <a:rPr lang="en-US" altLang="zh-CN" sz="2000" dirty="0">
                <a:latin typeface="Courier New" panose="02070309020205020404" pitchFamily="49" charset="0"/>
                <a:cs typeface="Courier New" panose="02070309020205020404" pitchFamily="49" charset="0"/>
              </a:rPr>
              <a:t>Type1</a:t>
            </a:r>
            <a:r>
              <a:rPr lang="zh-CN" altLang="en-US" sz="2000" dirty="0">
                <a:latin typeface="Courier New" panose="02070309020205020404" pitchFamily="49" charset="0"/>
                <a:cs typeface="Courier New" panose="02070309020205020404" pitchFamily="49" charset="0"/>
              </a:rPr>
              <a:t>的子类（派生类）</a:t>
            </a:r>
            <a:endParaRPr lang="en-US" altLang="zh-CN" sz="2000" dirty="0">
              <a:latin typeface="Courier New" panose="02070309020205020404" pitchFamily="49" charset="0"/>
              <a:cs typeface="Courier New" panose="02070309020205020404" pitchFamily="49" charset="0"/>
            </a:endParaRPr>
          </a:p>
          <a:p>
            <a:pPr eaLnBrk="1" hangingPunct="1">
              <a:defRPr/>
            </a:pPr>
            <a:endParaRPr lang="en-US" altLang="zh-CN" sz="2000" dirty="0">
              <a:latin typeface="Courier New" panose="02070309020205020404" pitchFamily="49" charset="0"/>
              <a:cs typeface="Courier New" panose="02070309020205020404" pitchFamily="49" charset="0"/>
            </a:endParaRPr>
          </a:p>
          <a:p>
            <a:pPr eaLnBrk="1" hangingPunct="1">
              <a:defRPr/>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Func</a:t>
            </a:r>
            <a:r>
              <a:rPr lang="en-US" altLang="zh-CN" sz="2000" dirty="0">
                <a:latin typeface="Courier New" panose="02070309020205020404" pitchFamily="49" charset="0"/>
                <a:cs typeface="Courier New" panose="02070309020205020404" pitchFamily="49" charset="0"/>
              </a:rPr>
              <a:t>(Type1 &amp;object);  // </a:t>
            </a:r>
            <a:r>
              <a:rPr lang="zh-CN" altLang="en-US" sz="2000" dirty="0">
                <a:latin typeface="Courier New" panose="02070309020205020404" pitchFamily="49" charset="0"/>
                <a:cs typeface="Courier New" panose="02070309020205020404" pitchFamily="49" charset="0"/>
              </a:rPr>
              <a:t>针对</a:t>
            </a:r>
            <a:r>
              <a:rPr lang="en-US" altLang="zh-CN" sz="2000" dirty="0">
                <a:latin typeface="Courier New" panose="02070309020205020404" pitchFamily="49" charset="0"/>
                <a:cs typeface="Courier New" panose="02070309020205020404" pitchFamily="49" charset="0"/>
              </a:rPr>
              <a:t>Type1</a:t>
            </a:r>
            <a:r>
              <a:rPr lang="zh-CN" altLang="en-US" sz="2000" dirty="0">
                <a:latin typeface="Courier New" panose="02070309020205020404" pitchFamily="49" charset="0"/>
                <a:cs typeface="Courier New" panose="02070309020205020404" pitchFamily="49" charset="0"/>
              </a:rPr>
              <a:t>定义的程序</a:t>
            </a:r>
            <a:endParaRPr lang="en-US" altLang="zh-CN" sz="2000" dirty="0">
              <a:latin typeface="Courier New" panose="02070309020205020404" pitchFamily="49" charset="0"/>
              <a:cs typeface="Courier New" panose="02070309020205020404" pitchFamily="49" charset="0"/>
            </a:endParaRPr>
          </a:p>
          <a:p>
            <a:pPr eaLnBrk="1" hangingPunct="1">
              <a:defRPr/>
            </a:pPr>
            <a:endParaRPr lang="en-US" altLang="zh-CN" sz="2000" dirty="0">
              <a:latin typeface="Courier New" panose="02070309020205020404" pitchFamily="49" charset="0"/>
              <a:cs typeface="Courier New" panose="02070309020205020404" pitchFamily="49" charset="0"/>
            </a:endParaRPr>
          </a:p>
          <a:p>
            <a:pPr eaLnBrk="1" hangingPunct="1">
              <a:defRPr/>
            </a:pPr>
            <a:r>
              <a:rPr lang="en-US" altLang="zh-CN" sz="2000" dirty="0" err="1">
                <a:latin typeface="Courier New" panose="02070309020205020404" pitchFamily="49" charset="0"/>
                <a:cs typeface="Courier New" panose="02070309020205020404" pitchFamily="49" charset="0"/>
              </a:rPr>
              <a:t>Func</a:t>
            </a:r>
            <a:r>
              <a:rPr lang="en-US" altLang="zh-CN" sz="2000" dirty="0">
                <a:latin typeface="Courier New" panose="02070309020205020404" pitchFamily="49" charset="0"/>
                <a:cs typeface="Courier New" panose="02070309020205020404" pitchFamily="49" charset="0"/>
              </a:rPr>
              <a:t>(object1);</a:t>
            </a:r>
          </a:p>
          <a:p>
            <a:pPr eaLnBrk="1" hangingPunct="1">
              <a:defRPr/>
            </a:pPr>
            <a:r>
              <a:rPr lang="en-US" altLang="zh-CN" sz="2000" dirty="0" err="1">
                <a:latin typeface="Courier New" panose="02070309020205020404" pitchFamily="49" charset="0"/>
                <a:cs typeface="Courier New" panose="02070309020205020404" pitchFamily="49" charset="0"/>
              </a:rPr>
              <a:t>Func</a:t>
            </a:r>
            <a:r>
              <a:rPr lang="en-US" altLang="zh-CN" sz="2000" dirty="0">
                <a:latin typeface="Courier New" panose="02070309020205020404" pitchFamily="49" charset="0"/>
                <a:cs typeface="Courier New" panose="02070309020205020404" pitchFamily="49" charset="0"/>
              </a:rPr>
              <a:t>(object2);</a:t>
            </a:r>
          </a:p>
        </p:txBody>
      </p:sp>
    </p:spTree>
    <p:extLst>
      <p:ext uri="{BB962C8B-B14F-4D97-AF65-F5344CB8AC3E}">
        <p14:creationId xmlns:p14="http://schemas.microsoft.com/office/powerpoint/2010/main" val="33902144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77827" name="内容占位符 2"/>
          <p:cNvSpPr>
            <a:spLocks noGrp="1"/>
          </p:cNvSpPr>
          <p:nvPr>
            <p:ph idx="1"/>
          </p:nvPr>
        </p:nvSpPr>
        <p:spPr/>
        <p:txBody>
          <a:bodyPr/>
          <a:lstStyle/>
          <a:p>
            <a:r>
              <a:rPr lang="zh-CN" altLang="en-US" dirty="0"/>
              <a:t>里氏代换原则</a:t>
            </a:r>
            <a:r>
              <a:rPr lang="en-US" altLang="zh-CN" dirty="0"/>
              <a:t>(LSP)</a:t>
            </a:r>
          </a:p>
        </p:txBody>
      </p:sp>
      <p:sp>
        <p:nvSpPr>
          <p:cNvPr id="4" name="矩形 3"/>
          <p:cNvSpPr/>
          <p:nvPr/>
        </p:nvSpPr>
        <p:spPr>
          <a:xfrm>
            <a:off x="900113" y="3416300"/>
            <a:ext cx="7786687" cy="31083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长方形</a:t>
            </a:r>
          </a:p>
          <a:p>
            <a:pPr eaLnBrk="1" hangingPunct="1">
              <a:defRPr/>
            </a:pPr>
            <a:r>
              <a:rPr lang="en-US" altLang="zh-CN" sz="1400" dirty="0">
                <a:latin typeface="Courier New" panose="02070309020205020404" pitchFamily="49" charset="0"/>
                <a:cs typeface="Courier New" panose="02070309020205020404" pitchFamily="49" charset="0"/>
              </a:rPr>
              <a:t>class Rectangle</a:t>
            </a:r>
          </a:p>
          <a:p>
            <a:pPr eaLnBrk="1" hangingPunct="1">
              <a:defRPr/>
            </a:pP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public:</a:t>
            </a:r>
          </a:p>
          <a:p>
            <a:pPr eaLnBrk="1" hangingPunct="1">
              <a:defRPr/>
            </a:pPr>
            <a:r>
              <a:rPr lang="en-US" altLang="zh-CN" sz="1400" dirty="0">
                <a:latin typeface="Courier New" panose="02070309020205020404" pitchFamily="49" charset="0"/>
                <a:cs typeface="Courier New" panose="02070309020205020404" pitchFamily="49" charset="0"/>
              </a:rPr>
              <a:t>    virtual void </a:t>
            </a:r>
            <a:r>
              <a:rPr lang="en-US" altLang="zh-CN" sz="1400" dirty="0" err="1">
                <a:latin typeface="Courier New" panose="02070309020205020404" pitchFamily="49" charset="0"/>
                <a:cs typeface="Courier New" panose="02070309020205020404" pitchFamily="49" charset="0"/>
              </a:rPr>
              <a:t>setHeight</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h) { </a:t>
            </a:r>
            <a:r>
              <a:rPr lang="en-US" altLang="zh-CN" sz="1400" dirty="0" err="1">
                <a:latin typeface="Courier New" panose="02070309020205020404" pitchFamily="49" charset="0"/>
                <a:cs typeface="Courier New" panose="02070309020205020404" pitchFamily="49" charset="0"/>
              </a:rPr>
              <a:t>m_height</a:t>
            </a:r>
            <a:r>
              <a:rPr lang="en-US" altLang="zh-CN" sz="1400" dirty="0">
                <a:latin typeface="Courier New" panose="02070309020205020404" pitchFamily="49" charset="0"/>
                <a:cs typeface="Courier New" panose="02070309020205020404" pitchFamily="49" charset="0"/>
              </a:rPr>
              <a:t>=h; }</a:t>
            </a:r>
          </a:p>
          <a:p>
            <a:pPr eaLnBrk="1" hangingPunct="1">
              <a:defRPr/>
            </a:pPr>
            <a:r>
              <a:rPr lang="en-US" altLang="zh-CN" sz="1400" dirty="0">
                <a:latin typeface="Courier New" panose="02070309020205020404" pitchFamily="49" charset="0"/>
                <a:cs typeface="Courier New" panose="02070309020205020404" pitchFamily="49" charset="0"/>
              </a:rPr>
              <a:t>    virtual void </a:t>
            </a:r>
            <a:r>
              <a:rPr lang="en-US" altLang="zh-CN" sz="1400" dirty="0" err="1">
                <a:latin typeface="Courier New" panose="02070309020205020404" pitchFamily="49" charset="0"/>
                <a:cs typeface="Courier New" panose="02070309020205020404" pitchFamily="49" charset="0"/>
              </a:rPr>
              <a:t>setWidth</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w) { </a:t>
            </a:r>
            <a:r>
              <a:rPr lang="en-US" altLang="zh-CN" sz="1400" dirty="0" err="1">
                <a:latin typeface="Courier New" panose="02070309020205020404" pitchFamily="49" charset="0"/>
                <a:cs typeface="Courier New" panose="02070309020205020404" pitchFamily="49" charset="0"/>
              </a:rPr>
              <a:t>m_width</a:t>
            </a:r>
            <a:r>
              <a:rPr lang="en-US" altLang="zh-CN" sz="1400" dirty="0">
                <a:latin typeface="Courier New" panose="02070309020205020404" pitchFamily="49" charset="0"/>
                <a:cs typeface="Courier New" panose="02070309020205020404" pitchFamily="49" charset="0"/>
              </a:rPr>
              <a:t>=w; }</a:t>
            </a:r>
          </a:p>
          <a:p>
            <a:pPr eaLnBrk="1" hangingPunct="1">
              <a:defRPr/>
            </a:pPr>
            <a:r>
              <a:rPr lang="en-US" altLang="zh-CN" sz="1400" dirty="0">
                <a:latin typeface="Courier New" panose="02070309020205020404" pitchFamily="49" charset="0"/>
                <a:cs typeface="Courier New" panose="02070309020205020404" pitchFamily="49" charset="0"/>
              </a:rPr>
              <a:t>    virtual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Height() const { return </a:t>
            </a:r>
            <a:r>
              <a:rPr lang="en-US" altLang="zh-CN" sz="1400" dirty="0" err="1">
                <a:latin typeface="Courier New" panose="02070309020205020404" pitchFamily="49" charset="0"/>
                <a:cs typeface="Courier New" panose="02070309020205020404" pitchFamily="49" charset="0"/>
              </a:rPr>
              <a:t>m_height</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virtual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Width() const { return </a:t>
            </a:r>
            <a:r>
              <a:rPr lang="en-US" altLang="zh-CN" sz="1400" dirty="0" err="1">
                <a:latin typeface="Courier New" panose="02070309020205020404" pitchFamily="49" charset="0"/>
                <a:cs typeface="Courier New" panose="02070309020205020404" pitchFamily="49" charset="0"/>
              </a:rPr>
              <a:t>m_width</a:t>
            </a:r>
            <a:r>
              <a:rPr lang="en-US" altLang="zh-CN" sz="1400" dirty="0">
                <a:latin typeface="Courier New" panose="02070309020205020404" pitchFamily="49" charset="0"/>
                <a:cs typeface="Courier New" panose="02070309020205020404" pitchFamily="49" charset="0"/>
              </a:rPr>
              <a:t>; }</a:t>
            </a:r>
          </a:p>
          <a:p>
            <a:pPr eaLnBrk="1" hangingPunct="1">
              <a:defRPr/>
            </a:pPr>
            <a:r>
              <a:rPr lang="en-US" altLang="zh-CN" sz="1400" dirty="0">
                <a:latin typeface="Courier New" panose="02070309020205020404" pitchFamily="49" charset="0"/>
                <a:cs typeface="Courier New" panose="02070309020205020404" pitchFamily="49" charset="0"/>
              </a:rPr>
              <a:t>    virtual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Cycle() const { return (Height() + Width()) * 2; }</a:t>
            </a:r>
          </a:p>
          <a:p>
            <a:pPr eaLnBrk="1" hangingPunct="1">
              <a:defRPr/>
            </a:pPr>
            <a:r>
              <a:rPr lang="en-US" altLang="zh-CN" sz="1400" dirty="0">
                <a:latin typeface="Courier New" panose="02070309020205020404" pitchFamily="49" charset="0"/>
                <a:cs typeface="Courier New" panose="02070309020205020404" pitchFamily="49" charset="0"/>
              </a:rPr>
              <a:t>    virtual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Area() const { return Height() * Width(); }</a:t>
            </a:r>
          </a:p>
          <a:p>
            <a:pPr eaLnBrk="1" hangingPunct="1">
              <a:defRPr/>
            </a:pPr>
            <a:r>
              <a:rPr lang="en-US" altLang="zh-CN" sz="1400" dirty="0">
                <a:latin typeface="Courier New" panose="02070309020205020404" pitchFamily="49" charset="0"/>
                <a:cs typeface="Courier New" panose="02070309020205020404" pitchFamily="49" charset="0"/>
              </a:rPr>
              <a:t>private:</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m_height</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int</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m_width</a:t>
            </a:r>
            <a:r>
              <a:rPr lang="en-US" altLang="zh-CN" sz="1400" dirty="0">
                <a:latin typeface="Courier New" panose="02070309020205020404" pitchFamily="49" charset="0"/>
                <a:cs typeface="Courier New" panose="02070309020205020404" pitchFamily="49" charset="0"/>
              </a:rPr>
              <a:t>;</a:t>
            </a:r>
          </a:p>
          <a:p>
            <a:pPr eaLnBrk="1" hangingPunct="1">
              <a:defRPr/>
            </a:pPr>
            <a:r>
              <a:rPr lang="en-US" altLang="zh-CN"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627935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79875" name="内容占位符 2"/>
          <p:cNvSpPr>
            <a:spLocks noGrp="1"/>
          </p:cNvSpPr>
          <p:nvPr>
            <p:ph idx="1"/>
          </p:nvPr>
        </p:nvSpPr>
        <p:spPr/>
        <p:txBody>
          <a:bodyPr/>
          <a:lstStyle/>
          <a:p>
            <a:r>
              <a:rPr lang="zh-CN" altLang="en-US" dirty="0"/>
              <a:t>里氏代换原则</a:t>
            </a:r>
            <a:r>
              <a:rPr lang="en-US" altLang="zh-CN" dirty="0"/>
              <a:t>(LSP)</a:t>
            </a:r>
          </a:p>
        </p:txBody>
      </p:sp>
      <p:sp>
        <p:nvSpPr>
          <p:cNvPr id="4" name="矩形 3"/>
          <p:cNvSpPr/>
          <p:nvPr/>
        </p:nvSpPr>
        <p:spPr>
          <a:xfrm>
            <a:off x="1849438" y="3416300"/>
            <a:ext cx="6162675" cy="2678113"/>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a:t>
            </a:r>
            <a:r>
              <a:rPr lang="zh-CN" altLang="en-US" sz="1400" dirty="0">
                <a:solidFill>
                  <a:schemeClr val="dk1"/>
                </a:solidFill>
                <a:latin typeface="Courier New" panose="02070309020205020404" pitchFamily="49" charset="0"/>
                <a:cs typeface="Courier New" panose="02070309020205020404" pitchFamily="49" charset="0"/>
              </a:rPr>
              <a:t>正方形</a:t>
            </a:r>
          </a:p>
          <a:p>
            <a:r>
              <a:rPr lang="en-US" altLang="zh-CN" sz="1400" dirty="0">
                <a:solidFill>
                  <a:schemeClr val="dk1"/>
                </a:solidFill>
                <a:latin typeface="Courier New" panose="02070309020205020404" pitchFamily="49" charset="0"/>
                <a:cs typeface="Courier New" panose="02070309020205020404" pitchFamily="49" charset="0"/>
              </a:rPr>
              <a:t>class Square : public Rectangle</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void setEdge(int</a:t>
            </a:r>
            <a:r>
              <a:rPr lang="en-US" altLang="zh-CN" sz="1400" dirty="0">
                <a:solidFill>
                  <a:schemeClr val="dk1"/>
                </a:solidFill>
                <a:latin typeface="Courier New" panose="02070309020205020404" pitchFamily="49" charset="0"/>
                <a:cs typeface="Courier New" panose="02070309020205020404" pitchFamily="49" charset="0"/>
              </a:rPr>
              <a:t> edge)</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m</a:t>
            </a:r>
            <a:r>
              <a:rPr lang="en-US" altLang="zh-CN" sz="1400" err="1">
                <a:solidFill>
                  <a:schemeClr val="dk1"/>
                </a:solidFill>
                <a:latin typeface="Courier New" panose="02070309020205020404" pitchFamily="49" charset="0"/>
                <a:cs typeface="Courier New" panose="02070309020205020404" pitchFamily="49" charset="0"/>
              </a:rPr>
              <a:t>_</a:t>
            </a:r>
            <a:r>
              <a:rPr lang="en-US" altLang="zh-CN" sz="1400">
                <a:solidFill>
                  <a:schemeClr val="dk1"/>
                </a:solidFill>
                <a:latin typeface="Courier New" panose="02070309020205020404" pitchFamily="49" charset="0"/>
                <a:cs typeface="Courier New" panose="02070309020205020404" pitchFamily="49" charset="0"/>
              </a:rPr>
              <a:t>height</a:t>
            </a:r>
            <a:r>
              <a:rPr lang="en-US" altLang="zh-CN" sz="1400" dirty="0">
                <a:solidFill>
                  <a:schemeClr val="dk1"/>
                </a:solidFill>
                <a:latin typeface="Courier New" panose="02070309020205020404" pitchFamily="49" charset="0"/>
                <a:cs typeface="Courier New" panose="02070309020205020404" pitchFamily="49" charset="0"/>
              </a:rPr>
              <a:t> = edge;</a:t>
            </a:r>
          </a:p>
          <a:p>
            <a:r>
              <a:rPr lang="en-US" altLang="zh-CN" sz="140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m</a:t>
            </a:r>
            <a:r>
              <a:rPr lang="en-US" altLang="zh-CN" sz="1400" err="1">
                <a:solidFill>
                  <a:schemeClr val="dk1"/>
                </a:solidFill>
                <a:latin typeface="Courier New" panose="02070309020205020404" pitchFamily="49" charset="0"/>
                <a:cs typeface="Courier New" panose="02070309020205020404" pitchFamily="49" charset="0"/>
              </a:rPr>
              <a:t>_</a:t>
            </a:r>
            <a:r>
              <a:rPr lang="en-US" altLang="zh-CN" sz="1400">
                <a:solidFill>
                  <a:schemeClr val="dk1"/>
                </a:solidFill>
                <a:latin typeface="Courier New" panose="02070309020205020404" pitchFamily="49" charset="0"/>
                <a:cs typeface="Courier New" panose="02070309020205020404" pitchFamily="49" charset="0"/>
              </a:rPr>
              <a:t>width</a:t>
            </a:r>
            <a:r>
              <a:rPr lang="en-US" altLang="zh-CN" sz="1400" dirty="0">
                <a:solidFill>
                  <a:schemeClr val="dk1"/>
                </a:solidFill>
                <a:latin typeface="Courier New" panose="02070309020205020404" pitchFamily="49" charset="0"/>
                <a:cs typeface="Courier New" panose="02070309020205020404" pitchFamily="49" charset="0"/>
              </a:rPr>
              <a:t> = edge;</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void setWidth(int</a:t>
            </a:r>
            <a:r>
              <a:rPr lang="en-US" altLang="zh-CN" sz="1400" dirty="0">
                <a:solidFill>
                  <a:schemeClr val="dk1"/>
                </a:solidFill>
                <a:latin typeface="Courier New" panose="02070309020205020404" pitchFamily="49" charset="0"/>
                <a:cs typeface="Courier New" panose="02070309020205020404" pitchFamily="49" charset="0"/>
              </a:rPr>
              <a:t> w</a:t>
            </a:r>
            <a:r>
              <a:rPr lang="en-US" altLang="zh-CN" sz="1400">
                <a:solidFill>
                  <a:schemeClr val="dk1"/>
                </a:solidFill>
                <a:latin typeface="Courier New" panose="02070309020205020404" pitchFamily="49" charset="0"/>
                <a:cs typeface="Courier New" panose="02070309020205020404" pitchFamily="49" charset="0"/>
              </a:rPr>
              <a:t>){ setSize</a:t>
            </a:r>
            <a:r>
              <a:rPr lang="en-US" altLang="zh-CN" sz="1400" dirty="0">
                <a:solidFill>
                  <a:schemeClr val="dk1"/>
                </a:solidFill>
                <a:latin typeface="Courier New" panose="02070309020205020404" pitchFamily="49" charset="0"/>
                <a:cs typeface="Courier New" panose="02070309020205020404" pitchFamily="49" charset="0"/>
              </a:rPr>
              <a:t>(w);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void setHeight(int</a:t>
            </a:r>
            <a:r>
              <a:rPr lang="en-US" altLang="zh-CN" sz="1400" dirty="0">
                <a:solidFill>
                  <a:schemeClr val="dk1"/>
                </a:solidFill>
                <a:latin typeface="Courier New" panose="02070309020205020404" pitchFamily="49" charset="0"/>
                <a:cs typeface="Courier New" panose="02070309020205020404" pitchFamily="49" charset="0"/>
              </a:rPr>
              <a:t> h</a:t>
            </a:r>
            <a:r>
              <a:rPr lang="en-US" altLang="zh-CN" sz="1400">
                <a:solidFill>
                  <a:schemeClr val="dk1"/>
                </a:solidFill>
                <a:latin typeface="Courier New" panose="02070309020205020404" pitchFamily="49" charset="0"/>
                <a:cs typeface="Courier New" panose="02070309020205020404" pitchFamily="49" charset="0"/>
              </a:rPr>
              <a:t>){ setSize</a:t>
            </a:r>
            <a:r>
              <a:rPr lang="en-US" altLang="zh-CN" sz="1400" dirty="0">
                <a:solidFill>
                  <a:schemeClr val="dk1"/>
                </a:solidFill>
                <a:latin typeface="Courier New" panose="02070309020205020404" pitchFamily="49" charset="0"/>
                <a:cs typeface="Courier New" panose="02070309020205020404" pitchFamily="49" charset="0"/>
              </a:rPr>
              <a:t>(h); }</a:t>
            </a:r>
          </a:p>
          <a:p>
            <a:r>
              <a:rPr lang="en-US" altLang="zh-CN" sz="1400" dirty="0">
                <a:solidFill>
                  <a:schemeClr val="dk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295826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81923" name="内容占位符 2"/>
          <p:cNvSpPr>
            <a:spLocks noGrp="1"/>
          </p:cNvSpPr>
          <p:nvPr>
            <p:ph idx="1"/>
          </p:nvPr>
        </p:nvSpPr>
        <p:spPr/>
        <p:txBody>
          <a:bodyPr/>
          <a:lstStyle/>
          <a:p>
            <a:r>
              <a:rPr lang="zh-CN" altLang="en-US" dirty="0"/>
              <a:t>里氏代换原则</a:t>
            </a:r>
            <a:r>
              <a:rPr lang="en-US" altLang="zh-CN" dirty="0"/>
              <a:t>(LSP)</a:t>
            </a:r>
          </a:p>
        </p:txBody>
      </p:sp>
      <p:sp>
        <p:nvSpPr>
          <p:cNvPr id="4" name="矩形 3"/>
          <p:cNvSpPr/>
          <p:nvPr/>
        </p:nvSpPr>
        <p:spPr>
          <a:xfrm>
            <a:off x="1714500" y="3763963"/>
            <a:ext cx="6162675" cy="1816100"/>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void resize(Rectangle &amp;r)</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while (</a:t>
            </a:r>
            <a:r>
              <a:rPr lang="en-US" altLang="zh-CN" sz="1400" dirty="0" err="1">
                <a:solidFill>
                  <a:schemeClr val="dk1"/>
                </a:solidFill>
                <a:latin typeface="Courier New" panose="02070309020205020404" pitchFamily="49" charset="0"/>
                <a:cs typeface="Courier New" panose="02070309020205020404" pitchFamily="49" charset="0"/>
              </a:rPr>
              <a:t>r</a:t>
            </a:r>
            <a:r>
              <a:rPr lang="en-US" altLang="zh-CN" sz="1400" err="1">
                <a:solidFill>
                  <a:schemeClr val="dk1"/>
                </a:solidFill>
                <a:latin typeface="Courier New" panose="02070309020205020404" pitchFamily="49" charset="0"/>
                <a:cs typeface="Courier New" panose="02070309020205020404" pitchFamily="49" charset="0"/>
              </a:rPr>
              <a:t>.</a:t>
            </a:r>
            <a:r>
              <a:rPr lang="en-US" altLang="zh-CN" sz="1400">
                <a:solidFill>
                  <a:schemeClr val="dk1"/>
                </a:solidFill>
                <a:latin typeface="Courier New" panose="02070309020205020404" pitchFamily="49" charset="0"/>
                <a:cs typeface="Courier New" panose="02070309020205020404" pitchFamily="49" charset="0"/>
              </a:rPr>
              <a:t>Height()&lt;=</a:t>
            </a:r>
            <a:r>
              <a:rPr lang="en-US" altLang="zh-CN" sz="1400" dirty="0" err="1">
                <a:solidFill>
                  <a:schemeClr val="dk1"/>
                </a:solidFill>
                <a:latin typeface="Courier New" panose="02070309020205020404" pitchFamily="49" charset="0"/>
                <a:cs typeface="Courier New" panose="02070309020205020404" pitchFamily="49" charset="0"/>
              </a:rPr>
              <a:t>r</a:t>
            </a:r>
            <a:r>
              <a:rPr lang="en-US" altLang="zh-CN" sz="1400" err="1">
                <a:solidFill>
                  <a:schemeClr val="dk1"/>
                </a:solidFill>
                <a:latin typeface="Courier New" panose="02070309020205020404" pitchFamily="49" charset="0"/>
                <a:cs typeface="Courier New" panose="02070309020205020404" pitchFamily="49" charset="0"/>
              </a:rPr>
              <a:t>.</a:t>
            </a:r>
            <a:r>
              <a:rPr lang="en-US" altLang="zh-CN" sz="1400">
                <a:solidFill>
                  <a:schemeClr val="dk1"/>
                </a:solidFill>
                <a:latin typeface="Courier New" panose="02070309020205020404" pitchFamily="49" charset="0"/>
                <a:cs typeface="Courier New" panose="02070309020205020404" pitchFamily="49" charset="0"/>
              </a:rPr>
              <a:t>Width</a:t>
            </a:r>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r</a:t>
            </a:r>
            <a:r>
              <a:rPr lang="en-US" altLang="zh-CN" sz="1400" err="1">
                <a:solidFill>
                  <a:schemeClr val="dk1"/>
                </a:solidFill>
                <a:latin typeface="Courier New" panose="02070309020205020404" pitchFamily="49" charset="0"/>
                <a:cs typeface="Courier New" panose="02070309020205020404" pitchFamily="49" charset="0"/>
              </a:rPr>
              <a:t>.</a:t>
            </a:r>
            <a:r>
              <a:rPr lang="en-US" altLang="zh-CN" sz="1400">
                <a:solidFill>
                  <a:schemeClr val="dk1"/>
                </a:solidFill>
                <a:latin typeface="Courier New" panose="02070309020205020404" pitchFamily="49" charset="0"/>
                <a:cs typeface="Courier New" panose="02070309020205020404" pitchFamily="49" charset="0"/>
              </a:rPr>
              <a:t>setHeight(</a:t>
            </a:r>
            <a:r>
              <a:rPr lang="en-US" altLang="zh-CN" sz="1400" dirty="0" err="1">
                <a:solidFill>
                  <a:schemeClr val="dk1"/>
                </a:solidFill>
                <a:latin typeface="Courier New" panose="02070309020205020404" pitchFamily="49" charset="0"/>
                <a:cs typeface="Courier New" panose="02070309020205020404" pitchFamily="49" charset="0"/>
              </a:rPr>
              <a:t>r</a:t>
            </a:r>
            <a:r>
              <a:rPr lang="en-US" altLang="zh-CN" sz="1400" err="1">
                <a:solidFill>
                  <a:schemeClr val="dk1"/>
                </a:solidFill>
                <a:latin typeface="Courier New" panose="02070309020205020404" pitchFamily="49" charset="0"/>
                <a:cs typeface="Courier New" panose="02070309020205020404" pitchFamily="49" charset="0"/>
              </a:rPr>
              <a:t>.</a:t>
            </a:r>
            <a:r>
              <a:rPr lang="en-US" altLang="zh-CN" sz="1400">
                <a:solidFill>
                  <a:schemeClr val="dk1"/>
                </a:solidFill>
                <a:latin typeface="Courier New" panose="02070309020205020404" pitchFamily="49" charset="0"/>
                <a:cs typeface="Courier New" panose="02070309020205020404" pitchFamily="49" charset="0"/>
              </a:rPr>
              <a:t>Height</a:t>
            </a:r>
            <a:r>
              <a:rPr lang="en-US" altLang="zh-CN" sz="1400" dirty="0">
                <a:solidFill>
                  <a:schemeClr val="dk1"/>
                </a:solidFill>
                <a:latin typeface="Courier New" panose="02070309020205020404" pitchFamily="49" charset="0"/>
                <a:cs typeface="Courier New" panose="02070309020205020404" pitchFamily="49" charset="0"/>
              </a:rPr>
              <a:t>()+1);</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42509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83971" name="内容占位符 2"/>
          <p:cNvSpPr>
            <a:spLocks noGrp="1"/>
          </p:cNvSpPr>
          <p:nvPr>
            <p:ph idx="1"/>
          </p:nvPr>
        </p:nvSpPr>
        <p:spPr/>
        <p:txBody>
          <a:bodyPr/>
          <a:lstStyle/>
          <a:p>
            <a:r>
              <a:rPr lang="zh-CN" altLang="en-US" dirty="0"/>
              <a:t>里氏代换原则</a:t>
            </a:r>
            <a:r>
              <a:rPr lang="en-US" altLang="zh-CN" dirty="0"/>
              <a:t>(LSP)</a:t>
            </a:r>
          </a:p>
        </p:txBody>
      </p:sp>
      <p:sp>
        <p:nvSpPr>
          <p:cNvPr id="4" name="矩形 3"/>
          <p:cNvSpPr/>
          <p:nvPr/>
        </p:nvSpPr>
        <p:spPr>
          <a:xfrm>
            <a:off x="1916112" y="3329913"/>
            <a:ext cx="6162675" cy="138499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class Quadrangle</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virtual int</a:t>
            </a:r>
            <a:r>
              <a:rPr lang="en-US" altLang="zh-CN" sz="1400" dirty="0">
                <a:solidFill>
                  <a:schemeClr val="dk1"/>
                </a:solidFill>
                <a:latin typeface="Courier New" panose="02070309020205020404" pitchFamily="49" charset="0"/>
                <a:cs typeface="Courier New" panose="02070309020205020404" pitchFamily="49" charset="0"/>
              </a:rPr>
              <a:t> Cycle() const = 0;</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virtual int</a:t>
            </a:r>
            <a:r>
              <a:rPr lang="en-US" altLang="zh-CN" sz="1400" dirty="0">
                <a:solidFill>
                  <a:schemeClr val="dk1"/>
                </a:solidFill>
                <a:latin typeface="Courier New" panose="02070309020205020404" pitchFamily="49" charset="0"/>
                <a:cs typeface="Courier New" panose="02070309020205020404" pitchFamily="49" charset="0"/>
              </a:rPr>
              <a:t> Area() const = 0;</a:t>
            </a:r>
          </a:p>
          <a:p>
            <a:r>
              <a:rPr lang="en-US" altLang="zh-CN" sz="1400" dirty="0">
                <a:solidFill>
                  <a:schemeClr val="dk1"/>
                </a:solidFill>
                <a:latin typeface="Courier New" panose="02070309020205020404" pitchFamily="49" charset="0"/>
                <a:cs typeface="Courier New" panose="02070309020205020404" pitchFamily="49" charset="0"/>
              </a:rPr>
              <a:t>};</a:t>
            </a:r>
          </a:p>
        </p:txBody>
      </p:sp>
      <p:sp>
        <p:nvSpPr>
          <p:cNvPr id="5" name="矩形 4"/>
          <p:cNvSpPr/>
          <p:nvPr/>
        </p:nvSpPr>
        <p:spPr>
          <a:xfrm>
            <a:off x="1357313" y="3244850"/>
            <a:ext cx="6621462" cy="31083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a:t>
            </a:r>
            <a:r>
              <a:rPr lang="zh-CN" altLang="en-US" sz="1400" dirty="0">
                <a:solidFill>
                  <a:schemeClr val="dk1"/>
                </a:solidFill>
                <a:latin typeface="Courier New" panose="02070309020205020404" pitchFamily="49" charset="0"/>
                <a:cs typeface="Courier New" panose="02070309020205020404" pitchFamily="49" charset="0"/>
              </a:rPr>
              <a:t>长方形</a:t>
            </a:r>
          </a:p>
          <a:p>
            <a:r>
              <a:rPr lang="en-US" altLang="zh-CN" sz="1400" dirty="0">
                <a:solidFill>
                  <a:schemeClr val="dk1"/>
                </a:solidFill>
                <a:latin typeface="Courier New" panose="02070309020205020404" pitchFamily="49" charset="0"/>
                <a:cs typeface="Courier New" panose="02070309020205020404" pitchFamily="49" charset="0"/>
              </a:rPr>
              <a:t>class Rectangle : public Quadrangle</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void </a:t>
            </a:r>
            <a:r>
              <a:rPr lang="en-US" altLang="zh-CN" sz="1400" dirty="0" err="1">
                <a:solidFill>
                  <a:schemeClr val="dk1"/>
                </a:solidFill>
                <a:latin typeface="Courier New" panose="02070309020205020404" pitchFamily="49" charset="0"/>
                <a:cs typeface="Courier New" panose="02070309020205020404" pitchFamily="49" charset="0"/>
              </a:rPr>
              <a:t>setHeight</a:t>
            </a:r>
            <a:r>
              <a:rPr lang="en-US" altLang="zh-CN" sz="1400" dirty="0">
                <a:solidFill>
                  <a:schemeClr val="dk1"/>
                </a:solidFill>
                <a:latin typeface="Courier New" panose="02070309020205020404" pitchFamily="49" charset="0"/>
                <a:cs typeface="Courier New" panose="02070309020205020404" pitchFamily="49" charset="0"/>
              </a:rPr>
              <a:t>(</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h) { </a:t>
            </a:r>
            <a:r>
              <a:rPr lang="en-US" altLang="zh-CN" sz="1400" dirty="0" err="1">
                <a:solidFill>
                  <a:schemeClr val="dk1"/>
                </a:solidFill>
                <a:latin typeface="Courier New" panose="02070309020205020404" pitchFamily="49" charset="0"/>
                <a:cs typeface="Courier New" panose="02070309020205020404" pitchFamily="49" charset="0"/>
              </a:rPr>
              <a:t>m_height</a:t>
            </a:r>
            <a:r>
              <a:rPr lang="en-US" altLang="zh-CN" sz="1400" dirty="0">
                <a:solidFill>
                  <a:schemeClr val="dk1"/>
                </a:solidFill>
                <a:latin typeface="Courier New" panose="02070309020205020404" pitchFamily="49" charset="0"/>
                <a:cs typeface="Courier New" panose="02070309020205020404" pitchFamily="49" charset="0"/>
              </a:rPr>
              <a:t>=h; }</a:t>
            </a:r>
          </a:p>
          <a:p>
            <a:r>
              <a:rPr lang="en-US" altLang="zh-CN" sz="1400" dirty="0">
                <a:solidFill>
                  <a:schemeClr val="dk1"/>
                </a:solidFill>
                <a:latin typeface="Courier New" panose="02070309020205020404" pitchFamily="49" charset="0"/>
                <a:cs typeface="Courier New" panose="02070309020205020404" pitchFamily="49" charset="0"/>
              </a:rPr>
              <a:t>    void </a:t>
            </a:r>
            <a:r>
              <a:rPr lang="en-US" altLang="zh-CN" sz="1400" dirty="0" err="1">
                <a:solidFill>
                  <a:schemeClr val="dk1"/>
                </a:solidFill>
                <a:latin typeface="Courier New" panose="02070309020205020404" pitchFamily="49" charset="0"/>
                <a:cs typeface="Courier New" panose="02070309020205020404" pitchFamily="49" charset="0"/>
              </a:rPr>
              <a:t>setWidth</a:t>
            </a:r>
            <a:r>
              <a:rPr lang="en-US" altLang="zh-CN" sz="1400" dirty="0">
                <a:solidFill>
                  <a:schemeClr val="dk1"/>
                </a:solidFill>
                <a:latin typeface="Courier New" panose="02070309020205020404" pitchFamily="49" charset="0"/>
                <a:cs typeface="Courier New" panose="02070309020205020404" pitchFamily="49" charset="0"/>
              </a:rPr>
              <a:t>(</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w) { </a:t>
            </a:r>
            <a:r>
              <a:rPr lang="en-US" altLang="zh-CN" sz="1400" dirty="0" err="1">
                <a:solidFill>
                  <a:schemeClr val="dk1"/>
                </a:solidFill>
                <a:latin typeface="Courier New" panose="02070309020205020404" pitchFamily="49" charset="0"/>
                <a:cs typeface="Courier New" panose="02070309020205020404" pitchFamily="49" charset="0"/>
              </a:rPr>
              <a:t>m_width</a:t>
            </a:r>
            <a:r>
              <a:rPr lang="en-US" altLang="zh-CN" sz="1400" dirty="0">
                <a:solidFill>
                  <a:schemeClr val="dk1"/>
                </a:solidFill>
                <a:latin typeface="Courier New" panose="02070309020205020404" pitchFamily="49" charset="0"/>
                <a:cs typeface="Courier New" panose="02070309020205020404" pitchFamily="49" charset="0"/>
              </a:rPr>
              <a:t>=w;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Height() const { return </a:t>
            </a:r>
            <a:r>
              <a:rPr lang="en-US" altLang="zh-CN" sz="1400" dirty="0" err="1">
                <a:solidFill>
                  <a:schemeClr val="dk1"/>
                </a:solidFill>
                <a:latin typeface="Courier New" panose="02070309020205020404" pitchFamily="49" charset="0"/>
                <a:cs typeface="Courier New" panose="02070309020205020404" pitchFamily="49" charset="0"/>
              </a:rPr>
              <a:t>m_height</a:t>
            </a:r>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Width() const { return </a:t>
            </a:r>
            <a:r>
              <a:rPr lang="en-US" altLang="zh-CN" sz="1400" dirty="0" err="1">
                <a:solidFill>
                  <a:schemeClr val="dk1"/>
                </a:solidFill>
                <a:latin typeface="Courier New" panose="02070309020205020404" pitchFamily="49" charset="0"/>
                <a:cs typeface="Courier New" panose="02070309020205020404" pitchFamily="49" charset="0"/>
              </a:rPr>
              <a:t>m_width</a:t>
            </a:r>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Cycle() const { return (Height() + Width()) * 2;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Area() const { return Height() * Width(); }</a:t>
            </a:r>
          </a:p>
          <a:p>
            <a:r>
              <a:rPr lang="en-US" altLang="zh-CN" sz="1400" dirty="0">
                <a:solidFill>
                  <a:schemeClr val="dk1"/>
                </a:solidFill>
                <a:latin typeface="Courier New" panose="02070309020205020404" pitchFamily="49" charset="0"/>
                <a:cs typeface="Courier New" panose="02070309020205020404" pitchFamily="49" charset="0"/>
              </a:rPr>
              <a:t>private:</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m_height</a:t>
            </a:r>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m_width</a:t>
            </a:r>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a:t>
            </a:r>
          </a:p>
        </p:txBody>
      </p:sp>
      <p:sp>
        <p:nvSpPr>
          <p:cNvPr id="6" name="矩形 5"/>
          <p:cNvSpPr/>
          <p:nvPr/>
        </p:nvSpPr>
        <p:spPr>
          <a:xfrm>
            <a:off x="2171700" y="3681413"/>
            <a:ext cx="6162675" cy="31083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a:t>
            </a:r>
            <a:r>
              <a:rPr lang="zh-CN" altLang="en-US" sz="1400" dirty="0">
                <a:solidFill>
                  <a:schemeClr val="dk1"/>
                </a:solidFill>
                <a:latin typeface="Courier New" panose="02070309020205020404" pitchFamily="49" charset="0"/>
                <a:cs typeface="Courier New" panose="02070309020205020404" pitchFamily="49" charset="0"/>
              </a:rPr>
              <a:t>正方形</a:t>
            </a:r>
          </a:p>
          <a:p>
            <a:r>
              <a:rPr lang="en-US" altLang="zh-CN" sz="1400" dirty="0">
                <a:solidFill>
                  <a:schemeClr val="dk1"/>
                </a:solidFill>
                <a:latin typeface="Courier New" panose="02070309020205020404" pitchFamily="49" charset="0"/>
                <a:cs typeface="Courier New" panose="02070309020205020404" pitchFamily="49" charset="0"/>
              </a:rPr>
              <a:t>class Square : public Quadrangle</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a:solidFill>
                  <a:schemeClr val="dk1"/>
                </a:solidFill>
                <a:latin typeface="Courier New" panose="02070309020205020404" pitchFamily="49" charset="0"/>
                <a:cs typeface="Courier New" panose="02070309020205020404" pitchFamily="49" charset="0"/>
              </a:rPr>
              <a:t>void setEdge(int</a:t>
            </a:r>
            <a:r>
              <a:rPr lang="en-US" altLang="zh-CN" sz="1400" dirty="0">
                <a:solidFill>
                  <a:schemeClr val="dk1"/>
                </a:solidFill>
                <a:latin typeface="Courier New" panose="02070309020205020404" pitchFamily="49" charset="0"/>
                <a:cs typeface="Courier New" panose="02070309020205020404" pitchFamily="49" charset="0"/>
              </a:rPr>
              <a:t> edge)</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m</a:t>
            </a:r>
            <a:r>
              <a:rPr lang="en-US" altLang="zh-CN" sz="1400" err="1">
                <a:solidFill>
                  <a:schemeClr val="dk1"/>
                </a:solidFill>
                <a:latin typeface="Courier New" panose="02070309020205020404" pitchFamily="49" charset="0"/>
                <a:cs typeface="Courier New" panose="02070309020205020404" pitchFamily="49" charset="0"/>
              </a:rPr>
              <a:t>_</a:t>
            </a:r>
            <a:r>
              <a:rPr lang="en-US" altLang="zh-CN" sz="1400">
                <a:solidFill>
                  <a:schemeClr val="dk1"/>
                </a:solidFill>
                <a:latin typeface="Courier New" panose="02070309020205020404" pitchFamily="49" charset="0"/>
                <a:cs typeface="Courier New" panose="02070309020205020404" pitchFamily="49" charset="0"/>
              </a:rPr>
              <a:t>edge</a:t>
            </a:r>
            <a:r>
              <a:rPr lang="en-US" altLang="zh-CN" sz="1400" dirty="0">
                <a:solidFill>
                  <a:schemeClr val="dk1"/>
                </a:solidFill>
                <a:latin typeface="Courier New" panose="02070309020205020404" pitchFamily="49" charset="0"/>
                <a:cs typeface="Courier New" panose="02070309020205020404" pitchFamily="49" charset="0"/>
              </a:rPr>
              <a:t> = edge;</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a:solidFill>
                  <a:schemeClr val="dk1"/>
                </a:solidFill>
                <a:latin typeface="Courier New" panose="02070309020205020404" pitchFamily="49" charset="0"/>
                <a:cs typeface="Courier New" panose="02070309020205020404" pitchFamily="49" charset="0"/>
              </a:rPr>
              <a:t>    int</a:t>
            </a:r>
            <a:r>
              <a:rPr lang="en-US" altLang="zh-CN" sz="1400" dirty="0">
                <a:solidFill>
                  <a:schemeClr val="dk1"/>
                </a:solidFill>
                <a:latin typeface="Courier New" panose="02070309020205020404" pitchFamily="49" charset="0"/>
                <a:cs typeface="Courier New" panose="02070309020205020404" pitchFamily="49" charset="0"/>
              </a:rPr>
              <a:t> Edge() const { </a:t>
            </a:r>
            <a:r>
              <a:rPr lang="en-US" altLang="zh-CN" sz="1400">
                <a:solidFill>
                  <a:schemeClr val="dk1"/>
                </a:solidFill>
                <a:latin typeface="Courier New" panose="02070309020205020404" pitchFamily="49" charset="0"/>
                <a:cs typeface="Courier New" panose="02070309020205020404" pitchFamily="49" charset="0"/>
              </a:rPr>
              <a:t>return </a:t>
            </a:r>
            <a:r>
              <a:rPr lang="en-US" altLang="zh-CN" sz="1400" dirty="0" err="1">
                <a:solidFill>
                  <a:schemeClr val="dk1"/>
                </a:solidFill>
                <a:latin typeface="Courier New" panose="02070309020205020404" pitchFamily="49" charset="0"/>
                <a:cs typeface="Courier New" panose="02070309020205020404" pitchFamily="49" charset="0"/>
              </a:rPr>
              <a:t>m</a:t>
            </a:r>
            <a:r>
              <a:rPr lang="en-US" altLang="zh-CN" sz="1400" err="1">
                <a:solidFill>
                  <a:schemeClr val="dk1"/>
                </a:solidFill>
                <a:latin typeface="Courier New" panose="02070309020205020404" pitchFamily="49" charset="0"/>
                <a:cs typeface="Courier New" panose="02070309020205020404" pitchFamily="49" charset="0"/>
              </a:rPr>
              <a:t>_</a:t>
            </a:r>
            <a:r>
              <a:rPr lang="en-US" altLang="zh-CN" sz="1400">
                <a:solidFill>
                  <a:schemeClr val="dk1"/>
                </a:solidFill>
                <a:latin typeface="Courier New" panose="02070309020205020404" pitchFamily="49" charset="0"/>
                <a:cs typeface="Courier New" panose="02070309020205020404" pitchFamily="49" charset="0"/>
              </a:rPr>
              <a:t>edge</a:t>
            </a:r>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a:solidFill>
                  <a:schemeClr val="dk1"/>
                </a:solidFill>
                <a:latin typeface="Courier New" panose="02070309020205020404" pitchFamily="49" charset="0"/>
                <a:cs typeface="Courier New" panose="02070309020205020404" pitchFamily="49" charset="0"/>
              </a:rPr>
              <a:t>    int</a:t>
            </a:r>
            <a:r>
              <a:rPr lang="en-US" altLang="zh-CN" sz="1400" dirty="0">
                <a:solidFill>
                  <a:schemeClr val="dk1"/>
                </a:solidFill>
                <a:latin typeface="Courier New" panose="02070309020205020404" pitchFamily="49" charset="0"/>
                <a:cs typeface="Courier New" panose="02070309020205020404" pitchFamily="49" charset="0"/>
              </a:rPr>
              <a:t> Cycle() const { return Edge() * 4; }</a:t>
            </a:r>
          </a:p>
          <a:p>
            <a:r>
              <a:rPr lang="en-US" altLang="zh-CN" sz="1400">
                <a:solidFill>
                  <a:schemeClr val="dk1"/>
                </a:solidFill>
                <a:latin typeface="Courier New" panose="02070309020205020404" pitchFamily="49" charset="0"/>
                <a:cs typeface="Courier New" panose="02070309020205020404" pitchFamily="49" charset="0"/>
              </a:rPr>
              <a:t>    int</a:t>
            </a:r>
            <a:r>
              <a:rPr lang="en-US" altLang="zh-CN" sz="1400" dirty="0">
                <a:solidFill>
                  <a:schemeClr val="dk1"/>
                </a:solidFill>
                <a:latin typeface="Courier New" panose="02070309020205020404" pitchFamily="49" charset="0"/>
                <a:cs typeface="Courier New" panose="02070309020205020404" pitchFamily="49" charset="0"/>
              </a:rPr>
              <a:t> Area() const { return Edge() * Edge(); }</a:t>
            </a:r>
          </a:p>
          <a:p>
            <a:r>
              <a:rPr lang="en-US" altLang="zh-CN" sz="1400" dirty="0">
                <a:solidFill>
                  <a:schemeClr val="dk1"/>
                </a:solidFill>
                <a:latin typeface="Courier New" panose="02070309020205020404" pitchFamily="49" charset="0"/>
                <a:cs typeface="Courier New" panose="02070309020205020404" pitchFamily="49" charset="0"/>
              </a:rPr>
              <a:t>private:</a:t>
            </a:r>
          </a:p>
          <a:p>
            <a:r>
              <a:rPr lang="en-US" altLang="zh-CN" sz="1400">
                <a:solidFill>
                  <a:schemeClr val="dk1"/>
                </a:solidFill>
                <a:latin typeface="Courier New" panose="02070309020205020404" pitchFamily="49" charset="0"/>
                <a:cs typeface="Courier New" panose="02070309020205020404" pitchFamily="49" charset="0"/>
              </a:rPr>
              <a:t>    int </a:t>
            </a:r>
            <a:r>
              <a:rPr lang="en-US" altLang="zh-CN" sz="1400" dirty="0" err="1">
                <a:solidFill>
                  <a:schemeClr val="dk1"/>
                </a:solidFill>
                <a:latin typeface="Courier New" panose="02070309020205020404" pitchFamily="49" charset="0"/>
                <a:cs typeface="Courier New" panose="02070309020205020404" pitchFamily="49" charset="0"/>
              </a:rPr>
              <a:t>m</a:t>
            </a:r>
            <a:r>
              <a:rPr lang="en-US" altLang="zh-CN" sz="1400" err="1">
                <a:solidFill>
                  <a:schemeClr val="dk1"/>
                </a:solidFill>
                <a:latin typeface="Courier New" panose="02070309020205020404" pitchFamily="49" charset="0"/>
                <a:cs typeface="Courier New" panose="02070309020205020404" pitchFamily="49" charset="0"/>
              </a:rPr>
              <a:t>_</a:t>
            </a:r>
            <a:r>
              <a:rPr lang="en-US" altLang="zh-CN" sz="1400">
                <a:solidFill>
                  <a:schemeClr val="dk1"/>
                </a:solidFill>
                <a:latin typeface="Courier New" panose="02070309020205020404" pitchFamily="49" charset="0"/>
                <a:cs typeface="Courier New" panose="02070309020205020404" pitchFamily="49" charset="0"/>
              </a:rPr>
              <a:t>edge</a:t>
            </a:r>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8599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p:txBody>
          <a:bodyPr/>
          <a:lstStyle/>
          <a:p>
            <a:r>
              <a:rPr lang="en-US" altLang="zh-CN" dirty="0"/>
              <a:t>C</a:t>
            </a:r>
            <a:r>
              <a:rPr lang="zh-CN" altLang="en-US" dirty="0"/>
              <a:t>到</a:t>
            </a:r>
            <a:r>
              <a:rPr lang="en-US" altLang="zh-CN" dirty="0"/>
              <a:t>C++</a:t>
            </a:r>
            <a:r>
              <a:rPr lang="zh-CN" altLang="en-US" dirty="0"/>
              <a:t>的语法变化与程序设计方法学的演化</a:t>
            </a:r>
            <a:endParaRPr lang="en-US" altLang="zh-CN" dirty="0"/>
          </a:p>
          <a:p>
            <a:pPr lvl="1"/>
            <a:r>
              <a:rPr lang="zh-CN" altLang="en-US" dirty="0"/>
              <a:t>加强了类型匹配的检查</a:t>
            </a:r>
            <a:endParaRPr lang="en-US" altLang="zh-CN" dirty="0"/>
          </a:p>
          <a:p>
            <a:pPr lvl="1"/>
            <a:r>
              <a:rPr lang="zh-CN" altLang="en-US" dirty="0"/>
              <a:t>强制使用函数原型</a:t>
            </a:r>
            <a:endParaRPr lang="en-US" altLang="zh-CN" dirty="0"/>
          </a:p>
          <a:p>
            <a:pPr lvl="1"/>
            <a:r>
              <a:rPr lang="zh-CN" altLang="en-US" dirty="0"/>
              <a:t>允许变量的自由定义</a:t>
            </a:r>
            <a:endParaRPr lang="en-US" altLang="zh-CN" dirty="0"/>
          </a:p>
          <a:p>
            <a:pPr lvl="1"/>
            <a:r>
              <a:rPr lang="en-US" altLang="zh-CN" dirty="0" err="1"/>
              <a:t>const</a:t>
            </a:r>
            <a:r>
              <a:rPr lang="zh-CN" altLang="en-US" dirty="0"/>
              <a:t>关键字和引用类型的引入</a:t>
            </a:r>
            <a:endParaRPr lang="en-US" altLang="zh-CN" dirty="0"/>
          </a:p>
          <a:p>
            <a:pPr lvl="1"/>
            <a:r>
              <a:rPr lang="en-US" altLang="zh-CN" dirty="0"/>
              <a:t>……</a:t>
            </a:r>
          </a:p>
        </p:txBody>
      </p:sp>
    </p:spTree>
    <p:extLst>
      <p:ext uri="{BB962C8B-B14F-4D97-AF65-F5344CB8AC3E}">
        <p14:creationId xmlns:p14="http://schemas.microsoft.com/office/powerpoint/2010/main" val="15924743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86019" name="内容占位符 2"/>
          <p:cNvSpPr>
            <a:spLocks noGrp="1"/>
          </p:cNvSpPr>
          <p:nvPr>
            <p:ph idx="1"/>
          </p:nvPr>
        </p:nvSpPr>
        <p:spPr/>
        <p:txBody>
          <a:bodyPr/>
          <a:lstStyle/>
          <a:p>
            <a:r>
              <a:rPr lang="zh-CN" altLang="en-US" dirty="0"/>
              <a:t>依赖倒转原则</a:t>
            </a:r>
            <a:r>
              <a:rPr lang="en-US" altLang="zh-CN" dirty="0"/>
              <a:t>(DIP)</a:t>
            </a:r>
          </a:p>
          <a:p>
            <a:pPr lvl="1"/>
            <a:r>
              <a:rPr lang="zh-CN" altLang="en-US" dirty="0"/>
              <a:t>高层模块不应该依赖低层模块，两者都应该依赖抽象。</a:t>
            </a:r>
            <a:endParaRPr lang="en-US" altLang="zh-CN" dirty="0"/>
          </a:p>
          <a:p>
            <a:pPr lvl="1"/>
            <a:r>
              <a:rPr lang="zh-CN" altLang="en-US" dirty="0"/>
              <a:t>抽象不应该依赖细节，细节应该依赖抽象。</a:t>
            </a:r>
            <a:endParaRPr lang="en-US" altLang="zh-CN" dirty="0"/>
          </a:p>
          <a:p>
            <a:pPr lvl="1"/>
            <a:r>
              <a:rPr lang="zh-CN" altLang="en-US" dirty="0"/>
              <a:t>要针对接口编程，不要针对实现编程。</a:t>
            </a:r>
            <a:endParaRPr lang="en-US" altLang="zh-CN" dirty="0"/>
          </a:p>
        </p:txBody>
      </p:sp>
      <p:pic>
        <p:nvPicPr>
          <p:cNvPr id="86023"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0062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88067" name="内容占位符 2"/>
          <p:cNvSpPr>
            <a:spLocks noGrp="1"/>
          </p:cNvSpPr>
          <p:nvPr>
            <p:ph idx="1"/>
          </p:nvPr>
        </p:nvSpPr>
        <p:spPr/>
        <p:txBody>
          <a:bodyPr/>
          <a:lstStyle/>
          <a:p>
            <a:r>
              <a:rPr lang="zh-CN" altLang="en-US" dirty="0"/>
              <a:t>依赖倒转原则</a:t>
            </a:r>
            <a:r>
              <a:rPr lang="en-US" altLang="zh-CN" dirty="0"/>
              <a:t>(DIP)</a:t>
            </a:r>
          </a:p>
        </p:txBody>
      </p:sp>
      <p:sp>
        <p:nvSpPr>
          <p:cNvPr id="4" name="TextBox 3"/>
          <p:cNvSpPr txBox="1"/>
          <p:nvPr/>
        </p:nvSpPr>
        <p:spPr>
          <a:xfrm>
            <a:off x="1503363" y="3497263"/>
            <a:ext cx="3768725" cy="9239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defRPr sz="1400">
                <a:solidFill>
                  <a:schemeClr val="dk1"/>
                </a:solidFill>
                <a:latin typeface="Courier New" panose="02070309020205020404" pitchFamily="49" charset="0"/>
                <a:cs typeface="Courier New" panose="020703090202050204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class Animal;</a:t>
            </a:r>
          </a:p>
          <a:p>
            <a:r>
              <a:rPr lang="en-US" altLang="zh-CN" dirty="0"/>
              <a:t>class Dog : public Animal;</a:t>
            </a:r>
          </a:p>
          <a:p>
            <a:r>
              <a:rPr lang="en-US" altLang="zh-CN" dirty="0"/>
              <a:t>class Cat : public Animal;</a:t>
            </a:r>
            <a:endParaRPr lang="zh-CN" altLang="en-US" dirty="0"/>
          </a:p>
        </p:txBody>
      </p:sp>
      <p:sp>
        <p:nvSpPr>
          <p:cNvPr id="5" name="TextBox 4"/>
          <p:cNvSpPr txBox="1"/>
          <p:nvPr/>
        </p:nvSpPr>
        <p:spPr>
          <a:xfrm>
            <a:off x="1503363" y="4770438"/>
            <a:ext cx="2043112" cy="923925"/>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defRPr sz="1400">
                <a:solidFill>
                  <a:schemeClr val="dk1"/>
                </a:solidFill>
                <a:latin typeface="Courier New" panose="02070309020205020404" pitchFamily="49" charset="0"/>
                <a:cs typeface="Courier New" panose="020703090202050204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针对实现的</a:t>
            </a:r>
            <a:r>
              <a:rPr lang="zh-CN" altLang="en-US"/>
              <a:t>编程：</a:t>
            </a:r>
            <a:endParaRPr lang="en-US" altLang="zh-CN" dirty="0"/>
          </a:p>
          <a:p>
            <a:r>
              <a:rPr lang="en-US" altLang="zh-CN" dirty="0"/>
              <a:t>Dog d;</a:t>
            </a:r>
          </a:p>
          <a:p>
            <a:r>
              <a:rPr lang="en-US" altLang="zh-CN" dirty="0" err="1"/>
              <a:t>d</a:t>
            </a:r>
            <a:r>
              <a:rPr lang="en-US" altLang="zh-CN" err="1"/>
              <a:t>.</a:t>
            </a:r>
            <a:r>
              <a:rPr lang="en-US" altLang="zh-CN"/>
              <a:t>bark</a:t>
            </a:r>
            <a:r>
              <a:rPr lang="en-US" altLang="zh-CN" dirty="0"/>
              <a:t>();</a:t>
            </a:r>
            <a:endParaRPr lang="zh-CN" altLang="en-US" dirty="0"/>
          </a:p>
        </p:txBody>
      </p:sp>
      <p:sp>
        <p:nvSpPr>
          <p:cNvPr id="6" name="TextBox 5"/>
          <p:cNvSpPr txBox="1"/>
          <p:nvPr/>
        </p:nvSpPr>
        <p:spPr>
          <a:xfrm>
            <a:off x="4046538" y="4770438"/>
            <a:ext cx="4181475" cy="1754187"/>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defRPr sz="1400">
                <a:solidFill>
                  <a:schemeClr val="dk1"/>
                </a:solidFill>
                <a:latin typeface="Courier New" panose="02070309020205020404" pitchFamily="49" charset="0"/>
                <a:cs typeface="Courier New" panose="020703090202050204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针对接口的</a:t>
            </a:r>
            <a:r>
              <a:rPr lang="zh-CN" altLang="en-US"/>
              <a:t>编程：</a:t>
            </a:r>
            <a:endParaRPr lang="en-US" altLang="zh-CN" dirty="0"/>
          </a:p>
          <a:p>
            <a:r>
              <a:rPr lang="en-US" altLang="zh-CN" dirty="0"/>
              <a:t>Animal *animal = new Dog();</a:t>
            </a:r>
          </a:p>
          <a:p>
            <a:r>
              <a:rPr lang="en-US" altLang="zh-CN"/>
              <a:t>animal-&gt;makeSound</a:t>
            </a:r>
            <a:r>
              <a:rPr lang="en-US" altLang="zh-CN" dirty="0"/>
              <a:t>();</a:t>
            </a:r>
          </a:p>
          <a:p>
            <a:r>
              <a:rPr lang="zh-CN" altLang="en-US"/>
              <a:t>或</a:t>
            </a:r>
            <a:endParaRPr lang="en-US" altLang="zh-CN" dirty="0"/>
          </a:p>
          <a:p>
            <a:r>
              <a:rPr lang="en-US" altLang="zh-CN" dirty="0"/>
              <a:t>Animal *animal </a:t>
            </a:r>
            <a:r>
              <a:rPr lang="en-US" altLang="zh-CN"/>
              <a:t>= getAnimal</a:t>
            </a:r>
            <a:r>
              <a:rPr lang="en-US" altLang="zh-CN" dirty="0"/>
              <a:t>();</a:t>
            </a:r>
          </a:p>
          <a:p>
            <a:r>
              <a:rPr lang="en-US" altLang="zh-CN"/>
              <a:t>animal-&gt;makeSound</a:t>
            </a:r>
            <a:r>
              <a:rPr lang="en-US" altLang="zh-CN" dirty="0"/>
              <a:t>();</a:t>
            </a:r>
            <a:endParaRPr lang="zh-CN" altLang="en-US" dirty="0"/>
          </a:p>
        </p:txBody>
      </p:sp>
    </p:spTree>
    <p:extLst>
      <p:ext uri="{BB962C8B-B14F-4D97-AF65-F5344CB8AC3E}">
        <p14:creationId xmlns:p14="http://schemas.microsoft.com/office/powerpoint/2010/main" val="1018613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90115" name="内容占位符 2"/>
          <p:cNvSpPr>
            <a:spLocks noGrp="1"/>
          </p:cNvSpPr>
          <p:nvPr>
            <p:ph idx="1"/>
          </p:nvPr>
        </p:nvSpPr>
        <p:spPr/>
        <p:txBody>
          <a:bodyPr/>
          <a:lstStyle/>
          <a:p>
            <a:r>
              <a:rPr lang="zh-CN" altLang="en-US" dirty="0"/>
              <a:t>依赖倒转原则</a:t>
            </a:r>
            <a:r>
              <a:rPr lang="en-US" altLang="zh-CN" dirty="0"/>
              <a:t>(DIP)</a:t>
            </a:r>
          </a:p>
        </p:txBody>
      </p:sp>
      <p:sp>
        <p:nvSpPr>
          <p:cNvPr id="4" name="矩形 3"/>
          <p:cNvSpPr/>
          <p:nvPr/>
        </p:nvSpPr>
        <p:spPr>
          <a:xfrm>
            <a:off x="900113" y="3152775"/>
            <a:ext cx="7969250" cy="3416300"/>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class </a:t>
            </a:r>
            <a:r>
              <a:rPr lang="en-US" altLang="zh-CN" sz="1400" dirty="0" err="1">
                <a:solidFill>
                  <a:schemeClr val="dk1"/>
                </a:solidFill>
                <a:latin typeface="Courier New" panose="02070309020205020404" pitchFamily="49" charset="0"/>
                <a:cs typeface="Courier New" panose="02070309020205020404" pitchFamily="49" charset="0"/>
              </a:rPr>
              <a:t>Copyer</a:t>
            </a:r>
            <a:endParaRPr lang="en-US" altLang="zh-CN" sz="1400" dirty="0">
              <a:solidFill>
                <a:schemeClr val="dk1"/>
              </a:solidFill>
              <a:latin typeface="Courier New" panose="02070309020205020404" pitchFamily="49" charset="0"/>
              <a:cs typeface="Courier New" panose="02070309020205020404" pitchFamily="49" charset="0"/>
            </a:endParaRP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DoCopy</a:t>
            </a:r>
            <a:r>
              <a:rPr lang="en-US" altLang="zh-CN" sz="1400" dirty="0">
                <a:solidFill>
                  <a:schemeClr val="dk1"/>
                </a:solidFill>
                <a:latin typeface="Courier New" panose="02070309020205020404" pitchFamily="49" charset="0"/>
                <a:cs typeface="Courier New" panose="02070309020205020404" pitchFamily="49" charset="0"/>
              </a:rPr>
              <a:t>(Keyboard &amp;keyboard, Printer &amp;printer)</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char c;</a:t>
            </a:r>
          </a:p>
          <a:p>
            <a:r>
              <a:rPr lang="en-US" altLang="zh-CN" sz="1400" dirty="0">
                <a:solidFill>
                  <a:schemeClr val="dk1"/>
                </a:solidFill>
                <a:latin typeface="Courier New" panose="02070309020205020404" pitchFamily="49" charset="0"/>
                <a:cs typeface="Courier New" panose="02070309020205020404" pitchFamily="49" charset="0"/>
              </a:rPr>
              <a:t>        while((c=</a:t>
            </a:r>
            <a:r>
              <a:rPr lang="en-US" altLang="zh-CN" sz="1400" dirty="0" err="1">
                <a:solidFill>
                  <a:schemeClr val="dk1"/>
                </a:solidFill>
                <a:latin typeface="Courier New" panose="02070309020205020404" pitchFamily="49" charset="0"/>
                <a:cs typeface="Courier New" panose="02070309020205020404" pitchFamily="49" charset="0"/>
              </a:rPr>
              <a:t>keyboard.Read</a:t>
            </a:r>
            <a:r>
              <a:rPr lang="en-US" altLang="zh-CN" sz="1400" dirty="0">
                <a:solidFill>
                  <a:schemeClr val="dk1"/>
                </a:solidFill>
                <a:latin typeface="Courier New" panose="02070309020205020404" pitchFamily="49" charset="0"/>
                <a:cs typeface="Courier New" panose="02070309020205020404" pitchFamily="49" charset="0"/>
              </a:rPr>
              <a:t>())!=EOF)</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printer.Print</a:t>
            </a:r>
            <a:r>
              <a:rPr lang="en-US" altLang="zh-CN" sz="1400" dirty="0">
                <a:solidFill>
                  <a:schemeClr val="dk1"/>
                </a:solidFill>
                <a:latin typeface="Courier New" panose="02070309020205020404" pitchFamily="49" charset="0"/>
                <a:cs typeface="Courier New" panose="02070309020205020404" pitchFamily="49" charset="0"/>
              </a:rPr>
              <a:t>(c);</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851664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92163" name="内容占位符 2"/>
          <p:cNvSpPr>
            <a:spLocks noGrp="1"/>
          </p:cNvSpPr>
          <p:nvPr>
            <p:ph idx="1"/>
          </p:nvPr>
        </p:nvSpPr>
        <p:spPr/>
        <p:txBody>
          <a:bodyPr/>
          <a:lstStyle/>
          <a:p>
            <a:r>
              <a:rPr lang="zh-CN" altLang="en-US" dirty="0"/>
              <a:t>依赖倒转原则</a:t>
            </a:r>
            <a:r>
              <a:rPr lang="en-US" altLang="zh-CN" dirty="0"/>
              <a:t>(DIP)</a:t>
            </a:r>
          </a:p>
        </p:txBody>
      </p:sp>
      <p:sp>
        <p:nvSpPr>
          <p:cNvPr id="4" name="矩形 3"/>
          <p:cNvSpPr/>
          <p:nvPr/>
        </p:nvSpPr>
        <p:spPr>
          <a:xfrm>
            <a:off x="900113" y="3152775"/>
            <a:ext cx="7969250" cy="3416300"/>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class </a:t>
            </a:r>
            <a:r>
              <a:rPr lang="en-US" altLang="zh-CN" sz="1400" dirty="0" err="1">
                <a:solidFill>
                  <a:schemeClr val="dk1"/>
                </a:solidFill>
                <a:latin typeface="Courier New" panose="02070309020205020404" pitchFamily="49" charset="0"/>
                <a:cs typeface="Courier New" panose="02070309020205020404" pitchFamily="49" charset="0"/>
              </a:rPr>
              <a:t>Copyer</a:t>
            </a:r>
            <a:endParaRPr lang="en-US" altLang="zh-CN" sz="1400" dirty="0">
              <a:solidFill>
                <a:schemeClr val="dk1"/>
              </a:solidFill>
              <a:latin typeface="Courier New" panose="02070309020205020404" pitchFamily="49" charset="0"/>
              <a:cs typeface="Courier New" panose="02070309020205020404" pitchFamily="49" charset="0"/>
            </a:endParaRP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DoCopy</a:t>
            </a:r>
            <a:r>
              <a:rPr lang="en-US" altLang="zh-CN" sz="1400" dirty="0">
                <a:solidFill>
                  <a:schemeClr val="dk1"/>
                </a:solidFill>
                <a:latin typeface="Courier New" panose="02070309020205020404" pitchFamily="49" charset="0"/>
                <a:cs typeface="Courier New" panose="02070309020205020404" pitchFamily="49" charset="0"/>
              </a:rPr>
              <a:t>(Reader &amp;reader, Writer &amp;writer)</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char c;</a:t>
            </a:r>
          </a:p>
          <a:p>
            <a:r>
              <a:rPr lang="en-US" altLang="zh-CN" sz="1400" dirty="0">
                <a:solidFill>
                  <a:schemeClr val="dk1"/>
                </a:solidFill>
                <a:latin typeface="Courier New" panose="02070309020205020404" pitchFamily="49" charset="0"/>
                <a:cs typeface="Courier New" panose="02070309020205020404" pitchFamily="49" charset="0"/>
              </a:rPr>
              <a:t>        while((c=</a:t>
            </a:r>
            <a:r>
              <a:rPr lang="en-US" altLang="zh-CN" sz="1400" dirty="0" err="1">
                <a:solidFill>
                  <a:schemeClr val="dk1"/>
                </a:solidFill>
                <a:latin typeface="Courier New" panose="02070309020205020404" pitchFamily="49" charset="0"/>
                <a:cs typeface="Courier New" panose="02070309020205020404" pitchFamily="49" charset="0"/>
              </a:rPr>
              <a:t>reader.Read</a:t>
            </a:r>
            <a:r>
              <a:rPr lang="en-US" altLang="zh-CN" sz="1400" dirty="0">
                <a:solidFill>
                  <a:schemeClr val="dk1"/>
                </a:solidFill>
                <a:latin typeface="Courier New" panose="02070309020205020404" pitchFamily="49" charset="0"/>
                <a:cs typeface="Courier New" panose="02070309020205020404" pitchFamily="49" charset="0"/>
              </a:rPr>
              <a:t>())!=EOF)</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writer.Write</a:t>
            </a:r>
            <a:r>
              <a:rPr lang="en-US" altLang="zh-CN" sz="1400" dirty="0">
                <a:solidFill>
                  <a:schemeClr val="dk1"/>
                </a:solidFill>
                <a:latin typeface="Courier New" panose="02070309020205020404" pitchFamily="49" charset="0"/>
                <a:cs typeface="Courier New" panose="02070309020205020404" pitchFamily="49" charset="0"/>
              </a:rPr>
              <a:t>(c);</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     }</a:t>
            </a:r>
          </a:p>
          <a:p>
            <a:r>
              <a:rPr lang="en-US" altLang="zh-CN" sz="1400" dirty="0">
                <a:solidFill>
                  <a:schemeClr val="dk1"/>
                </a:solidFill>
                <a:latin typeface="Courier New" panose="02070309020205020404" pitchFamily="49" charset="0"/>
                <a:cs typeface="Courier New" panose="02070309020205020404" pitchFamily="49" charset="0"/>
              </a:rPr>
              <a:t>};</a:t>
            </a:r>
          </a:p>
        </p:txBody>
      </p:sp>
      <p:sp>
        <p:nvSpPr>
          <p:cNvPr id="5" name="矩形 4"/>
          <p:cNvSpPr/>
          <p:nvPr/>
        </p:nvSpPr>
        <p:spPr>
          <a:xfrm>
            <a:off x="3076575" y="3563938"/>
            <a:ext cx="5610225" cy="3138487"/>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class Reader</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virtual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Read() = 0;</a:t>
            </a:r>
          </a:p>
          <a:p>
            <a:r>
              <a:rPr lang="en-US" altLang="zh-CN" sz="1400" dirty="0">
                <a:solidFill>
                  <a:schemeClr val="dk1"/>
                </a:solidFill>
                <a:latin typeface="Courier New" panose="02070309020205020404" pitchFamily="49" charset="0"/>
                <a:cs typeface="Courier New" panose="02070309020205020404" pitchFamily="49" charset="0"/>
              </a:rPr>
              <a:t>};</a:t>
            </a:r>
          </a:p>
          <a:p>
            <a:endParaRPr lang="en-US" altLang="zh-CN" sz="1400" dirty="0">
              <a:solidFill>
                <a:schemeClr val="dk1"/>
              </a:solidFill>
              <a:latin typeface="Courier New" panose="02070309020205020404" pitchFamily="49" charset="0"/>
              <a:cs typeface="Courier New" panose="02070309020205020404" pitchFamily="49" charset="0"/>
            </a:endParaRPr>
          </a:p>
          <a:p>
            <a:r>
              <a:rPr lang="en-US" altLang="zh-CN" sz="1400" dirty="0">
                <a:solidFill>
                  <a:schemeClr val="dk1"/>
                </a:solidFill>
                <a:latin typeface="Courier New" panose="02070309020205020404" pitchFamily="49" charset="0"/>
                <a:cs typeface="Courier New" panose="02070309020205020404" pitchFamily="49" charset="0"/>
              </a:rPr>
              <a:t>class Writer</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public:</a:t>
            </a:r>
          </a:p>
          <a:p>
            <a:r>
              <a:rPr lang="en-US" altLang="zh-CN" sz="1400" dirty="0">
                <a:solidFill>
                  <a:schemeClr val="dk1"/>
                </a:solidFill>
                <a:latin typeface="Courier New" panose="02070309020205020404" pitchFamily="49" charset="0"/>
                <a:cs typeface="Courier New" panose="02070309020205020404" pitchFamily="49" charset="0"/>
              </a:rPr>
              <a:t>    virtual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Write(</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c) = 0;</a:t>
            </a:r>
          </a:p>
          <a:p>
            <a:r>
              <a:rPr lang="en-US" altLang="zh-CN" sz="1400" dirty="0">
                <a:solidFill>
                  <a:schemeClr val="dk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385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94211" name="内容占位符 2"/>
          <p:cNvSpPr>
            <a:spLocks noGrp="1"/>
          </p:cNvSpPr>
          <p:nvPr>
            <p:ph idx="1"/>
          </p:nvPr>
        </p:nvSpPr>
        <p:spPr/>
        <p:txBody>
          <a:bodyPr/>
          <a:lstStyle/>
          <a:p>
            <a:r>
              <a:rPr lang="zh-CN" altLang="en-US" dirty="0"/>
              <a:t>好莱坞原则</a:t>
            </a:r>
            <a:endParaRPr lang="en-US" altLang="zh-CN" dirty="0"/>
          </a:p>
          <a:p>
            <a:pPr lvl="1"/>
            <a:r>
              <a:rPr lang="zh-CN" altLang="en-US" dirty="0"/>
              <a:t>由高层组件决定如何使用低层组件。</a:t>
            </a:r>
            <a:br>
              <a:rPr lang="en-US" altLang="zh-CN" dirty="0"/>
            </a:br>
            <a:r>
              <a:rPr lang="en-US" altLang="zh-CN" dirty="0"/>
              <a:t>——</a:t>
            </a:r>
            <a:r>
              <a:rPr lang="zh-CN" altLang="en-US" dirty="0"/>
              <a:t>不要给我打电话，我会打电话给你们！</a:t>
            </a:r>
            <a:endParaRPr lang="en-US" altLang="zh-CN" dirty="0"/>
          </a:p>
        </p:txBody>
      </p:sp>
      <p:pic>
        <p:nvPicPr>
          <p:cNvPr id="94215" name="Picture 4" descr="C:\Documents and Settings\PengSW\Local Settings\Temporary Internet Files\Content.IE5\H94HJR78\MCj029350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5194300"/>
            <a:ext cx="17891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2290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96259" name="内容占位符 2"/>
          <p:cNvSpPr>
            <a:spLocks noGrp="1"/>
          </p:cNvSpPr>
          <p:nvPr>
            <p:ph idx="1"/>
          </p:nvPr>
        </p:nvSpPr>
        <p:spPr/>
        <p:txBody>
          <a:bodyPr/>
          <a:lstStyle/>
          <a:p>
            <a:r>
              <a:rPr lang="zh-CN" altLang="en-US" dirty="0"/>
              <a:t>好莱坞原则</a:t>
            </a:r>
            <a:endParaRPr lang="en-US" altLang="zh-CN" dirty="0"/>
          </a:p>
        </p:txBody>
      </p:sp>
      <p:sp>
        <p:nvSpPr>
          <p:cNvPr id="4" name="矩形 3"/>
          <p:cNvSpPr/>
          <p:nvPr/>
        </p:nvSpPr>
        <p:spPr>
          <a:xfrm>
            <a:off x="2558132" y="3664453"/>
            <a:ext cx="4572000" cy="2246769"/>
          </a:xfrm>
          <a:prstGeom prst="rect">
            <a:avLst/>
          </a:prstGeom>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1400" dirty="0">
                <a:solidFill>
                  <a:schemeClr val="dk1"/>
                </a:solidFill>
                <a:latin typeface="Courier New" panose="02070309020205020404" pitchFamily="49" charset="0"/>
                <a:cs typeface="Courier New" panose="02070309020205020404" pitchFamily="49" charset="0"/>
              </a:rPr>
              <a:t>class Worker</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Invoke(Candidate &amp;C);</a:t>
            </a:r>
          </a:p>
          <a:p>
            <a:r>
              <a:rPr lang="en-US" altLang="zh-CN" sz="1400" dirty="0">
                <a:solidFill>
                  <a:schemeClr val="dk1"/>
                </a:solidFill>
                <a:latin typeface="Courier New" panose="02070309020205020404" pitchFamily="49" charset="0"/>
                <a:cs typeface="Courier New" panose="02070309020205020404" pitchFamily="49" charset="0"/>
              </a:rPr>
              <a:t>};</a:t>
            </a:r>
          </a:p>
          <a:p>
            <a:endParaRPr lang="en-US" altLang="zh-CN" sz="1400" dirty="0">
              <a:solidFill>
                <a:schemeClr val="dk1"/>
              </a:solidFill>
              <a:latin typeface="Courier New" panose="02070309020205020404" pitchFamily="49" charset="0"/>
              <a:cs typeface="Courier New" panose="02070309020205020404" pitchFamily="49" charset="0"/>
            </a:endParaRPr>
          </a:p>
          <a:p>
            <a:r>
              <a:rPr lang="en-US" altLang="zh-CN" sz="1400" dirty="0">
                <a:solidFill>
                  <a:schemeClr val="dk1"/>
                </a:solidFill>
                <a:latin typeface="Courier New" panose="02070309020205020404" pitchFamily="49" charset="0"/>
                <a:cs typeface="Courier New" panose="02070309020205020404" pitchFamily="49" charset="0"/>
              </a:rPr>
              <a:t>class Candidate</a:t>
            </a:r>
          </a:p>
          <a:p>
            <a:r>
              <a:rPr lang="en-US" altLang="zh-CN" sz="1400" dirty="0">
                <a:solidFill>
                  <a:schemeClr val="dk1"/>
                </a:solidFill>
                <a:latin typeface="Courier New" panose="02070309020205020404" pitchFamily="49" charset="0"/>
                <a:cs typeface="Courier New" panose="02070309020205020404" pitchFamily="49" charset="0"/>
              </a:rPr>
              <a:t>{</a:t>
            </a:r>
          </a:p>
          <a:p>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int</a:t>
            </a:r>
            <a:r>
              <a:rPr lang="en-US" altLang="zh-CN" sz="1400" dirty="0">
                <a:solidFill>
                  <a:schemeClr val="dk1"/>
                </a:solidFill>
                <a:latin typeface="Courier New" panose="02070309020205020404" pitchFamily="49" charset="0"/>
                <a:cs typeface="Courier New" panose="02070309020205020404" pitchFamily="49" charset="0"/>
              </a:rPr>
              <a:t> </a:t>
            </a:r>
            <a:r>
              <a:rPr lang="en-US" altLang="zh-CN" sz="1400" dirty="0" err="1">
                <a:solidFill>
                  <a:schemeClr val="dk1"/>
                </a:solidFill>
                <a:latin typeface="Courier New" panose="02070309020205020404" pitchFamily="49" charset="0"/>
                <a:cs typeface="Courier New" panose="02070309020205020404" pitchFamily="49" charset="0"/>
              </a:rPr>
              <a:t>Registe</a:t>
            </a:r>
            <a:r>
              <a:rPr lang="en-US" altLang="zh-CN" sz="1400" dirty="0">
                <a:solidFill>
                  <a:schemeClr val="dk1"/>
                </a:solidFill>
                <a:latin typeface="Courier New" panose="02070309020205020404" pitchFamily="49" charset="0"/>
                <a:cs typeface="Courier New" panose="02070309020205020404" pitchFamily="49" charset="0"/>
              </a:rPr>
              <a:t>(Worker &amp;W);</a:t>
            </a:r>
          </a:p>
          <a:p>
            <a:r>
              <a:rPr lang="en-US" altLang="zh-CN" sz="1400" dirty="0">
                <a:solidFill>
                  <a:schemeClr val="dk1"/>
                </a:solidFill>
                <a:latin typeface="Courier New" panose="02070309020205020404" pitchFamily="49" charset="0"/>
                <a:cs typeface="Courier New" panose="02070309020205020404" pitchFamily="49" charset="0"/>
              </a:rPr>
              <a:t>};</a:t>
            </a:r>
          </a:p>
          <a:p>
            <a:endParaRPr lang="en-US" altLang="zh-CN" sz="14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41324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98307" name="内容占位符 2"/>
          <p:cNvSpPr>
            <a:spLocks noGrp="1"/>
          </p:cNvSpPr>
          <p:nvPr>
            <p:ph idx="1"/>
          </p:nvPr>
        </p:nvSpPr>
        <p:spPr/>
        <p:txBody>
          <a:bodyPr/>
          <a:lstStyle/>
          <a:p>
            <a:r>
              <a:rPr lang="zh-CN" altLang="en-US" dirty="0"/>
              <a:t>好莱坞原则</a:t>
            </a:r>
            <a:endParaRPr lang="en-US" altLang="zh-CN" dirty="0"/>
          </a:p>
        </p:txBody>
      </p:sp>
      <p:grpSp>
        <p:nvGrpSpPr>
          <p:cNvPr id="98308" name="组合 6"/>
          <p:cNvGrpSpPr>
            <a:grpSpLocks/>
          </p:cNvGrpSpPr>
          <p:nvPr/>
        </p:nvGrpSpPr>
        <p:grpSpPr bwMode="auto">
          <a:xfrm>
            <a:off x="692150" y="4102100"/>
            <a:ext cx="3768725" cy="2589213"/>
            <a:chOff x="691376" y="3606675"/>
            <a:chExt cx="3768980" cy="2588498"/>
          </a:xfrm>
        </p:grpSpPr>
        <p:pic>
          <p:nvPicPr>
            <p:cNvPr id="98312" name="Picture 4" descr="C:\Documents and Settings\PengSW\Local Settings\Temporary Internet Files\Content.IE5\DOLXXTLI\MPj0422389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929" y="3606675"/>
              <a:ext cx="1493169" cy="221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3" name="TextBox 5"/>
            <p:cNvSpPr txBox="1">
              <a:spLocks noChangeArrowheads="1"/>
            </p:cNvSpPr>
            <p:nvPr/>
          </p:nvSpPr>
          <p:spPr bwMode="auto">
            <a:xfrm>
              <a:off x="691376" y="5825841"/>
              <a:ext cx="3768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candidate.Registe(worker);</a:t>
              </a:r>
              <a:endParaRPr lang="zh-CN" altLang="en-US" sz="1800"/>
            </a:p>
          </p:txBody>
        </p:sp>
      </p:grpSp>
      <p:grpSp>
        <p:nvGrpSpPr>
          <p:cNvPr id="98309" name="组合 9"/>
          <p:cNvGrpSpPr>
            <a:grpSpLocks/>
          </p:cNvGrpSpPr>
          <p:nvPr/>
        </p:nvGrpSpPr>
        <p:grpSpPr bwMode="auto">
          <a:xfrm>
            <a:off x="4806950" y="2101850"/>
            <a:ext cx="3630613" cy="2214563"/>
            <a:chOff x="4806176" y="2101765"/>
            <a:chExt cx="3631122" cy="2215099"/>
          </a:xfrm>
        </p:grpSpPr>
        <p:pic>
          <p:nvPicPr>
            <p:cNvPr id="98310" name="Picture 2" descr="C:\Documents and Settings\PengSW\Local Settings\Temporary Internet Files\Content.IE5\DOLXXTLI\MCj0230739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0345" y="2101765"/>
              <a:ext cx="1866641" cy="184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TextBox 8"/>
            <p:cNvSpPr txBox="1">
              <a:spLocks noChangeArrowheads="1"/>
            </p:cNvSpPr>
            <p:nvPr/>
          </p:nvSpPr>
          <p:spPr bwMode="auto">
            <a:xfrm>
              <a:off x="4806176" y="3947532"/>
              <a:ext cx="36311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worker.Invoke(candidate);</a:t>
              </a:r>
              <a:endParaRPr lang="zh-CN" altLang="en-US" sz="1800"/>
            </a:p>
          </p:txBody>
        </p:sp>
      </p:grpSp>
    </p:spTree>
    <p:extLst>
      <p:ext uri="{BB962C8B-B14F-4D97-AF65-F5344CB8AC3E}">
        <p14:creationId xmlns:p14="http://schemas.microsoft.com/office/powerpoint/2010/main" val="339859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p:txBody>
          <a:bodyPr/>
          <a:lstStyle/>
          <a:p>
            <a:r>
              <a:rPr lang="zh-CN" altLang="en-US" dirty="0"/>
              <a:t>程序员与程序设计</a:t>
            </a:r>
            <a:r>
              <a:rPr lang="en-US" altLang="zh-CN" dirty="0"/>
              <a:t>——</a:t>
            </a:r>
            <a:r>
              <a:rPr lang="zh-CN" altLang="en-US" dirty="0"/>
              <a:t>程序员的素质培养</a:t>
            </a:r>
            <a:endParaRPr lang="en-US" altLang="zh-CN" dirty="0"/>
          </a:p>
          <a:p>
            <a:pPr lvl="1"/>
            <a:r>
              <a:rPr lang="zh-CN" altLang="en-US" dirty="0"/>
              <a:t>洞察力</a:t>
            </a:r>
            <a:endParaRPr lang="en-US" altLang="zh-CN" dirty="0"/>
          </a:p>
          <a:p>
            <a:pPr lvl="1"/>
            <a:r>
              <a:rPr lang="zh-CN" altLang="en-US" dirty="0"/>
              <a:t>逻辑分析与推理能力</a:t>
            </a:r>
            <a:endParaRPr lang="en-US" altLang="zh-CN" dirty="0"/>
          </a:p>
          <a:p>
            <a:pPr lvl="1"/>
            <a:r>
              <a:rPr lang="zh-CN" altLang="en-US" dirty="0"/>
              <a:t>主动学习能力</a:t>
            </a:r>
            <a:endParaRPr lang="en-US" altLang="zh-CN" dirty="0"/>
          </a:p>
          <a:p>
            <a:pPr lvl="1"/>
            <a:r>
              <a:rPr lang="zh-CN" altLang="en-US"/>
              <a:t>鉴赏力</a:t>
            </a:r>
            <a:endParaRPr lang="en-US" altLang="zh-CN" dirty="0"/>
          </a:p>
          <a:p>
            <a:pPr lvl="1"/>
            <a:r>
              <a:rPr lang="en-US" altLang="zh-CN" dirty="0"/>
              <a:t>……</a:t>
            </a:r>
          </a:p>
        </p:txBody>
      </p:sp>
    </p:spTree>
    <p:extLst>
      <p:ext uri="{BB962C8B-B14F-4D97-AF65-F5344CB8AC3E}">
        <p14:creationId xmlns:p14="http://schemas.microsoft.com/office/powerpoint/2010/main" val="24192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关于程序设计</a:t>
            </a:r>
          </a:p>
        </p:txBody>
      </p:sp>
      <p:sp>
        <p:nvSpPr>
          <p:cNvPr id="10243" name="内容占位符 2"/>
          <p:cNvSpPr>
            <a:spLocks noGrp="1"/>
          </p:cNvSpPr>
          <p:nvPr>
            <p:ph idx="1"/>
          </p:nvPr>
        </p:nvSpPr>
        <p:spPr/>
        <p:txBody>
          <a:bodyPr/>
          <a:lstStyle/>
          <a:p>
            <a:r>
              <a:rPr lang="zh-CN" altLang="en-US"/>
              <a:t>程序设计要面对的问题</a:t>
            </a:r>
          </a:p>
        </p:txBody>
      </p:sp>
      <p:grpSp>
        <p:nvGrpSpPr>
          <p:cNvPr id="10244" name="组合 5"/>
          <p:cNvGrpSpPr>
            <a:grpSpLocks/>
          </p:cNvGrpSpPr>
          <p:nvPr/>
        </p:nvGrpSpPr>
        <p:grpSpPr bwMode="auto">
          <a:xfrm>
            <a:off x="1724025" y="3241047"/>
            <a:ext cx="1114425" cy="1292225"/>
            <a:chOff x="1033928" y="2517775"/>
            <a:chExt cx="1114408" cy="1293541"/>
          </a:xfrm>
        </p:grpSpPr>
        <p:pic>
          <p:nvPicPr>
            <p:cNvPr id="10252" name="Picture 2" descr="C:\Documents and Settings\PengSW\Local Settings\Temporary Internet Files\Content.IE5\5BOXS51J\MCj0426070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128" y="2517775"/>
              <a:ext cx="793789" cy="92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TextBox 4"/>
            <p:cNvSpPr txBox="1">
              <a:spLocks noChangeArrowheads="1"/>
            </p:cNvSpPr>
            <p:nvPr/>
          </p:nvSpPr>
          <p:spPr bwMode="auto">
            <a:xfrm>
              <a:off x="1033928" y="3441984"/>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技术问题</a:t>
              </a:r>
            </a:p>
          </p:txBody>
        </p:sp>
      </p:grpSp>
      <p:grpSp>
        <p:nvGrpSpPr>
          <p:cNvPr id="10245" name="组合 9"/>
          <p:cNvGrpSpPr>
            <a:grpSpLocks/>
          </p:cNvGrpSpPr>
          <p:nvPr/>
        </p:nvGrpSpPr>
        <p:grpSpPr bwMode="auto">
          <a:xfrm>
            <a:off x="2957513" y="4414209"/>
            <a:ext cx="2741612" cy="1560513"/>
            <a:chOff x="2375210" y="3215770"/>
            <a:chExt cx="2741456" cy="1560424"/>
          </a:xfrm>
        </p:grpSpPr>
        <p:pic>
          <p:nvPicPr>
            <p:cNvPr id="10250" name="Picture 4" descr="C:\Documents and Settings\PengSW\Local Settings\Temporary Internet Files\Content.IE5\5BOXS51J\MCj0412590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106" y="3215770"/>
              <a:ext cx="1553309" cy="119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Box 8"/>
            <p:cNvSpPr txBox="1">
              <a:spLocks noChangeArrowheads="1"/>
            </p:cNvSpPr>
            <p:nvPr/>
          </p:nvSpPr>
          <p:spPr bwMode="auto">
            <a:xfrm>
              <a:off x="2375210" y="4406862"/>
              <a:ext cx="27414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目标复杂度和规模的增长</a:t>
              </a:r>
            </a:p>
          </p:txBody>
        </p:sp>
      </p:grpSp>
      <p:grpSp>
        <p:nvGrpSpPr>
          <p:cNvPr id="10246" name="组合 16"/>
          <p:cNvGrpSpPr>
            <a:grpSpLocks/>
          </p:cNvGrpSpPr>
          <p:nvPr/>
        </p:nvGrpSpPr>
        <p:grpSpPr bwMode="auto">
          <a:xfrm>
            <a:off x="5892800" y="3399797"/>
            <a:ext cx="1889125" cy="1530350"/>
            <a:chOff x="5757765" y="2848356"/>
            <a:chExt cx="1888236" cy="1530620"/>
          </a:xfrm>
        </p:grpSpPr>
        <p:pic>
          <p:nvPicPr>
            <p:cNvPr id="10248" name="Picture 9" descr="C:\Documents and Settings\PengSW\Local Settings\Temporary Internet Files\Content.IE5\3EMSF6AX\MCj0360498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7765" y="2848356"/>
              <a:ext cx="1888236" cy="11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Box 15"/>
            <p:cNvSpPr txBox="1">
              <a:spLocks noChangeArrowheads="1"/>
            </p:cNvSpPr>
            <p:nvPr/>
          </p:nvSpPr>
          <p:spPr bwMode="auto">
            <a:xfrm>
              <a:off x="6021659" y="4009644"/>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需求的变化</a:t>
              </a:r>
            </a:p>
          </p:txBody>
        </p:sp>
      </p:grpSp>
      <p:sp>
        <p:nvSpPr>
          <p:cNvPr id="10247" name="TextBox 17"/>
          <p:cNvSpPr txBox="1">
            <a:spLocks noChangeArrowheads="1"/>
          </p:cNvSpPr>
          <p:nvPr/>
        </p:nvSpPr>
        <p:spPr bwMode="auto">
          <a:xfrm>
            <a:off x="6830557" y="5642133"/>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a:t>
            </a:r>
            <a:endParaRPr lang="zh-CN" altLang="en-US" sz="1800"/>
          </a:p>
        </p:txBody>
      </p:sp>
    </p:spTree>
    <p:extLst>
      <p:ext uri="{BB962C8B-B14F-4D97-AF65-F5344CB8AC3E}">
        <p14:creationId xmlns:p14="http://schemas.microsoft.com/office/powerpoint/2010/main" val="81520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clrChange>
              <a:clrFrom>
                <a:srgbClr val="FFFFFF"/>
              </a:clrFrom>
              <a:clrTo>
                <a:srgbClr val="FFFFFF">
                  <a:alpha val="0"/>
                </a:srgbClr>
              </a:clrTo>
            </a:clrChange>
          </a:blip>
          <a:srcRect t="20000"/>
          <a:stretch/>
        </p:blipFill>
        <p:spPr>
          <a:xfrm>
            <a:off x="2442506" y="727364"/>
            <a:ext cx="4965567" cy="5486400"/>
          </a:xfrm>
          <a:prstGeom prst="rect">
            <a:avLst/>
          </a:prstGeom>
        </p:spPr>
      </p:pic>
    </p:spTree>
    <p:extLst>
      <p:ext uri="{BB962C8B-B14F-4D97-AF65-F5344CB8AC3E}">
        <p14:creationId xmlns:p14="http://schemas.microsoft.com/office/powerpoint/2010/main" val="395910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936173" y="1059440"/>
            <a:ext cx="5715000" cy="4448175"/>
          </a:xfrm>
          <a:prstGeom prst="rect">
            <a:avLst/>
          </a:prstGeom>
        </p:spPr>
      </p:pic>
    </p:spTree>
    <p:extLst>
      <p:ext uri="{BB962C8B-B14F-4D97-AF65-F5344CB8AC3E}">
        <p14:creationId xmlns:p14="http://schemas.microsoft.com/office/powerpoint/2010/main" val="10467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383010" y="0"/>
            <a:ext cx="2932162" cy="6858000"/>
          </a:xfrm>
          <a:prstGeom prst="rect">
            <a:avLst/>
          </a:prstGeom>
        </p:spPr>
      </p:pic>
    </p:spTree>
    <p:extLst>
      <p:ext uri="{BB962C8B-B14F-4D97-AF65-F5344CB8AC3E}">
        <p14:creationId xmlns:p14="http://schemas.microsoft.com/office/powerpoint/2010/main" val="11219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79E1A-CBD6-4392-ADAD-0C4748251CEA}"/>
              </a:ext>
            </a:extLst>
          </p:cNvPr>
          <p:cNvSpPr>
            <a:spLocks noGrp="1"/>
          </p:cNvSpPr>
          <p:nvPr>
            <p:ph type="title"/>
          </p:nvPr>
        </p:nvSpPr>
        <p:spPr>
          <a:xfrm>
            <a:off x="1942415" y="2074562"/>
            <a:ext cx="6968974" cy="1468800"/>
          </a:xfrm>
        </p:spPr>
        <p:txBody>
          <a:bodyPr/>
          <a:lstStyle/>
          <a:p>
            <a:r>
              <a:rPr lang="zh-CN" altLang="en-US" dirty="0"/>
              <a:t>开篇：写写代码热热身</a:t>
            </a:r>
            <a:r>
              <a:rPr lang="en-US" altLang="zh-CN" dirty="0"/>
              <a:t>……</a:t>
            </a:r>
            <a:endParaRPr lang="zh-CN" altLang="en-US" dirty="0"/>
          </a:p>
        </p:txBody>
      </p:sp>
      <p:sp>
        <p:nvSpPr>
          <p:cNvPr id="3" name="文本占位符 2">
            <a:extLst>
              <a:ext uri="{FF2B5EF4-FFF2-40B4-BE49-F238E27FC236}">
                <a16:creationId xmlns:a16="http://schemas.microsoft.com/office/drawing/2014/main" id="{9E9269EB-73E7-46DC-8CB9-0A0A352935DB}"/>
              </a:ext>
            </a:extLst>
          </p:cNvPr>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26926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p:txBody>
          <a:bodyPr/>
          <a:lstStyle/>
          <a:p>
            <a:r>
              <a:rPr lang="zh-CN" altLang="en-US" dirty="0"/>
              <a:t>工作周期安排</a:t>
            </a:r>
            <a:endParaRPr lang="en-US" altLang="zh-CN" dirty="0"/>
          </a:p>
        </p:txBody>
      </p:sp>
      <p:grpSp>
        <p:nvGrpSpPr>
          <p:cNvPr id="4" name="Group 18"/>
          <p:cNvGrpSpPr>
            <a:grpSpLocks/>
          </p:cNvGrpSpPr>
          <p:nvPr/>
        </p:nvGrpSpPr>
        <p:grpSpPr bwMode="auto">
          <a:xfrm>
            <a:off x="1470025" y="4022411"/>
            <a:ext cx="6651625" cy="1223962"/>
            <a:chOff x="632" y="2275"/>
            <a:chExt cx="4190" cy="771"/>
          </a:xfrm>
        </p:grpSpPr>
        <p:sp>
          <p:nvSpPr>
            <p:cNvPr id="5" name="Rectangle 4"/>
            <p:cNvSpPr>
              <a:spLocks noChangeArrowheads="1"/>
            </p:cNvSpPr>
            <p:nvPr/>
          </p:nvSpPr>
          <p:spPr bwMode="auto">
            <a:xfrm>
              <a:off x="1143" y="2564"/>
              <a:ext cx="1022" cy="2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6" name="Rectangle 5"/>
            <p:cNvSpPr>
              <a:spLocks noChangeArrowheads="1"/>
            </p:cNvSpPr>
            <p:nvPr/>
          </p:nvSpPr>
          <p:spPr bwMode="auto">
            <a:xfrm>
              <a:off x="2165" y="2564"/>
              <a:ext cx="520" cy="25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7" name="Rectangle 7"/>
            <p:cNvSpPr>
              <a:spLocks noChangeArrowheads="1"/>
            </p:cNvSpPr>
            <p:nvPr/>
          </p:nvSpPr>
          <p:spPr bwMode="auto">
            <a:xfrm>
              <a:off x="2685" y="2564"/>
              <a:ext cx="780" cy="2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8" name="Rectangle 8"/>
            <p:cNvSpPr>
              <a:spLocks noChangeArrowheads="1"/>
            </p:cNvSpPr>
            <p:nvPr/>
          </p:nvSpPr>
          <p:spPr bwMode="auto">
            <a:xfrm>
              <a:off x="3465" y="2564"/>
              <a:ext cx="780" cy="2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en-US" sz="1800"/>
            </a:p>
          </p:txBody>
        </p:sp>
        <p:sp>
          <p:nvSpPr>
            <p:cNvPr id="9" name="Text Box 9"/>
            <p:cNvSpPr txBox="1">
              <a:spLocks noChangeArrowheads="1"/>
            </p:cNvSpPr>
            <p:nvPr/>
          </p:nvSpPr>
          <p:spPr bwMode="auto">
            <a:xfrm>
              <a:off x="1143" y="2275"/>
              <a:ext cx="10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zh-CN" altLang="en-US" sz="1800" b="0">
                  <a:latin typeface="Arial" panose="020B0604020202020204" pitchFamily="34" charset="0"/>
                  <a:ea typeface="宋体" panose="02010600030101010101" pitchFamily="2" charset="-122"/>
                </a:rPr>
                <a:t>设计</a:t>
              </a:r>
            </a:p>
          </p:txBody>
        </p:sp>
        <p:sp>
          <p:nvSpPr>
            <p:cNvPr id="10" name="Text Box 10"/>
            <p:cNvSpPr txBox="1">
              <a:spLocks noChangeArrowheads="1"/>
            </p:cNvSpPr>
            <p:nvPr/>
          </p:nvSpPr>
          <p:spPr bwMode="auto">
            <a:xfrm>
              <a:off x="2165" y="2275"/>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zh-CN" altLang="en-US" sz="1800" b="0">
                  <a:latin typeface="Arial" panose="020B0604020202020204" pitchFamily="34" charset="0"/>
                  <a:ea typeface="宋体" panose="02010600030101010101" pitchFamily="2" charset="-122"/>
                </a:rPr>
                <a:t>编码</a:t>
              </a:r>
            </a:p>
          </p:txBody>
        </p:sp>
        <p:sp>
          <p:nvSpPr>
            <p:cNvPr id="11" name="Text Box 11"/>
            <p:cNvSpPr txBox="1">
              <a:spLocks noChangeArrowheads="1"/>
            </p:cNvSpPr>
            <p:nvPr/>
          </p:nvSpPr>
          <p:spPr bwMode="auto">
            <a:xfrm>
              <a:off x="2685" y="2275"/>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zh-CN" altLang="en-US" sz="1800" b="0">
                  <a:latin typeface="Arial" panose="020B0604020202020204" pitchFamily="34" charset="0"/>
                  <a:ea typeface="宋体" panose="02010600030101010101" pitchFamily="2" charset="-122"/>
                </a:rPr>
                <a:t>局部测试</a:t>
              </a:r>
            </a:p>
          </p:txBody>
        </p:sp>
        <p:sp>
          <p:nvSpPr>
            <p:cNvPr id="12" name="Text Box 12"/>
            <p:cNvSpPr txBox="1">
              <a:spLocks noChangeArrowheads="1"/>
            </p:cNvSpPr>
            <p:nvPr/>
          </p:nvSpPr>
          <p:spPr bwMode="auto">
            <a:xfrm>
              <a:off x="3465" y="2275"/>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zh-CN" altLang="en-US" sz="1800" b="0">
                  <a:latin typeface="Arial" panose="020B0604020202020204" pitchFamily="34" charset="0"/>
                  <a:ea typeface="宋体" panose="02010600030101010101" pitchFamily="2" charset="-122"/>
                </a:rPr>
                <a:t>系统测试</a:t>
              </a:r>
            </a:p>
          </p:txBody>
        </p:sp>
        <p:sp>
          <p:nvSpPr>
            <p:cNvPr id="13" name="Text Box 13"/>
            <p:cNvSpPr txBox="1">
              <a:spLocks noChangeArrowheads="1"/>
            </p:cNvSpPr>
            <p:nvPr/>
          </p:nvSpPr>
          <p:spPr bwMode="auto">
            <a:xfrm>
              <a:off x="1143" y="2815"/>
              <a:ext cx="10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en-US" altLang="zh-CN" sz="1800" b="0">
                  <a:latin typeface="Arial" panose="020B0604020202020204" pitchFamily="34" charset="0"/>
                  <a:ea typeface="宋体" panose="02010600030101010101" pitchFamily="2" charset="-122"/>
                </a:rPr>
                <a:t>1/3</a:t>
              </a:r>
            </a:p>
          </p:txBody>
        </p:sp>
        <p:sp>
          <p:nvSpPr>
            <p:cNvPr id="14" name="Text Box 14"/>
            <p:cNvSpPr txBox="1">
              <a:spLocks noChangeArrowheads="1"/>
            </p:cNvSpPr>
            <p:nvPr/>
          </p:nvSpPr>
          <p:spPr bwMode="auto">
            <a:xfrm>
              <a:off x="2165" y="2815"/>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en-US" altLang="zh-CN" sz="1800" b="0">
                  <a:latin typeface="Arial" panose="020B0604020202020204" pitchFamily="34" charset="0"/>
                  <a:ea typeface="宋体" panose="02010600030101010101" pitchFamily="2" charset="-122"/>
                </a:rPr>
                <a:t>1/6</a:t>
              </a:r>
            </a:p>
          </p:txBody>
        </p:sp>
        <p:sp>
          <p:nvSpPr>
            <p:cNvPr id="15" name="Text Box 15"/>
            <p:cNvSpPr txBox="1">
              <a:spLocks noChangeArrowheads="1"/>
            </p:cNvSpPr>
            <p:nvPr/>
          </p:nvSpPr>
          <p:spPr bwMode="auto">
            <a:xfrm>
              <a:off x="2685" y="2815"/>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en-US" altLang="zh-CN" sz="1800" b="0">
                  <a:latin typeface="Arial" panose="020B0604020202020204" pitchFamily="34" charset="0"/>
                  <a:ea typeface="宋体" panose="02010600030101010101" pitchFamily="2" charset="-122"/>
                </a:rPr>
                <a:t>1/4</a:t>
              </a:r>
            </a:p>
          </p:txBody>
        </p:sp>
        <p:sp>
          <p:nvSpPr>
            <p:cNvPr id="16" name="Text Box 16"/>
            <p:cNvSpPr txBox="1">
              <a:spLocks noChangeArrowheads="1"/>
            </p:cNvSpPr>
            <p:nvPr/>
          </p:nvSpPr>
          <p:spPr bwMode="auto">
            <a:xfrm>
              <a:off x="3465" y="2815"/>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algn="ctr" eaLnBrk="1" hangingPunct="1">
                <a:lnSpc>
                  <a:spcPct val="100000"/>
                </a:lnSpc>
                <a:buFontTx/>
                <a:buNone/>
              </a:pPr>
              <a:r>
                <a:rPr lang="en-US" altLang="zh-CN" sz="1800" b="0">
                  <a:latin typeface="Arial" panose="020B0604020202020204" pitchFamily="34" charset="0"/>
                  <a:ea typeface="宋体" panose="02010600030101010101" pitchFamily="2" charset="-122"/>
                </a:rPr>
                <a:t>1/4</a:t>
              </a:r>
            </a:p>
          </p:txBody>
        </p:sp>
        <p:sp>
          <p:nvSpPr>
            <p:cNvPr id="17" name="Line 17"/>
            <p:cNvSpPr>
              <a:spLocks noChangeShapeType="1"/>
            </p:cNvSpPr>
            <p:nvPr/>
          </p:nvSpPr>
          <p:spPr bwMode="auto">
            <a:xfrm>
              <a:off x="632" y="2815"/>
              <a:ext cx="41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3542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 程序设计风格</a:t>
            </a:r>
          </a:p>
        </p:txBody>
      </p:sp>
      <p:sp>
        <p:nvSpPr>
          <p:cNvPr id="3" name="文本占位符 2"/>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354383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什么是程序设计风格</a:t>
            </a:r>
          </a:p>
          <a:p>
            <a:pPr lvl="1"/>
            <a:r>
              <a:rPr lang="zh-CN" altLang="en-US" dirty="0"/>
              <a:t>程序组织和书写的习惯性模式。</a:t>
            </a:r>
          </a:p>
          <a:p>
            <a:r>
              <a:rPr lang="zh-CN" altLang="en-US" dirty="0"/>
              <a:t>程序风格的基本原则</a:t>
            </a:r>
          </a:p>
          <a:p>
            <a:pPr lvl="1"/>
            <a:r>
              <a:rPr lang="zh-CN" altLang="en-US" dirty="0"/>
              <a:t>使用一致的格式、风格和习惯；</a:t>
            </a:r>
          </a:p>
          <a:p>
            <a:pPr lvl="1"/>
            <a:r>
              <a:rPr lang="zh-CN" altLang="en-US" dirty="0"/>
              <a:t>代码的清晰要比代码的技巧更重要；</a:t>
            </a:r>
          </a:p>
        </p:txBody>
      </p:sp>
    </p:spTree>
    <p:extLst>
      <p:ext uri="{BB962C8B-B14F-4D97-AF65-F5344CB8AC3E}">
        <p14:creationId xmlns:p14="http://schemas.microsoft.com/office/powerpoint/2010/main" val="1736906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a:xfrm>
            <a:off x="1942415" y="2133600"/>
            <a:ext cx="6591985" cy="689188"/>
          </a:xfrm>
        </p:spPr>
        <p:txBody>
          <a:bodyPr/>
          <a:lstStyle/>
          <a:p>
            <a:r>
              <a:rPr lang="zh-CN" altLang="en-US" dirty="0"/>
              <a:t>代码的书写格式</a:t>
            </a:r>
          </a:p>
        </p:txBody>
      </p:sp>
      <p:grpSp>
        <p:nvGrpSpPr>
          <p:cNvPr id="4" name="组合 5"/>
          <p:cNvGrpSpPr>
            <a:grpSpLocks/>
          </p:cNvGrpSpPr>
          <p:nvPr/>
        </p:nvGrpSpPr>
        <p:grpSpPr bwMode="auto">
          <a:xfrm>
            <a:off x="615950" y="2860675"/>
            <a:ext cx="8199438" cy="3806825"/>
            <a:chOff x="181945" y="2817236"/>
            <a:chExt cx="8200055" cy="3806330"/>
          </a:xfrm>
        </p:grpSpPr>
        <p:sp>
          <p:nvSpPr>
            <p:cNvPr id="5" name="矩形 1"/>
            <p:cNvSpPr>
              <a:spLocks noChangeArrowheads="1"/>
            </p:cNvSpPr>
            <p:nvPr/>
          </p:nvSpPr>
          <p:spPr bwMode="auto">
            <a:xfrm>
              <a:off x="1662113" y="2817236"/>
              <a:ext cx="67198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Courier New" panose="02070309020205020404" pitchFamily="49" charset="0"/>
                  <a:ea typeface="楷体_GB2312" pitchFamily="49" charset="-122"/>
                </a:defRPr>
              </a:lvl1pPr>
              <a:lvl2pPr marL="742950" indent="-285750">
                <a:defRPr b="1">
                  <a:solidFill>
                    <a:schemeClr val="tx1"/>
                  </a:solidFill>
                  <a:latin typeface="Courier New" panose="02070309020205020404" pitchFamily="49" charset="0"/>
                  <a:ea typeface="楷体_GB2312" pitchFamily="49" charset="-122"/>
                </a:defRPr>
              </a:lvl2pPr>
              <a:lvl3pPr marL="1143000" indent="-228600">
                <a:defRPr b="1">
                  <a:solidFill>
                    <a:schemeClr val="tx1"/>
                  </a:solidFill>
                  <a:latin typeface="Courier New" panose="02070309020205020404" pitchFamily="49" charset="0"/>
                  <a:ea typeface="楷体_GB2312" pitchFamily="49" charset="-122"/>
                </a:defRPr>
              </a:lvl3pPr>
              <a:lvl4pPr marL="1600200" indent="-228600">
                <a:defRPr b="1">
                  <a:solidFill>
                    <a:schemeClr val="tx1"/>
                  </a:solidFill>
                  <a:latin typeface="Courier New" panose="02070309020205020404" pitchFamily="49" charset="0"/>
                  <a:ea typeface="楷体_GB2312" pitchFamily="49" charset="-122"/>
                </a:defRPr>
              </a:lvl4pPr>
              <a:lvl5pPr marL="2057400" indent="-22860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pt-BR" altLang="zh-CN" dirty="0"/>
                <a:t>#include &lt;stdio.h&gt;</a:t>
              </a:r>
            </a:p>
            <a:p>
              <a:pPr eaLnBrk="1" hangingPunct="1"/>
              <a:r>
                <a:rPr lang="pt-BR" altLang="zh-CN" dirty="0"/>
                <a:t>#define PI 3.14159</a:t>
              </a:r>
            </a:p>
            <a:p>
              <a:pPr eaLnBrk="1" hangingPunct="1"/>
              <a:r>
                <a:rPr lang="pt-BR" altLang="zh-CN" dirty="0"/>
                <a:t>#define N 10</a:t>
              </a:r>
            </a:p>
            <a:p>
              <a:pPr eaLnBrk="1" hangingPunct="1"/>
              <a:r>
                <a:rPr lang="pt-BR" altLang="zh-CN" dirty="0"/>
                <a:t>int main()</a:t>
              </a:r>
            </a:p>
            <a:p>
              <a:pPr eaLnBrk="1" hangingPunct="1"/>
              <a:r>
                <a:rPr lang="pt-BR" altLang="zh-CN" dirty="0"/>
                <a:t>{</a:t>
              </a:r>
            </a:p>
            <a:p>
              <a:pPr eaLnBrk="1" hangingPunct="1"/>
              <a:r>
                <a:rPr lang="pt-BR" altLang="zh-CN" dirty="0"/>
                <a:t>    </a:t>
              </a:r>
              <a:r>
                <a:rPr lang="pt-BR" altLang="zh-CN" dirty="0">
                  <a:solidFill>
                    <a:srgbClr val="FF0000"/>
                  </a:solidFill>
                </a:rPr>
                <a:t>for (</a:t>
              </a:r>
              <a:r>
                <a:rPr lang="pt-BR" altLang="zh-CN" dirty="0"/>
                <a:t>int r = 0; r &lt; </a:t>
              </a:r>
              <a:r>
                <a:rPr lang="pt-BR" altLang="zh-CN" dirty="0">
                  <a:solidFill>
                    <a:srgbClr val="FF0000"/>
                  </a:solidFill>
                </a:rPr>
                <a:t>N</a:t>
              </a:r>
              <a:r>
                <a:rPr lang="pt-BR" altLang="zh-CN" dirty="0"/>
                <a:t>; r++)</a:t>
              </a:r>
            </a:p>
            <a:p>
              <a:pPr eaLnBrk="1" hangingPunct="1"/>
              <a:r>
                <a:rPr lang="pt-BR" altLang="zh-CN" dirty="0"/>
                <a:t>    </a:t>
              </a:r>
              <a:r>
                <a:rPr lang="pt-BR" altLang="zh-CN" dirty="0">
                  <a:solidFill>
                    <a:srgbClr val="FF0000"/>
                  </a:solidFill>
                </a:rPr>
                <a:t>{</a:t>
              </a:r>
            </a:p>
            <a:p>
              <a:pPr eaLnBrk="1" hangingPunct="1"/>
              <a:r>
                <a:rPr lang="pt-BR" altLang="zh-CN" dirty="0"/>
                <a:t>        </a:t>
              </a:r>
              <a:r>
                <a:rPr lang="pt-BR" altLang="zh-CN" dirty="0">
                  <a:solidFill>
                    <a:srgbClr val="FF0000"/>
                  </a:solidFill>
                </a:rPr>
                <a:t>printf(</a:t>
              </a:r>
              <a:r>
                <a:rPr lang="pt-BR" altLang="zh-CN" dirty="0"/>
                <a:t>"r=%d, s=%lf\n"</a:t>
              </a:r>
              <a:r>
                <a:rPr lang="pt-BR" altLang="zh-CN" dirty="0">
                  <a:solidFill>
                    <a:srgbClr val="FF0000"/>
                  </a:solidFill>
                </a:rPr>
                <a:t>, </a:t>
              </a:r>
              <a:r>
                <a:rPr lang="pt-BR" altLang="zh-CN" dirty="0"/>
                <a:t>r, </a:t>
              </a:r>
              <a:r>
                <a:rPr lang="pt-BR" altLang="zh-CN" dirty="0">
                  <a:solidFill>
                    <a:srgbClr val="FF0000"/>
                  </a:solidFill>
                </a:rPr>
                <a:t>PI</a:t>
              </a:r>
              <a:r>
                <a:rPr lang="pt-BR" altLang="zh-CN" dirty="0"/>
                <a:t> * r * r);</a:t>
              </a:r>
            </a:p>
            <a:p>
              <a:pPr eaLnBrk="1" hangingPunct="1"/>
              <a:r>
                <a:rPr lang="pt-BR" altLang="zh-CN" dirty="0"/>
                <a:t>    </a:t>
              </a:r>
              <a:r>
                <a:rPr lang="pt-BR" altLang="zh-CN" dirty="0">
                  <a:solidFill>
                    <a:srgbClr val="FF0000"/>
                  </a:solidFill>
                </a:rPr>
                <a:t>}</a:t>
              </a:r>
            </a:p>
            <a:p>
              <a:pPr eaLnBrk="1" hangingPunct="1"/>
              <a:r>
                <a:rPr lang="pt-BR" altLang="zh-CN" dirty="0"/>
                <a:t>    return 0;</a:t>
              </a:r>
            </a:p>
            <a:p>
              <a:pPr eaLnBrk="1" hangingPunct="1"/>
              <a:r>
                <a:rPr lang="pt-BR" altLang="zh-CN" dirty="0"/>
                <a:t>}</a:t>
              </a:r>
            </a:p>
          </p:txBody>
        </p:sp>
        <p:sp>
          <p:nvSpPr>
            <p:cNvPr id="6" name="文本框 5"/>
            <p:cNvSpPr txBox="1"/>
            <p:nvPr/>
          </p:nvSpPr>
          <p:spPr>
            <a:xfrm>
              <a:off x="181945" y="4123579"/>
              <a:ext cx="1114509" cy="36983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zh-CN" altLang="en-US" b="0" dirty="0">
                  <a:latin typeface="微软雅黑" panose="020B0503020204020204" pitchFamily="34" charset="-122"/>
                  <a:ea typeface="微软雅黑" panose="020B0503020204020204" pitchFamily="34" charset="-122"/>
                </a:rPr>
                <a:t>缩进格式</a:t>
              </a:r>
            </a:p>
          </p:txBody>
        </p:sp>
        <p:sp>
          <p:nvSpPr>
            <p:cNvPr id="7" name="左大括号 4"/>
            <p:cNvSpPr>
              <a:spLocks/>
            </p:cNvSpPr>
            <p:nvPr/>
          </p:nvSpPr>
          <p:spPr bwMode="auto">
            <a:xfrm>
              <a:off x="1296353" y="3004750"/>
              <a:ext cx="268287" cy="2769989"/>
            </a:xfrm>
            <a:prstGeom prst="leftBrace">
              <a:avLst>
                <a:gd name="adj1" fmla="val 8317"/>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Courier New" panose="02070309020205020404" pitchFamily="49" charset="0"/>
                  <a:ea typeface="楷体_GB2312" pitchFamily="49" charset="-122"/>
                </a:defRPr>
              </a:lvl1pPr>
              <a:lvl2pPr marL="742950" indent="-285750">
                <a:defRPr b="1">
                  <a:solidFill>
                    <a:schemeClr val="tx1"/>
                  </a:solidFill>
                  <a:latin typeface="Courier New" panose="02070309020205020404" pitchFamily="49" charset="0"/>
                  <a:ea typeface="楷体_GB2312" pitchFamily="49" charset="-122"/>
                </a:defRPr>
              </a:lvl2pPr>
              <a:lvl3pPr marL="1143000" indent="-228600">
                <a:defRPr b="1">
                  <a:solidFill>
                    <a:schemeClr val="tx1"/>
                  </a:solidFill>
                  <a:latin typeface="Courier New" panose="02070309020205020404" pitchFamily="49" charset="0"/>
                  <a:ea typeface="楷体_GB2312" pitchFamily="49" charset="-122"/>
                </a:defRPr>
              </a:lvl3pPr>
              <a:lvl4pPr marL="1600200" indent="-228600">
                <a:defRPr b="1">
                  <a:solidFill>
                    <a:schemeClr val="tx1"/>
                  </a:solidFill>
                  <a:latin typeface="Courier New" panose="02070309020205020404" pitchFamily="49" charset="0"/>
                  <a:ea typeface="楷体_GB2312" pitchFamily="49" charset="-122"/>
                </a:defRPr>
              </a:lvl4pPr>
              <a:lvl5pPr marL="2057400" indent="-22860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8" name="文本框 7"/>
            <p:cNvSpPr txBox="1"/>
            <p:nvPr/>
          </p:nvSpPr>
          <p:spPr>
            <a:xfrm>
              <a:off x="4152582" y="6253727"/>
              <a:ext cx="1800360" cy="36983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zh-CN" altLang="en-US" b="0" dirty="0">
                  <a:latin typeface="微软雅黑" panose="020B0503020204020204" pitchFamily="34" charset="-122"/>
                  <a:ea typeface="微软雅黑" panose="020B0503020204020204" pitchFamily="34" charset="-122"/>
                </a:rPr>
                <a:t>代码行不要过长</a:t>
              </a:r>
            </a:p>
          </p:txBody>
        </p:sp>
        <p:sp>
          <p:nvSpPr>
            <p:cNvPr id="9" name="左大括号 8"/>
            <p:cNvSpPr>
              <a:spLocks/>
            </p:cNvSpPr>
            <p:nvPr/>
          </p:nvSpPr>
          <p:spPr bwMode="auto">
            <a:xfrm rot="-5400000">
              <a:off x="4930587" y="2828149"/>
              <a:ext cx="243898" cy="6531492"/>
            </a:xfrm>
            <a:prstGeom prst="leftBrace">
              <a:avLst>
                <a:gd name="adj1" fmla="val 8307"/>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Courier New" panose="02070309020205020404" pitchFamily="49" charset="0"/>
                  <a:ea typeface="楷体_GB2312" pitchFamily="49" charset="-122"/>
                </a:defRPr>
              </a:lvl1pPr>
              <a:lvl2pPr marL="742950" indent="-285750">
                <a:defRPr b="1">
                  <a:solidFill>
                    <a:schemeClr val="tx1"/>
                  </a:solidFill>
                  <a:latin typeface="Courier New" panose="02070309020205020404" pitchFamily="49" charset="0"/>
                  <a:ea typeface="楷体_GB2312" pitchFamily="49" charset="-122"/>
                </a:defRPr>
              </a:lvl2pPr>
              <a:lvl3pPr marL="1143000" indent="-228600">
                <a:defRPr b="1">
                  <a:solidFill>
                    <a:schemeClr val="tx1"/>
                  </a:solidFill>
                  <a:latin typeface="Courier New" panose="02070309020205020404" pitchFamily="49" charset="0"/>
                  <a:ea typeface="楷体_GB2312" pitchFamily="49" charset="-122"/>
                </a:defRPr>
              </a:lvl3pPr>
              <a:lvl4pPr marL="1600200" indent="-228600">
                <a:defRPr b="1">
                  <a:solidFill>
                    <a:schemeClr val="tx1"/>
                  </a:solidFill>
                  <a:latin typeface="Courier New" panose="02070309020205020404" pitchFamily="49" charset="0"/>
                  <a:ea typeface="楷体_GB2312" pitchFamily="49" charset="-122"/>
                </a:defRPr>
              </a:lvl4pPr>
              <a:lvl5pPr marL="2057400" indent="-22860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Tree>
    <p:extLst>
      <p:ext uri="{BB962C8B-B14F-4D97-AF65-F5344CB8AC3E}">
        <p14:creationId xmlns:p14="http://schemas.microsoft.com/office/powerpoint/2010/main" val="924423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0243" name="Rectangle 3"/>
          <p:cNvSpPr>
            <a:spLocks noGrp="1" noChangeArrowheads="1"/>
          </p:cNvSpPr>
          <p:nvPr>
            <p:ph idx="1"/>
          </p:nvPr>
        </p:nvSpPr>
        <p:spPr/>
        <p:txBody>
          <a:bodyPr>
            <a:normAutofit/>
          </a:bodyPr>
          <a:lstStyle/>
          <a:p>
            <a:r>
              <a:rPr lang="zh-CN" altLang="en-US" dirty="0"/>
              <a:t>代码的书写格式</a:t>
            </a:r>
          </a:p>
        </p:txBody>
      </p:sp>
      <p:sp>
        <p:nvSpPr>
          <p:cNvPr id="10244" name="Text Box 4"/>
          <p:cNvSpPr txBox="1">
            <a:spLocks noChangeArrowheads="1"/>
          </p:cNvSpPr>
          <p:nvPr/>
        </p:nvSpPr>
        <p:spPr bwMode="auto">
          <a:xfrm>
            <a:off x="1004888" y="3348015"/>
            <a:ext cx="7851775" cy="707886"/>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ea typeface="宋体" panose="02010600030101010101" pitchFamily="2" charset="-122"/>
              </a:rPr>
              <a:t>for (n=0; n&lt;100; field[n++]='\0');</a:t>
            </a:r>
          </a:p>
          <a:p>
            <a:pPr eaLnBrk="1" hangingPunct="1">
              <a:lnSpc>
                <a:spcPct val="100000"/>
              </a:lnSpc>
              <a:buFontTx/>
              <a:buNone/>
            </a:pPr>
            <a:r>
              <a:rPr lang="en-US" altLang="zh-CN" sz="2000" dirty="0">
                <a:ea typeface="宋体" panose="02010600030101010101" pitchFamily="2" charset="-122"/>
              </a:rPr>
              <a:t>*i = '\0'; return ('\n');</a:t>
            </a:r>
          </a:p>
        </p:txBody>
      </p:sp>
      <p:sp>
        <p:nvSpPr>
          <p:cNvPr id="201733" name="Text Box 5"/>
          <p:cNvSpPr txBox="1">
            <a:spLocks noChangeArrowheads="1"/>
          </p:cNvSpPr>
          <p:nvPr/>
        </p:nvSpPr>
        <p:spPr bwMode="auto">
          <a:xfrm>
            <a:off x="1004888" y="4500563"/>
            <a:ext cx="7851775" cy="1323439"/>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for (n=0; n&lt;100; n++)</a:t>
            </a:r>
          </a:p>
          <a:p>
            <a:pPr eaLnBrk="1" hangingPunct="1">
              <a:lnSpc>
                <a:spcPct val="100000"/>
              </a:lnSpc>
              <a:buFontTx/>
              <a:buNone/>
            </a:pPr>
            <a:r>
              <a:rPr lang="en-US" altLang="zh-CN" sz="2000">
                <a:solidFill>
                  <a:srgbClr val="FF0000"/>
                </a:solidFill>
                <a:ea typeface="宋体" panose="02010600030101010101" pitchFamily="2" charset="-122"/>
              </a:rPr>
              <a:t>    field[n]='\0';</a:t>
            </a:r>
          </a:p>
          <a:p>
            <a:pPr eaLnBrk="1" hangingPunct="1">
              <a:lnSpc>
                <a:spcPct val="100000"/>
              </a:lnSpc>
              <a:buFontTx/>
              <a:buNone/>
            </a:pPr>
            <a:r>
              <a:rPr lang="en-US" altLang="zh-CN" sz="2000">
                <a:solidFill>
                  <a:srgbClr val="FF0000"/>
                </a:solidFill>
                <a:ea typeface="宋体" panose="02010600030101010101" pitchFamily="2" charset="-122"/>
              </a:rPr>
              <a:t>*i = '\0';</a:t>
            </a:r>
          </a:p>
          <a:p>
            <a:pPr eaLnBrk="1" hangingPunct="1">
              <a:lnSpc>
                <a:spcPct val="100000"/>
              </a:lnSpc>
              <a:buFontTx/>
              <a:buNone/>
            </a:pPr>
            <a:r>
              <a:rPr lang="en-US" altLang="zh-CN" sz="2000">
                <a:solidFill>
                  <a:srgbClr val="FF0000"/>
                </a:solidFill>
                <a:ea typeface="宋体" panose="02010600030101010101" pitchFamily="2" charset="-122"/>
              </a:rPr>
              <a:t>return '\n';</a:t>
            </a:r>
          </a:p>
        </p:txBody>
      </p:sp>
    </p:spTree>
    <p:extLst>
      <p:ext uri="{BB962C8B-B14F-4D97-AF65-F5344CB8AC3E}">
        <p14:creationId xmlns:p14="http://schemas.microsoft.com/office/powerpoint/2010/main" val="2544246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2291" name="Rectangle 3"/>
          <p:cNvSpPr>
            <a:spLocks noGrp="1" noChangeArrowheads="1"/>
          </p:cNvSpPr>
          <p:nvPr>
            <p:ph idx="1"/>
          </p:nvPr>
        </p:nvSpPr>
        <p:spPr/>
        <p:txBody>
          <a:bodyPr>
            <a:normAutofit fontScale="55000" lnSpcReduction="20000"/>
          </a:bodyPr>
          <a:lstStyle/>
          <a:p>
            <a:pPr eaLnBrk="1" hangingPunct="1"/>
            <a:r>
              <a:rPr lang="zh-CN" altLang="en-US" sz="2800" dirty="0"/>
              <a:t>命名原则</a:t>
            </a:r>
          </a:p>
          <a:p>
            <a:pPr lvl="1" eaLnBrk="1" hangingPunct="1"/>
            <a:r>
              <a:rPr lang="zh-CN" altLang="en-US" sz="2400" dirty="0"/>
              <a:t>命名应当直观且准确；</a:t>
            </a:r>
          </a:p>
          <a:p>
            <a:pPr lvl="1" eaLnBrk="1" hangingPunct="1"/>
            <a:r>
              <a:rPr lang="zh-CN" altLang="en-US" sz="2400" dirty="0"/>
              <a:t>“长度最短，信息量最大”原则；</a:t>
            </a:r>
          </a:p>
          <a:p>
            <a:pPr lvl="1" eaLnBrk="1" hangingPunct="1"/>
            <a:r>
              <a:rPr lang="zh-CN" altLang="en-US" sz="2400" dirty="0"/>
              <a:t>避免出现非相关而相似的命名；</a:t>
            </a:r>
          </a:p>
          <a:p>
            <a:pPr lvl="1" eaLnBrk="1" hangingPunct="1"/>
            <a:r>
              <a:rPr lang="zh-CN" altLang="en-US" sz="2400" dirty="0"/>
              <a:t>命名风格应当保持一致性；</a:t>
            </a:r>
          </a:p>
          <a:p>
            <a:pPr lvl="1" eaLnBrk="1" hangingPunct="1"/>
            <a:r>
              <a:rPr lang="zh-CN" altLang="en-US" sz="2400" dirty="0"/>
              <a:t>全局量应当用说明性的名字；</a:t>
            </a:r>
          </a:p>
          <a:p>
            <a:pPr lvl="1" eaLnBrk="1" hangingPunct="1"/>
            <a:r>
              <a:rPr lang="zh-CN" altLang="en-US" sz="2400" dirty="0"/>
              <a:t>局部量应当用简短的名字；</a:t>
            </a:r>
          </a:p>
          <a:p>
            <a:pPr lvl="1" eaLnBrk="1" hangingPunct="1"/>
            <a:r>
              <a:rPr lang="zh-CN" altLang="en-US" sz="2400" dirty="0"/>
              <a:t>属性可采用“名词”或“形容词</a:t>
            </a:r>
            <a:r>
              <a:rPr lang="en-US" altLang="zh-CN" sz="2400" dirty="0"/>
              <a:t>+</a:t>
            </a:r>
            <a:r>
              <a:rPr lang="zh-CN" altLang="en-US" sz="2400" dirty="0"/>
              <a:t>名词”的形式；</a:t>
            </a:r>
          </a:p>
          <a:p>
            <a:pPr lvl="1" eaLnBrk="1" hangingPunct="1"/>
            <a:r>
              <a:rPr lang="zh-CN" altLang="en-US" sz="2400" dirty="0"/>
              <a:t>方法可采用“动词”或“动词</a:t>
            </a:r>
            <a:r>
              <a:rPr lang="en-US" altLang="zh-CN" sz="2400" dirty="0"/>
              <a:t>+</a:t>
            </a:r>
            <a:r>
              <a:rPr lang="zh-CN" altLang="en-US" sz="2400" dirty="0"/>
              <a:t>名词”的形式；</a:t>
            </a:r>
          </a:p>
        </p:txBody>
      </p:sp>
    </p:spTree>
    <p:extLst>
      <p:ext uri="{BB962C8B-B14F-4D97-AF65-F5344CB8AC3E}">
        <p14:creationId xmlns:p14="http://schemas.microsoft.com/office/powerpoint/2010/main" val="1419265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3315"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不要做无意义的常量命名</a:t>
            </a:r>
          </a:p>
        </p:txBody>
      </p:sp>
      <p:sp>
        <p:nvSpPr>
          <p:cNvPr id="13316" name="Text Box 4"/>
          <p:cNvSpPr txBox="1">
            <a:spLocks noChangeArrowheads="1"/>
          </p:cNvSpPr>
          <p:nvPr/>
        </p:nvSpPr>
        <p:spPr bwMode="auto">
          <a:xfrm>
            <a:off x="1166813" y="2859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zh-CN" altLang="zh-CN" sz="1800" b="0">
              <a:latin typeface="Arial" panose="020B0604020202020204" pitchFamily="34" charset="0"/>
              <a:ea typeface="宋体" panose="02010600030101010101" pitchFamily="2" charset="-122"/>
            </a:endParaRPr>
          </a:p>
        </p:txBody>
      </p:sp>
      <p:sp>
        <p:nvSpPr>
          <p:cNvPr id="13317" name="Text Box 5"/>
          <p:cNvSpPr txBox="1">
            <a:spLocks noChangeArrowheads="1"/>
          </p:cNvSpPr>
          <p:nvPr/>
        </p:nvSpPr>
        <p:spPr bwMode="auto">
          <a:xfrm>
            <a:off x="2863850" y="3738563"/>
            <a:ext cx="3662363" cy="192722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ea typeface="宋体" panose="02010600030101010101" pitchFamily="2" charset="-122"/>
              </a:rPr>
              <a:t>#define ONE 1</a:t>
            </a:r>
            <a:br>
              <a:rPr lang="en-US" altLang="zh-CN" sz="2400">
                <a:ea typeface="宋体" panose="02010600030101010101" pitchFamily="2" charset="-122"/>
              </a:rPr>
            </a:br>
            <a:r>
              <a:rPr lang="en-US" altLang="zh-CN" sz="2400">
                <a:ea typeface="宋体" panose="02010600030101010101" pitchFamily="2" charset="-122"/>
              </a:rPr>
              <a:t>#define TWO 2</a:t>
            </a:r>
            <a:br>
              <a:rPr lang="en-US" altLang="zh-CN" sz="2400">
                <a:ea typeface="宋体" panose="02010600030101010101" pitchFamily="2" charset="-122"/>
              </a:rPr>
            </a:br>
            <a:r>
              <a:rPr lang="en-US" altLang="zh-CN" sz="2400">
                <a:ea typeface="宋体" panose="02010600030101010101" pitchFamily="2" charset="-122"/>
              </a:rPr>
              <a:t>#define TWENTY 20</a:t>
            </a:r>
            <a:br>
              <a:rPr lang="en-US" altLang="zh-CN" sz="2400">
                <a:ea typeface="宋体" panose="02010600030101010101" pitchFamily="2" charset="-122"/>
              </a:rPr>
            </a:br>
            <a:br>
              <a:rPr lang="en-US" altLang="zh-CN" sz="2400">
                <a:ea typeface="宋体" panose="02010600030101010101" pitchFamily="2" charset="-122"/>
              </a:rPr>
            </a:br>
            <a:r>
              <a:rPr lang="en-US" altLang="zh-CN" sz="2400">
                <a:ea typeface="宋体" panose="02010600030101010101" pitchFamily="2" charset="-122"/>
              </a:rPr>
              <a:t>int buffer[TWENTY];</a:t>
            </a:r>
          </a:p>
        </p:txBody>
      </p:sp>
    </p:spTree>
    <p:extLst>
      <p:ext uri="{BB962C8B-B14F-4D97-AF65-F5344CB8AC3E}">
        <p14:creationId xmlns:p14="http://schemas.microsoft.com/office/powerpoint/2010/main" val="32747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4339"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命名并非越长越好</a:t>
            </a:r>
          </a:p>
        </p:txBody>
      </p:sp>
      <p:sp>
        <p:nvSpPr>
          <p:cNvPr id="14340" name="Text Box 4"/>
          <p:cNvSpPr txBox="1">
            <a:spLocks noChangeArrowheads="1"/>
          </p:cNvSpPr>
          <p:nvPr/>
        </p:nvSpPr>
        <p:spPr bwMode="auto">
          <a:xfrm>
            <a:off x="701675" y="3513138"/>
            <a:ext cx="8032968" cy="1323439"/>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ea typeface="宋体" panose="02010600030101010101" pitchFamily="2" charset="-122"/>
              </a:rPr>
              <a:t>for(</a:t>
            </a:r>
            <a:r>
              <a:rPr lang="en-US" altLang="zh-CN" sz="2000" dirty="0" err="1">
                <a:ea typeface="宋体" panose="02010600030101010101" pitchFamily="2" charset="-122"/>
              </a:rPr>
              <a:t>theElementIndex</a:t>
            </a:r>
            <a:r>
              <a:rPr lang="en-US" altLang="zh-CN" sz="2000" dirty="0">
                <a:ea typeface="宋体" panose="02010600030101010101" pitchFamily="2" charset="-122"/>
              </a:rPr>
              <a:t> = 0; </a:t>
            </a:r>
          </a:p>
          <a:p>
            <a:pPr eaLnBrk="1" hangingPunct="1">
              <a:lnSpc>
                <a:spcPct val="100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theElementIndex</a:t>
            </a:r>
            <a:r>
              <a:rPr lang="en-US" altLang="zh-CN" sz="2000" dirty="0">
                <a:ea typeface="宋体" panose="02010600030101010101" pitchFamily="2" charset="-122"/>
              </a:rPr>
              <a:t> &lt; </a:t>
            </a:r>
            <a:r>
              <a:rPr lang="en-US" altLang="zh-CN" sz="2000" dirty="0" err="1">
                <a:ea typeface="宋体" panose="02010600030101010101" pitchFamily="2" charset="-122"/>
              </a:rPr>
              <a:t>numberOfElements</a:t>
            </a: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theElementIndex</a:t>
            </a:r>
            <a:r>
              <a:rPr lang="en-US" altLang="zh-CN" sz="2000" dirty="0">
                <a:ea typeface="宋体" panose="02010600030101010101" pitchFamily="2" charset="-122"/>
              </a:rPr>
              <a:t>++)</a:t>
            </a:r>
          </a:p>
          <a:p>
            <a:pPr eaLnBrk="1" hangingPunct="1">
              <a:lnSpc>
                <a:spcPct val="100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elementArray</a:t>
            </a:r>
            <a:r>
              <a:rPr lang="en-US" altLang="zh-CN" sz="2000" dirty="0">
                <a:ea typeface="宋体" panose="02010600030101010101" pitchFamily="2" charset="-122"/>
              </a:rPr>
              <a:t>[</a:t>
            </a:r>
            <a:r>
              <a:rPr lang="en-US" altLang="zh-CN" sz="2000" dirty="0" err="1">
                <a:ea typeface="宋体" panose="02010600030101010101" pitchFamily="2" charset="-122"/>
              </a:rPr>
              <a:t>theElementIndex</a:t>
            </a:r>
            <a:r>
              <a:rPr lang="en-US" altLang="zh-CN" sz="2000" dirty="0">
                <a:ea typeface="宋体" panose="02010600030101010101" pitchFamily="2" charset="-122"/>
              </a:rPr>
              <a:t>] = </a:t>
            </a:r>
            <a:r>
              <a:rPr lang="en-US" altLang="zh-CN" sz="2000" dirty="0" err="1">
                <a:ea typeface="宋体" panose="02010600030101010101" pitchFamily="2" charset="-122"/>
              </a:rPr>
              <a:t>theElementIndex</a:t>
            </a:r>
            <a:r>
              <a:rPr lang="en-US" altLang="zh-CN" sz="2000" dirty="0">
                <a:ea typeface="宋体" panose="02010600030101010101" pitchFamily="2" charset="-122"/>
              </a:rPr>
              <a:t>;</a:t>
            </a:r>
          </a:p>
        </p:txBody>
      </p:sp>
      <p:sp>
        <p:nvSpPr>
          <p:cNvPr id="54277" name="Text Box 5"/>
          <p:cNvSpPr txBox="1">
            <a:spLocks noChangeArrowheads="1"/>
          </p:cNvSpPr>
          <p:nvPr/>
        </p:nvSpPr>
        <p:spPr bwMode="auto">
          <a:xfrm>
            <a:off x="701675" y="5429250"/>
            <a:ext cx="8423275" cy="466725"/>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solidFill>
                  <a:srgbClr val="FF0000"/>
                </a:solidFill>
                <a:ea typeface="宋体" panose="02010600030101010101" pitchFamily="2" charset="-122"/>
              </a:rPr>
              <a:t>for (i=0; i&lt;nelems; i++) elem[i] = i;</a:t>
            </a:r>
          </a:p>
        </p:txBody>
      </p:sp>
    </p:spTree>
    <p:extLst>
      <p:ext uri="{BB962C8B-B14F-4D97-AF65-F5344CB8AC3E}">
        <p14:creationId xmlns:p14="http://schemas.microsoft.com/office/powerpoint/2010/main" val="333548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5363"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保持命名风格的一致性</a:t>
            </a:r>
          </a:p>
        </p:txBody>
      </p:sp>
      <p:sp>
        <p:nvSpPr>
          <p:cNvPr id="15364" name="Text Box 4"/>
          <p:cNvSpPr txBox="1">
            <a:spLocks noChangeArrowheads="1"/>
          </p:cNvSpPr>
          <p:nvPr/>
        </p:nvSpPr>
        <p:spPr bwMode="auto">
          <a:xfrm>
            <a:off x="374650" y="3209611"/>
            <a:ext cx="8575675" cy="16256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class UserQueue</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	int noOfItemsInQ, frontOfTheQueue, queueCapacity;</a:t>
            </a:r>
          </a:p>
          <a:p>
            <a:pPr eaLnBrk="1" hangingPunct="1">
              <a:lnSpc>
                <a:spcPct val="100000"/>
              </a:lnSpc>
              <a:buFontTx/>
              <a:buNone/>
            </a:pPr>
            <a:r>
              <a:rPr lang="en-US" altLang="zh-CN" sz="2000">
                <a:ea typeface="宋体" panose="02010600030101010101" pitchFamily="2" charset="-122"/>
              </a:rPr>
              <a:t>	public int onOfUsersInQueue( ) { … }</a:t>
            </a:r>
          </a:p>
          <a:p>
            <a:pPr eaLnBrk="1" hangingPunct="1">
              <a:lnSpc>
                <a:spcPct val="100000"/>
              </a:lnSpc>
              <a:buFontTx/>
              <a:buNone/>
            </a:pPr>
            <a:r>
              <a:rPr lang="en-US" altLang="zh-CN" sz="2000">
                <a:ea typeface="宋体" panose="02010600030101010101" pitchFamily="2" charset="-122"/>
              </a:rPr>
              <a:t>}</a:t>
            </a:r>
          </a:p>
        </p:txBody>
      </p:sp>
      <p:sp>
        <p:nvSpPr>
          <p:cNvPr id="56325" name="Text Box 5"/>
          <p:cNvSpPr txBox="1">
            <a:spLocks noChangeArrowheads="1"/>
          </p:cNvSpPr>
          <p:nvPr/>
        </p:nvSpPr>
        <p:spPr bwMode="auto">
          <a:xfrm>
            <a:off x="1428750" y="4953000"/>
            <a:ext cx="5724644" cy="1631216"/>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solidFill>
                  <a:srgbClr val="FF0000"/>
                </a:solidFill>
                <a:ea typeface="宋体" panose="02010600030101010101" pitchFamily="2" charset="-122"/>
              </a:rPr>
              <a:t>class </a:t>
            </a:r>
            <a:r>
              <a:rPr lang="en-US" altLang="zh-CN" sz="2000" dirty="0" err="1">
                <a:solidFill>
                  <a:srgbClr val="FF0000"/>
                </a:solidFill>
                <a:ea typeface="宋体" panose="02010600030101010101" pitchFamily="2" charset="-122"/>
              </a:rPr>
              <a:t>UserQueue</a:t>
            </a:r>
            <a:endParaRPr lang="en-US" altLang="zh-CN" sz="2000" dirty="0">
              <a:solidFill>
                <a:srgbClr val="FF0000"/>
              </a:solidFill>
              <a:ea typeface="宋体" panose="02010600030101010101" pitchFamily="2" charset="-122"/>
            </a:endParaRPr>
          </a:p>
          <a:p>
            <a:pPr eaLnBrk="1" hangingPunct="1">
              <a:lnSpc>
                <a:spcPct val="100000"/>
              </a:lnSpc>
              <a:buFontTx/>
              <a:buNone/>
            </a:pPr>
            <a:r>
              <a:rPr lang="en-US" altLang="zh-CN" sz="2000" dirty="0">
                <a:solidFill>
                  <a:srgbClr val="FF0000"/>
                </a:solidFill>
                <a:ea typeface="宋体" panose="02010600030101010101" pitchFamily="2" charset="-122"/>
              </a:rPr>
              <a:t>{</a:t>
            </a:r>
          </a:p>
          <a:p>
            <a:pPr eaLnBrk="1" hangingPunct="1">
              <a:lnSpc>
                <a:spcPct val="100000"/>
              </a:lnSpc>
              <a:buFontTx/>
              <a:buNone/>
            </a:pPr>
            <a:r>
              <a:rPr lang="en-US" altLang="zh-CN" sz="2000" dirty="0">
                <a:solidFill>
                  <a:srgbClr val="FF0000"/>
                </a:solidFill>
                <a:ea typeface="宋体" panose="02010600030101010101" pitchFamily="2" charset="-122"/>
              </a:rPr>
              <a:t>	</a:t>
            </a:r>
            <a:r>
              <a:rPr lang="en-US" altLang="zh-CN" sz="2000" dirty="0" err="1">
                <a:solidFill>
                  <a:srgbClr val="FF0000"/>
                </a:solidFill>
                <a:ea typeface="宋体" panose="02010600030101010101" pitchFamily="2" charset="-122"/>
              </a:rPr>
              <a:t>int</a:t>
            </a:r>
            <a:r>
              <a:rPr lang="en-US" altLang="zh-CN" sz="2000" dirty="0">
                <a:solidFill>
                  <a:srgbClr val="FF0000"/>
                </a:solidFill>
                <a:ea typeface="宋体" panose="02010600030101010101" pitchFamily="2" charset="-122"/>
              </a:rPr>
              <a:t> </a:t>
            </a:r>
            <a:r>
              <a:rPr lang="en-US" altLang="zh-CN" sz="2000" dirty="0" err="1">
                <a:solidFill>
                  <a:srgbClr val="FF0000"/>
                </a:solidFill>
                <a:ea typeface="宋体" panose="02010600030101010101" pitchFamily="2" charset="-122"/>
              </a:rPr>
              <a:t>nItems</a:t>
            </a:r>
            <a:r>
              <a:rPr lang="en-US" altLang="zh-CN" sz="2000" dirty="0">
                <a:solidFill>
                  <a:srgbClr val="FF0000"/>
                </a:solidFill>
                <a:ea typeface="宋体" panose="02010600030101010101" pitchFamily="2" charset="-122"/>
              </a:rPr>
              <a:t>, </a:t>
            </a:r>
            <a:r>
              <a:rPr lang="en-US" altLang="zh-CN" sz="2000" dirty="0" err="1">
                <a:solidFill>
                  <a:srgbClr val="FF0000"/>
                </a:solidFill>
                <a:ea typeface="宋体" panose="02010600030101010101" pitchFamily="2" charset="-122"/>
              </a:rPr>
              <a:t>nFront</a:t>
            </a:r>
            <a:r>
              <a:rPr lang="en-US" altLang="zh-CN" sz="2000" dirty="0">
                <a:solidFill>
                  <a:srgbClr val="FF0000"/>
                </a:solidFill>
                <a:ea typeface="宋体" panose="02010600030101010101" pitchFamily="2" charset="-122"/>
              </a:rPr>
              <a:t>, </a:t>
            </a:r>
            <a:r>
              <a:rPr lang="en-US" altLang="zh-CN" sz="2000" dirty="0" err="1">
                <a:solidFill>
                  <a:srgbClr val="FF0000"/>
                </a:solidFill>
                <a:ea typeface="宋体" panose="02010600030101010101" pitchFamily="2" charset="-122"/>
              </a:rPr>
              <a:t>nCapacity</a:t>
            </a:r>
            <a:r>
              <a:rPr lang="en-US" altLang="zh-CN" sz="2000" dirty="0">
                <a:solidFill>
                  <a:srgbClr val="FF0000"/>
                </a:solidFill>
                <a:ea typeface="宋体" panose="02010600030101010101" pitchFamily="2" charset="-122"/>
              </a:rPr>
              <a:t>;</a:t>
            </a:r>
          </a:p>
          <a:p>
            <a:pPr eaLnBrk="1" hangingPunct="1">
              <a:lnSpc>
                <a:spcPct val="100000"/>
              </a:lnSpc>
              <a:buFontTx/>
              <a:buNone/>
            </a:pPr>
            <a:r>
              <a:rPr lang="en-US" altLang="zh-CN" sz="2000" dirty="0">
                <a:solidFill>
                  <a:srgbClr val="FF0000"/>
                </a:solidFill>
                <a:ea typeface="宋体" panose="02010600030101010101" pitchFamily="2" charset="-122"/>
              </a:rPr>
              <a:t>	public </a:t>
            </a:r>
            <a:r>
              <a:rPr lang="en-US" altLang="zh-CN" sz="2000" dirty="0" err="1">
                <a:solidFill>
                  <a:srgbClr val="FF0000"/>
                </a:solidFill>
                <a:ea typeface="宋体" panose="02010600030101010101" pitchFamily="2" charset="-122"/>
              </a:rPr>
              <a:t>int</a:t>
            </a:r>
            <a:r>
              <a:rPr lang="en-US" altLang="zh-CN" sz="2000" dirty="0">
                <a:solidFill>
                  <a:srgbClr val="FF0000"/>
                </a:solidFill>
                <a:ea typeface="宋体" panose="02010600030101010101" pitchFamily="2" charset="-122"/>
              </a:rPr>
              <a:t> </a:t>
            </a:r>
            <a:r>
              <a:rPr lang="en-US" altLang="zh-CN" sz="2000" dirty="0" err="1">
                <a:solidFill>
                  <a:srgbClr val="FF0000"/>
                </a:solidFill>
                <a:ea typeface="宋体" panose="02010600030101010101" pitchFamily="2" charset="-122"/>
              </a:rPr>
              <a:t>nUsers</a:t>
            </a:r>
            <a:r>
              <a:rPr lang="en-US" altLang="zh-CN" sz="2000" dirty="0">
                <a:solidFill>
                  <a:srgbClr val="FF0000"/>
                </a:solidFill>
                <a:ea typeface="宋体" panose="02010600030101010101" pitchFamily="2" charset="-122"/>
              </a:rPr>
              <a:t>( ) { … }</a:t>
            </a:r>
          </a:p>
          <a:p>
            <a:pPr eaLnBrk="1" hangingPunct="1">
              <a:lnSpc>
                <a:spcPct val="100000"/>
              </a:lnSpc>
              <a:buFontTx/>
              <a:buNone/>
            </a:pPr>
            <a:r>
              <a:rPr lang="en-US" altLang="zh-CN" sz="2000" dirty="0">
                <a:solidFill>
                  <a:srgbClr val="FF0000"/>
                </a:solidFill>
                <a:ea typeface="宋体" panose="02010600030101010101" pitchFamily="2" charset="-122"/>
              </a:rPr>
              <a:t>}</a:t>
            </a:r>
          </a:p>
        </p:txBody>
      </p:sp>
    </p:spTree>
    <p:extLst>
      <p:ext uri="{BB962C8B-B14F-4D97-AF65-F5344CB8AC3E}">
        <p14:creationId xmlns:p14="http://schemas.microsoft.com/office/powerpoint/2010/main" val="3502326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6387"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函数应采用动作性命名，如有返回值，应能反映返回值的意义</a:t>
            </a:r>
          </a:p>
        </p:txBody>
      </p:sp>
      <p:sp>
        <p:nvSpPr>
          <p:cNvPr id="16388" name="Text Box 4"/>
          <p:cNvSpPr txBox="1">
            <a:spLocks noChangeArrowheads="1"/>
          </p:cNvSpPr>
          <p:nvPr/>
        </p:nvSpPr>
        <p:spPr bwMode="auto">
          <a:xfrm>
            <a:off x="2674938" y="4116388"/>
            <a:ext cx="3844925" cy="46672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ea typeface="宋体" panose="02010600030101010101" pitchFamily="2" charset="-122"/>
              </a:rPr>
              <a:t>if (checkoctal(c)) …</a:t>
            </a:r>
          </a:p>
        </p:txBody>
      </p:sp>
      <p:sp>
        <p:nvSpPr>
          <p:cNvPr id="57349" name="Text Box 5"/>
          <p:cNvSpPr txBox="1">
            <a:spLocks noChangeArrowheads="1"/>
          </p:cNvSpPr>
          <p:nvPr/>
        </p:nvSpPr>
        <p:spPr bwMode="auto">
          <a:xfrm>
            <a:off x="2659063" y="4894263"/>
            <a:ext cx="3297237" cy="46672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solidFill>
                  <a:srgbClr val="FF0000"/>
                </a:solidFill>
                <a:ea typeface="宋体" panose="02010600030101010101" pitchFamily="2" charset="-122"/>
              </a:rPr>
              <a:t>if (isoctal(c)) …</a:t>
            </a:r>
          </a:p>
        </p:txBody>
      </p:sp>
    </p:spTree>
    <p:extLst>
      <p:ext uri="{BB962C8B-B14F-4D97-AF65-F5344CB8AC3E}">
        <p14:creationId xmlns:p14="http://schemas.microsoft.com/office/powerpoint/2010/main" val="3253704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ox(in)">
                                      <p:cBhvr>
                                        <p:cTn id="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E56B3-597E-4851-9B57-CA6A676ACC1A}"/>
              </a:ext>
            </a:extLst>
          </p:cNvPr>
          <p:cNvSpPr>
            <a:spLocks noGrp="1"/>
          </p:cNvSpPr>
          <p:nvPr>
            <p:ph type="title"/>
          </p:nvPr>
        </p:nvSpPr>
        <p:spPr/>
        <p:txBody>
          <a:bodyPr/>
          <a:lstStyle/>
          <a:p>
            <a:r>
              <a:rPr lang="zh-CN" altLang="en-US" dirty="0"/>
              <a:t>写写代码热热身</a:t>
            </a:r>
            <a:r>
              <a:rPr lang="en-US" altLang="zh-CN" dirty="0"/>
              <a:t>……</a:t>
            </a:r>
            <a:endParaRPr lang="zh-CN" altLang="en-US" dirty="0"/>
          </a:p>
        </p:txBody>
      </p:sp>
      <p:sp>
        <p:nvSpPr>
          <p:cNvPr id="3" name="内容占位符 2">
            <a:extLst>
              <a:ext uri="{FF2B5EF4-FFF2-40B4-BE49-F238E27FC236}">
                <a16:creationId xmlns:a16="http://schemas.microsoft.com/office/drawing/2014/main" id="{C1755A1A-BF1E-4307-B9DF-725948CB8798}"/>
              </a:ext>
            </a:extLst>
          </p:cNvPr>
          <p:cNvSpPr>
            <a:spLocks noGrp="1"/>
          </p:cNvSpPr>
          <p:nvPr>
            <p:ph idx="1"/>
          </p:nvPr>
        </p:nvSpPr>
        <p:spPr/>
        <p:txBody>
          <a:bodyPr>
            <a:normAutofit/>
          </a:bodyPr>
          <a:lstStyle/>
          <a:p>
            <a:r>
              <a:rPr lang="zh-CN" altLang="en-US" dirty="0"/>
              <a:t>请用你最熟悉的程序设计语言编写代码，题目如下：</a:t>
            </a:r>
            <a:endParaRPr lang="en-US" altLang="zh-CN" dirty="0"/>
          </a:p>
          <a:p>
            <a:pPr lvl="1"/>
            <a:r>
              <a:rPr lang="zh-CN" altLang="en-US" dirty="0"/>
              <a:t>题目</a:t>
            </a:r>
            <a:r>
              <a:rPr lang="en-US" altLang="zh-CN" dirty="0"/>
              <a:t>1. </a:t>
            </a:r>
            <a:r>
              <a:rPr lang="zh-CN" altLang="en-US" dirty="0"/>
              <a:t>输入三个整数，按非降序输出这三个整数。</a:t>
            </a:r>
            <a:endParaRPr lang="en-US" altLang="zh-CN" dirty="0"/>
          </a:p>
          <a:p>
            <a:pPr lvl="1"/>
            <a:r>
              <a:rPr lang="zh-CN" altLang="en-US" dirty="0"/>
              <a:t>题目</a:t>
            </a:r>
            <a:r>
              <a:rPr lang="en-US" altLang="zh-CN" dirty="0"/>
              <a:t>2. </a:t>
            </a:r>
            <a:r>
              <a:rPr lang="zh-CN" altLang="en-US" dirty="0"/>
              <a:t>输入一个不含空白符、含</a:t>
            </a:r>
            <a:r>
              <a:rPr lang="en-US" altLang="zh-CN" dirty="0"/>
              <a:t>’-’</a:t>
            </a:r>
            <a:r>
              <a:rPr lang="zh-CN" altLang="en-US" dirty="0"/>
              <a:t>的字符串，删除</a:t>
            </a:r>
            <a:r>
              <a:rPr lang="en-US" altLang="zh-CN" dirty="0"/>
              <a:t>’-’</a:t>
            </a:r>
            <a:r>
              <a:rPr lang="zh-CN" altLang="en-US" dirty="0"/>
              <a:t>和它前面的字符，如果有多个连续的</a:t>
            </a:r>
            <a:r>
              <a:rPr lang="en-US" altLang="zh-CN" dirty="0"/>
              <a:t>’-’</a:t>
            </a:r>
            <a:r>
              <a:rPr lang="zh-CN" altLang="en-US" dirty="0"/>
              <a:t>，则删除</a:t>
            </a:r>
            <a:r>
              <a:rPr lang="en-US" altLang="zh-CN" dirty="0"/>
              <a:t>’-’</a:t>
            </a:r>
            <a:r>
              <a:rPr lang="zh-CN" altLang="en-US" dirty="0"/>
              <a:t>和相同数量的前面的字符（如果有的话），输出最终的字符串。</a:t>
            </a:r>
            <a:br>
              <a:rPr lang="en-US" altLang="zh-CN" dirty="0"/>
            </a:br>
            <a:r>
              <a:rPr lang="zh-CN" altLang="en-US" dirty="0"/>
              <a:t>例如，输入</a:t>
            </a:r>
            <a:r>
              <a:rPr lang="en-US" altLang="zh-CN" dirty="0"/>
              <a:t>” </a:t>
            </a:r>
            <a:r>
              <a:rPr lang="en-US" altLang="zh-CN" dirty="0" err="1"/>
              <a:t>abc</a:t>
            </a:r>
            <a:r>
              <a:rPr lang="en-US" altLang="zh-CN" dirty="0"/>
              <a:t>--d--</a:t>
            </a:r>
            <a:r>
              <a:rPr lang="en-US" altLang="zh-CN" dirty="0" err="1"/>
              <a:t>ghi</a:t>
            </a:r>
            <a:r>
              <a:rPr lang="en-US" altLang="zh-CN" dirty="0"/>
              <a:t>”</a:t>
            </a:r>
            <a:r>
              <a:rPr lang="zh-CN" altLang="en-US" dirty="0"/>
              <a:t>，则输出</a:t>
            </a:r>
            <a:r>
              <a:rPr lang="en-US" altLang="zh-CN" dirty="0"/>
              <a:t>”</a:t>
            </a:r>
            <a:r>
              <a:rPr lang="en-US" altLang="zh-CN" dirty="0" err="1"/>
              <a:t>ghi</a:t>
            </a:r>
            <a:r>
              <a:rPr lang="en-US" altLang="zh-CN" dirty="0"/>
              <a:t>”</a:t>
            </a:r>
            <a:r>
              <a:rPr lang="zh-CN" altLang="en-US" dirty="0"/>
              <a:t>。</a:t>
            </a:r>
            <a:endParaRPr lang="en-US" altLang="zh-CN" dirty="0"/>
          </a:p>
          <a:p>
            <a:pPr lvl="1"/>
            <a:r>
              <a:rPr lang="zh-CN" altLang="en-US" dirty="0"/>
              <a:t>题目</a:t>
            </a:r>
            <a:r>
              <a:rPr lang="en-US" altLang="zh-CN" dirty="0"/>
              <a:t>3. </a:t>
            </a:r>
            <a:r>
              <a:rPr lang="zh-CN" altLang="en-US" dirty="0"/>
              <a:t>已知</a:t>
            </a:r>
            <a:r>
              <a:rPr lang="en-US" altLang="zh-CN" dirty="0"/>
              <a:t>2000</a:t>
            </a:r>
            <a:r>
              <a:rPr lang="zh-CN" altLang="en-US" dirty="0"/>
              <a:t>年</a:t>
            </a:r>
            <a:r>
              <a:rPr lang="en-US" altLang="zh-CN" dirty="0"/>
              <a:t>1</a:t>
            </a:r>
            <a:r>
              <a:rPr lang="zh-CN" altLang="en-US" dirty="0"/>
              <a:t>月</a:t>
            </a:r>
            <a:r>
              <a:rPr lang="en-US" altLang="zh-CN" dirty="0"/>
              <a:t>1</a:t>
            </a:r>
            <a:r>
              <a:rPr lang="zh-CN" altLang="en-US" dirty="0"/>
              <a:t>日是周六，约定过</a:t>
            </a:r>
            <a:r>
              <a:rPr lang="en-US" altLang="zh-CN" dirty="0"/>
              <a:t>1</a:t>
            </a:r>
            <a:r>
              <a:rPr lang="zh-CN" altLang="en-US" dirty="0"/>
              <a:t>天是</a:t>
            </a:r>
            <a:r>
              <a:rPr lang="en-US" altLang="zh-CN" dirty="0"/>
              <a:t>1</a:t>
            </a:r>
            <a:r>
              <a:rPr lang="zh-CN" altLang="en-US" dirty="0"/>
              <a:t>月</a:t>
            </a:r>
            <a:r>
              <a:rPr lang="en-US" altLang="zh-CN" dirty="0"/>
              <a:t>2</a:t>
            </a:r>
            <a:r>
              <a:rPr lang="zh-CN" altLang="en-US" dirty="0"/>
              <a:t>日，请写出代码，输入</a:t>
            </a:r>
            <a:r>
              <a:rPr lang="en-US" altLang="zh-CN" dirty="0"/>
              <a:t>n</a:t>
            </a:r>
            <a:r>
              <a:rPr lang="zh-CN" altLang="en-US" dirty="0"/>
              <a:t>（表示过</a:t>
            </a:r>
            <a:r>
              <a:rPr lang="en-US" altLang="zh-CN" dirty="0"/>
              <a:t>n</a:t>
            </a:r>
            <a:r>
              <a:rPr lang="zh-CN" altLang="en-US" dirty="0"/>
              <a:t>天），输出这一天的日期及周几。</a:t>
            </a:r>
            <a:br>
              <a:rPr lang="en-US" altLang="zh-CN" dirty="0"/>
            </a:br>
            <a:r>
              <a:rPr lang="zh-CN" altLang="en-US" dirty="0"/>
              <a:t>例如：若输入</a:t>
            </a:r>
            <a:r>
              <a:rPr lang="en-US" altLang="zh-CN" dirty="0"/>
              <a:t>1730</a:t>
            </a:r>
            <a:r>
              <a:rPr lang="zh-CN" altLang="en-US" dirty="0"/>
              <a:t>，则输出：</a:t>
            </a:r>
            <a:r>
              <a:rPr lang="en-US" altLang="zh-CN" dirty="0"/>
              <a:t>2004-09-26 </a:t>
            </a:r>
            <a:r>
              <a:rPr lang="zh-CN" altLang="en-US" dirty="0"/>
              <a:t>周日。</a:t>
            </a:r>
          </a:p>
        </p:txBody>
      </p:sp>
    </p:spTree>
    <p:extLst>
      <p:ext uri="{BB962C8B-B14F-4D97-AF65-F5344CB8AC3E}">
        <p14:creationId xmlns:p14="http://schemas.microsoft.com/office/powerpoint/2010/main" val="1214672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7411" name="Rectangle 3"/>
          <p:cNvSpPr>
            <a:spLocks noGrp="1" noChangeArrowheads="1"/>
          </p:cNvSpPr>
          <p:nvPr>
            <p:ph idx="1"/>
          </p:nvPr>
        </p:nvSpPr>
        <p:spPr/>
        <p:txBody>
          <a:bodyPr/>
          <a:lstStyle/>
          <a:p>
            <a:pPr eaLnBrk="1" hangingPunct="1">
              <a:lnSpc>
                <a:spcPct val="90000"/>
              </a:lnSpc>
            </a:pPr>
            <a:r>
              <a:rPr lang="zh-CN" altLang="en-US"/>
              <a:t>命名原则</a:t>
            </a:r>
          </a:p>
          <a:p>
            <a:pPr lvl="1" eaLnBrk="1" hangingPunct="1">
              <a:lnSpc>
                <a:spcPct val="90000"/>
              </a:lnSpc>
            </a:pPr>
            <a:r>
              <a:rPr lang="zh-CN" altLang="en-US"/>
              <a:t>命名的意义应当正确</a:t>
            </a:r>
          </a:p>
        </p:txBody>
      </p:sp>
      <p:sp>
        <p:nvSpPr>
          <p:cNvPr id="17412" name="Text Box 4"/>
          <p:cNvSpPr txBox="1">
            <a:spLocks noChangeArrowheads="1"/>
          </p:cNvSpPr>
          <p:nvPr/>
        </p:nvSpPr>
        <p:spPr bwMode="auto">
          <a:xfrm>
            <a:off x="300038" y="3440113"/>
            <a:ext cx="4652962" cy="132397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ea typeface="宋体" panose="02010600030101010101" pitchFamily="2" charset="-122"/>
              </a:rPr>
              <a:t>public boolean inTable( Object obj )</a:t>
            </a:r>
          </a:p>
          <a:p>
            <a:pPr eaLnBrk="1" hangingPunct="1">
              <a:lnSpc>
                <a:spcPct val="100000"/>
              </a:lnSpc>
              <a:buFontTx/>
              <a:buNone/>
            </a:pPr>
            <a:r>
              <a:rPr lang="en-US" altLang="zh-CN" sz="1600">
                <a:ea typeface="宋体" panose="02010600030101010101" pitchFamily="2" charset="-122"/>
              </a:rPr>
              <a:t>{</a:t>
            </a:r>
          </a:p>
          <a:p>
            <a:pPr eaLnBrk="1" hangingPunct="1">
              <a:lnSpc>
                <a:spcPct val="100000"/>
              </a:lnSpc>
              <a:buFontTx/>
              <a:buNone/>
            </a:pPr>
            <a:r>
              <a:rPr lang="en-US" altLang="zh-CN" sz="1600">
                <a:ea typeface="宋体" panose="02010600030101010101" pitchFamily="2" charset="-122"/>
              </a:rPr>
              <a:t>	int j = this.getIndex( obj );</a:t>
            </a:r>
          </a:p>
          <a:p>
            <a:pPr eaLnBrk="1" hangingPunct="1">
              <a:lnSpc>
                <a:spcPct val="100000"/>
              </a:lnSpc>
              <a:buFontTx/>
              <a:buNone/>
            </a:pPr>
            <a:r>
              <a:rPr lang="en-US" altLang="zh-CN" sz="1600">
                <a:ea typeface="宋体" panose="02010600030101010101" pitchFamily="2" charset="-122"/>
              </a:rPr>
              <a:t>	return j==nTable;</a:t>
            </a:r>
          </a:p>
          <a:p>
            <a:pPr eaLnBrk="1" hangingPunct="1">
              <a:lnSpc>
                <a:spcPct val="100000"/>
              </a:lnSpc>
              <a:buFontTx/>
              <a:buNone/>
            </a:pPr>
            <a:r>
              <a:rPr lang="en-US" altLang="zh-CN" sz="1600">
                <a:ea typeface="宋体" panose="02010600030101010101" pitchFamily="2" charset="-122"/>
              </a:rPr>
              <a:t>}</a:t>
            </a:r>
          </a:p>
        </p:txBody>
      </p:sp>
      <p:sp>
        <p:nvSpPr>
          <p:cNvPr id="58373" name="Text Box 5"/>
          <p:cNvSpPr txBox="1">
            <a:spLocks noChangeArrowheads="1"/>
          </p:cNvSpPr>
          <p:nvPr/>
        </p:nvSpPr>
        <p:spPr bwMode="auto">
          <a:xfrm>
            <a:off x="300038" y="5189538"/>
            <a:ext cx="4652962" cy="132397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solidFill>
                  <a:srgbClr val="FF0000"/>
                </a:solidFill>
                <a:ea typeface="宋体" panose="02010600030101010101" pitchFamily="2" charset="-122"/>
              </a:rPr>
              <a:t>public boolean inTable( Object obj )</a:t>
            </a:r>
          </a:p>
          <a:p>
            <a:pPr eaLnBrk="1" hangingPunct="1">
              <a:lnSpc>
                <a:spcPct val="100000"/>
              </a:lnSpc>
              <a:buFontTx/>
              <a:buNone/>
            </a:pPr>
            <a:r>
              <a:rPr lang="en-US" altLang="zh-CN" sz="1600">
                <a:solidFill>
                  <a:srgbClr val="FF0000"/>
                </a:solidFill>
                <a:ea typeface="宋体" panose="02010600030101010101" pitchFamily="2" charset="-122"/>
              </a:rPr>
              <a:t>{</a:t>
            </a:r>
          </a:p>
          <a:p>
            <a:pPr eaLnBrk="1" hangingPunct="1">
              <a:lnSpc>
                <a:spcPct val="100000"/>
              </a:lnSpc>
              <a:buFontTx/>
              <a:buNone/>
            </a:pPr>
            <a:r>
              <a:rPr lang="en-US" altLang="zh-CN" sz="1600">
                <a:solidFill>
                  <a:srgbClr val="FF0000"/>
                </a:solidFill>
                <a:ea typeface="宋体" panose="02010600030101010101" pitchFamily="2" charset="-122"/>
              </a:rPr>
              <a:t>	int j = this.getIndex( obj );</a:t>
            </a:r>
          </a:p>
          <a:p>
            <a:pPr eaLnBrk="1" hangingPunct="1">
              <a:lnSpc>
                <a:spcPct val="100000"/>
              </a:lnSpc>
              <a:buFontTx/>
              <a:buNone/>
            </a:pPr>
            <a:r>
              <a:rPr lang="en-US" altLang="zh-CN" sz="1600">
                <a:solidFill>
                  <a:srgbClr val="FF0000"/>
                </a:solidFill>
                <a:ea typeface="宋体" panose="02010600030101010101" pitchFamily="2" charset="-122"/>
              </a:rPr>
              <a:t>	return j&lt;nTable;</a:t>
            </a:r>
          </a:p>
          <a:p>
            <a:pPr eaLnBrk="1" hangingPunct="1">
              <a:lnSpc>
                <a:spcPct val="100000"/>
              </a:lnSpc>
              <a:buFontTx/>
              <a:buNone/>
            </a:pPr>
            <a:r>
              <a:rPr lang="en-US" altLang="zh-CN" sz="1600">
                <a:solidFill>
                  <a:srgbClr val="FF0000"/>
                </a:solidFill>
                <a:ea typeface="宋体" panose="02010600030101010101" pitchFamily="2" charset="-122"/>
              </a:rPr>
              <a:t>}</a:t>
            </a:r>
          </a:p>
        </p:txBody>
      </p:sp>
      <p:sp>
        <p:nvSpPr>
          <p:cNvPr id="17414" name="Text Box 6"/>
          <p:cNvSpPr txBox="1">
            <a:spLocks noChangeArrowheads="1"/>
          </p:cNvSpPr>
          <p:nvPr/>
        </p:nvSpPr>
        <p:spPr bwMode="auto">
          <a:xfrm>
            <a:off x="5691188" y="3440113"/>
            <a:ext cx="3005137" cy="10795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ea typeface="宋体" panose="02010600030101010101" pitchFamily="2" charset="-122"/>
              </a:rPr>
              <a:t>bool Stack::Empty()</a:t>
            </a:r>
          </a:p>
          <a:p>
            <a:pPr eaLnBrk="1" hangingPunct="1">
              <a:lnSpc>
                <a:spcPct val="100000"/>
              </a:lnSpc>
              <a:buFontTx/>
              <a:buNone/>
            </a:pPr>
            <a:r>
              <a:rPr lang="en-US" altLang="zh-CN" sz="1600">
                <a:ea typeface="宋体" panose="02010600030101010101" pitchFamily="2" charset="-122"/>
              </a:rPr>
              <a:t>{</a:t>
            </a:r>
          </a:p>
          <a:p>
            <a:pPr eaLnBrk="1" hangingPunct="1">
              <a:lnSpc>
                <a:spcPct val="100000"/>
              </a:lnSpc>
              <a:buFontTx/>
              <a:buNone/>
            </a:pPr>
            <a:r>
              <a:rPr lang="en-US" altLang="zh-CN" sz="1600">
                <a:ea typeface="宋体" panose="02010600030101010101" pitchFamily="2" charset="-122"/>
              </a:rPr>
              <a:t>    return m_top!=NULL;</a:t>
            </a:r>
          </a:p>
          <a:p>
            <a:pPr eaLnBrk="1" hangingPunct="1">
              <a:lnSpc>
                <a:spcPct val="100000"/>
              </a:lnSpc>
              <a:buFontTx/>
              <a:buNone/>
            </a:pPr>
            <a:r>
              <a:rPr lang="en-US" altLang="zh-CN" sz="1600">
                <a:ea typeface="宋体" panose="02010600030101010101" pitchFamily="2" charset="-122"/>
              </a:rPr>
              <a:t>}</a:t>
            </a:r>
          </a:p>
        </p:txBody>
      </p:sp>
      <p:sp>
        <p:nvSpPr>
          <p:cNvPr id="58375" name="Text Box 7"/>
          <p:cNvSpPr txBox="1">
            <a:spLocks noChangeArrowheads="1"/>
          </p:cNvSpPr>
          <p:nvPr/>
        </p:nvSpPr>
        <p:spPr bwMode="auto">
          <a:xfrm>
            <a:off x="5691188" y="5189538"/>
            <a:ext cx="3005137" cy="10795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solidFill>
                  <a:srgbClr val="FF0000"/>
                </a:solidFill>
                <a:ea typeface="宋体" panose="02010600030101010101" pitchFamily="2" charset="-122"/>
              </a:rPr>
              <a:t>bool Stack::Empty()</a:t>
            </a:r>
          </a:p>
          <a:p>
            <a:pPr eaLnBrk="1" hangingPunct="1">
              <a:lnSpc>
                <a:spcPct val="100000"/>
              </a:lnSpc>
              <a:buFontTx/>
              <a:buNone/>
            </a:pPr>
            <a:r>
              <a:rPr lang="en-US" altLang="zh-CN" sz="1600">
                <a:solidFill>
                  <a:srgbClr val="FF0000"/>
                </a:solidFill>
                <a:ea typeface="宋体" panose="02010600030101010101" pitchFamily="2" charset="-122"/>
              </a:rPr>
              <a:t>{</a:t>
            </a:r>
          </a:p>
          <a:p>
            <a:pPr eaLnBrk="1" hangingPunct="1">
              <a:lnSpc>
                <a:spcPct val="100000"/>
              </a:lnSpc>
              <a:buFontTx/>
              <a:buNone/>
            </a:pPr>
            <a:r>
              <a:rPr lang="en-US" altLang="zh-CN" sz="1600">
                <a:solidFill>
                  <a:srgbClr val="FF0000"/>
                </a:solidFill>
                <a:ea typeface="宋体" panose="02010600030101010101" pitchFamily="2" charset="-122"/>
              </a:rPr>
              <a:t>    return m_top==NULL;</a:t>
            </a:r>
          </a:p>
          <a:p>
            <a:pPr eaLnBrk="1" hangingPunct="1">
              <a:lnSpc>
                <a:spcPct val="100000"/>
              </a:lnSpc>
              <a:buFontTx/>
              <a:buNone/>
            </a:pPr>
            <a:r>
              <a:rPr lang="en-US" altLang="zh-CN" sz="1600">
                <a:solidFill>
                  <a:srgbClr val="FF0000"/>
                </a:solidFill>
                <a:ea typeface="宋体" panose="02010600030101010101" pitchFamily="2" charset="-122"/>
              </a:rPr>
              <a:t>}</a:t>
            </a:r>
          </a:p>
        </p:txBody>
      </p:sp>
    </p:spTree>
    <p:extLst>
      <p:ext uri="{BB962C8B-B14F-4D97-AF65-F5344CB8AC3E}">
        <p14:creationId xmlns:p14="http://schemas.microsoft.com/office/powerpoint/2010/main" val="847694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P spid="5837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8435"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命名的意义应当准确</a:t>
            </a:r>
          </a:p>
        </p:txBody>
      </p:sp>
      <p:sp>
        <p:nvSpPr>
          <p:cNvPr id="18436" name="Text Box 4"/>
          <p:cNvSpPr txBox="1">
            <a:spLocks noChangeArrowheads="1"/>
          </p:cNvSpPr>
          <p:nvPr/>
        </p:nvSpPr>
        <p:spPr bwMode="auto">
          <a:xfrm>
            <a:off x="900113" y="3541713"/>
            <a:ext cx="38512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#define TRUE 0</a:t>
            </a:r>
          </a:p>
          <a:p>
            <a:pPr eaLnBrk="1" hangingPunct="1">
              <a:lnSpc>
                <a:spcPct val="100000"/>
              </a:lnSpc>
              <a:buFontTx/>
              <a:buNone/>
            </a:pPr>
            <a:r>
              <a:rPr lang="en-US" altLang="zh-CN" sz="2000">
                <a:ea typeface="宋体" panose="02010600030101010101" pitchFamily="2" charset="-122"/>
              </a:rPr>
              <a:t>#define FALSE 1</a:t>
            </a:r>
          </a:p>
          <a:p>
            <a:pPr eaLnBrk="1" hangingPunct="1">
              <a:lnSpc>
                <a:spcPct val="100000"/>
              </a:lnSpc>
              <a:buFontTx/>
              <a:buNone/>
            </a:pPr>
            <a:r>
              <a:rPr lang="en-US" altLang="zh-CN" sz="2000">
                <a:ea typeface="宋体" panose="02010600030101010101" pitchFamily="2" charset="-122"/>
              </a:rPr>
              <a:t>if ((ch=getchar())==EOF)</a:t>
            </a:r>
          </a:p>
          <a:p>
            <a:pPr eaLnBrk="1" hangingPunct="1">
              <a:lnSpc>
                <a:spcPct val="100000"/>
              </a:lnSpc>
              <a:buFontTx/>
              <a:buNone/>
            </a:pPr>
            <a:r>
              <a:rPr lang="en-US" altLang="zh-CN" sz="2000">
                <a:ea typeface="宋体" panose="02010600030101010101" pitchFamily="2" charset="-122"/>
              </a:rPr>
              <a:t>	not_eof = FALSE;</a:t>
            </a:r>
          </a:p>
        </p:txBody>
      </p:sp>
      <p:sp>
        <p:nvSpPr>
          <p:cNvPr id="59397" name="Text Box 5"/>
          <p:cNvSpPr txBox="1">
            <a:spLocks noChangeArrowheads="1"/>
          </p:cNvSpPr>
          <p:nvPr/>
        </p:nvSpPr>
        <p:spPr bwMode="auto">
          <a:xfrm>
            <a:off x="4295775" y="5267325"/>
            <a:ext cx="36988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#define TRUE 1</a:t>
            </a:r>
          </a:p>
          <a:p>
            <a:pPr eaLnBrk="1" hangingPunct="1">
              <a:lnSpc>
                <a:spcPct val="100000"/>
              </a:lnSpc>
              <a:buFontTx/>
              <a:buNone/>
            </a:pPr>
            <a:r>
              <a:rPr lang="en-US" altLang="zh-CN" sz="2000">
                <a:solidFill>
                  <a:srgbClr val="FF0000"/>
                </a:solidFill>
                <a:ea typeface="宋体" panose="02010600030101010101" pitchFamily="2" charset="-122"/>
              </a:rPr>
              <a:t>#define FALSE 0</a:t>
            </a:r>
          </a:p>
          <a:p>
            <a:pPr eaLnBrk="1" hangingPunct="1">
              <a:lnSpc>
                <a:spcPct val="100000"/>
              </a:lnSpc>
              <a:buFontTx/>
              <a:buNone/>
            </a:pPr>
            <a:r>
              <a:rPr lang="en-US" altLang="zh-CN" sz="2000">
                <a:solidFill>
                  <a:srgbClr val="FF0000"/>
                </a:solidFill>
                <a:ea typeface="宋体" panose="02010600030101010101" pitchFamily="2" charset="-122"/>
              </a:rPr>
              <a:t>if((ch=getchar())==EOF)</a:t>
            </a:r>
          </a:p>
          <a:p>
            <a:pPr eaLnBrk="1" hangingPunct="1">
              <a:lnSpc>
                <a:spcPct val="100000"/>
              </a:lnSpc>
              <a:buFontTx/>
              <a:buNone/>
            </a:pPr>
            <a:r>
              <a:rPr lang="en-US" altLang="zh-CN" sz="2000">
                <a:solidFill>
                  <a:srgbClr val="FF0000"/>
                </a:solidFill>
                <a:ea typeface="宋体" panose="02010600030101010101" pitchFamily="2" charset="-122"/>
              </a:rPr>
              <a:t>	is_eof = TRUE;</a:t>
            </a:r>
          </a:p>
        </p:txBody>
      </p:sp>
    </p:spTree>
    <p:extLst>
      <p:ext uri="{BB962C8B-B14F-4D97-AF65-F5344CB8AC3E}">
        <p14:creationId xmlns:p14="http://schemas.microsoft.com/office/powerpoint/2010/main" val="162674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9459" name="Rectangle 3"/>
          <p:cNvSpPr>
            <a:spLocks noGrp="1" noChangeArrowheads="1"/>
          </p:cNvSpPr>
          <p:nvPr>
            <p:ph idx="1"/>
          </p:nvPr>
        </p:nvSpPr>
        <p:spPr/>
        <p:txBody>
          <a:bodyPr/>
          <a:lstStyle/>
          <a:p>
            <a:pPr eaLnBrk="1" hangingPunct="1"/>
            <a:r>
              <a:rPr lang="zh-CN" altLang="en-US"/>
              <a:t>命名原则</a:t>
            </a:r>
          </a:p>
          <a:p>
            <a:pPr lvl="1" eaLnBrk="1" hangingPunct="1"/>
            <a:r>
              <a:rPr lang="zh-CN" altLang="en-US"/>
              <a:t>命名不应造成理解上的误导</a:t>
            </a:r>
          </a:p>
        </p:txBody>
      </p:sp>
      <p:sp>
        <p:nvSpPr>
          <p:cNvPr id="19460" name="Text Box 4"/>
          <p:cNvSpPr txBox="1">
            <a:spLocks noChangeArrowheads="1"/>
          </p:cNvSpPr>
          <p:nvPr/>
        </p:nvSpPr>
        <p:spPr bwMode="auto">
          <a:xfrm>
            <a:off x="1331119" y="3387725"/>
            <a:ext cx="4918075" cy="22352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int smaller( char *s, char *t )</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	if (strcmp(s, t)&lt;1)</a:t>
            </a:r>
          </a:p>
          <a:p>
            <a:pPr eaLnBrk="1" hangingPunct="1">
              <a:lnSpc>
                <a:spcPct val="100000"/>
              </a:lnSpc>
              <a:buFontTx/>
              <a:buNone/>
            </a:pPr>
            <a:r>
              <a:rPr lang="en-US" altLang="zh-CN" sz="2000">
                <a:ea typeface="宋体" panose="02010600030101010101" pitchFamily="2" charset="-122"/>
              </a:rPr>
              <a:t>		return 1;</a:t>
            </a:r>
          </a:p>
          <a:p>
            <a:pPr eaLnBrk="1" hangingPunct="1">
              <a:lnSpc>
                <a:spcPct val="100000"/>
              </a:lnSpc>
              <a:buFontTx/>
              <a:buNone/>
            </a:pPr>
            <a:r>
              <a:rPr lang="en-US" altLang="zh-CN" sz="2000">
                <a:ea typeface="宋体" panose="02010600030101010101" pitchFamily="2" charset="-122"/>
              </a:rPr>
              <a:t>	else</a:t>
            </a:r>
          </a:p>
          <a:p>
            <a:pPr eaLnBrk="1" hangingPunct="1">
              <a:lnSpc>
                <a:spcPct val="100000"/>
              </a:lnSpc>
              <a:buFontTx/>
              <a:buNone/>
            </a:pPr>
            <a:r>
              <a:rPr lang="en-US" altLang="zh-CN" sz="2000">
                <a:ea typeface="宋体" panose="02010600030101010101" pitchFamily="2" charset="-122"/>
              </a:rPr>
              <a:t>		return 0;</a:t>
            </a:r>
          </a:p>
          <a:p>
            <a:pPr eaLnBrk="1" hangingPunct="1">
              <a:lnSpc>
                <a:spcPct val="100000"/>
              </a:lnSpc>
              <a:buFontTx/>
              <a:buNone/>
            </a:pPr>
            <a:r>
              <a:rPr lang="en-US" altLang="zh-CN" sz="2000">
                <a:ea typeface="宋体" panose="02010600030101010101" pitchFamily="2" charset="-122"/>
              </a:rPr>
              <a:t>}</a:t>
            </a:r>
          </a:p>
        </p:txBody>
      </p:sp>
      <p:sp>
        <p:nvSpPr>
          <p:cNvPr id="60421" name="Text Box 5"/>
          <p:cNvSpPr txBox="1">
            <a:spLocks noChangeArrowheads="1"/>
          </p:cNvSpPr>
          <p:nvPr/>
        </p:nvSpPr>
        <p:spPr bwMode="auto">
          <a:xfrm>
            <a:off x="3957638" y="5353050"/>
            <a:ext cx="49180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int smaller( char *s, char *t )</a:t>
            </a:r>
          </a:p>
          <a:p>
            <a:pPr eaLnBrk="1" hangingPunct="1">
              <a:lnSpc>
                <a:spcPct val="100000"/>
              </a:lnSpc>
              <a:buFontTx/>
              <a:buNone/>
            </a:pPr>
            <a:r>
              <a:rPr lang="en-US" altLang="zh-CN" sz="2000">
                <a:solidFill>
                  <a:srgbClr val="FF0000"/>
                </a:solidFill>
                <a:ea typeface="宋体" panose="02010600030101010101" pitchFamily="2" charset="-122"/>
              </a:rPr>
              <a:t>{</a:t>
            </a:r>
          </a:p>
          <a:p>
            <a:pPr eaLnBrk="1" hangingPunct="1">
              <a:lnSpc>
                <a:spcPct val="100000"/>
              </a:lnSpc>
              <a:buFontTx/>
              <a:buNone/>
            </a:pPr>
            <a:r>
              <a:rPr lang="en-US" altLang="zh-CN" sz="2000">
                <a:solidFill>
                  <a:srgbClr val="FF0000"/>
                </a:solidFill>
                <a:ea typeface="宋体" panose="02010600030101010101" pitchFamily="2" charset="-122"/>
              </a:rPr>
              <a:t>	return  strcmp(s, t)&lt;0;</a:t>
            </a:r>
          </a:p>
          <a:p>
            <a:pPr eaLnBrk="1" hangingPunct="1">
              <a:lnSpc>
                <a:spcPct val="100000"/>
              </a:lnSpc>
              <a:buFontTx/>
              <a:buNone/>
            </a:pPr>
            <a:r>
              <a:rPr lang="en-US" altLang="zh-CN" sz="2000">
                <a:solidFill>
                  <a:srgbClr val="FF0000"/>
                </a:solidFill>
                <a:ea typeface="宋体" panose="02010600030101010101" pitchFamily="2" charset="-122"/>
              </a:rPr>
              <a:t>}</a:t>
            </a:r>
          </a:p>
        </p:txBody>
      </p:sp>
    </p:spTree>
    <p:extLst>
      <p:ext uri="{BB962C8B-B14F-4D97-AF65-F5344CB8AC3E}">
        <p14:creationId xmlns:p14="http://schemas.microsoft.com/office/powerpoint/2010/main" val="2518639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0483"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使用表达式的自然形式；</a:t>
            </a:r>
          </a:p>
          <a:p>
            <a:pPr lvl="1" eaLnBrk="1" hangingPunct="1"/>
            <a:r>
              <a:rPr lang="zh-CN" altLang="en-US"/>
              <a:t>通过适当运用括号来消除二义性，增强可读性；</a:t>
            </a:r>
          </a:p>
          <a:p>
            <a:pPr lvl="1" eaLnBrk="1" hangingPunct="1"/>
            <a:r>
              <a:rPr lang="zh-CN" altLang="en-US"/>
              <a:t>不宜书写过于复杂的表达式；</a:t>
            </a:r>
          </a:p>
          <a:p>
            <a:pPr lvl="1" eaLnBrk="1" hangingPunct="1"/>
            <a:r>
              <a:rPr lang="zh-CN" altLang="en-US"/>
              <a:t>不宜书写有多用途的复合表达式；</a:t>
            </a:r>
          </a:p>
          <a:p>
            <a:pPr lvl="1" eaLnBrk="1" hangingPunct="1"/>
            <a:r>
              <a:rPr lang="zh-CN" altLang="en-US"/>
              <a:t>不宜书写计算依赖编译器的表达式；</a:t>
            </a:r>
          </a:p>
          <a:p>
            <a:pPr lvl="1" eaLnBrk="1" hangingPunct="1"/>
            <a:r>
              <a:rPr lang="zh-CN" altLang="en-US"/>
              <a:t>利用语言机制来计算对象的大小；</a:t>
            </a:r>
          </a:p>
        </p:txBody>
      </p:sp>
    </p:spTree>
    <p:extLst>
      <p:ext uri="{BB962C8B-B14F-4D97-AF65-F5344CB8AC3E}">
        <p14:creationId xmlns:p14="http://schemas.microsoft.com/office/powerpoint/2010/main" val="2696955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1507"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避免使用否定的逻辑表达式</a:t>
            </a:r>
          </a:p>
        </p:txBody>
      </p:sp>
      <p:sp>
        <p:nvSpPr>
          <p:cNvPr id="21508" name="Text Box 4"/>
          <p:cNvSpPr txBox="1">
            <a:spLocks noChangeArrowheads="1"/>
          </p:cNvSpPr>
          <p:nvPr/>
        </p:nvSpPr>
        <p:spPr bwMode="auto">
          <a:xfrm>
            <a:off x="827088" y="3643313"/>
            <a:ext cx="7966075" cy="4064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if (!(block_id&lt;actblks) || !(block_id&gt;=unblocks)) …</a:t>
            </a:r>
          </a:p>
        </p:txBody>
      </p:sp>
      <p:sp>
        <p:nvSpPr>
          <p:cNvPr id="62469" name="Text Box 5"/>
          <p:cNvSpPr txBox="1">
            <a:spLocks noChangeArrowheads="1"/>
          </p:cNvSpPr>
          <p:nvPr/>
        </p:nvSpPr>
        <p:spPr bwMode="auto">
          <a:xfrm>
            <a:off x="844550" y="4465638"/>
            <a:ext cx="8101013" cy="40640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if ((block_id&gt;=actblks) || (block_id&lt;unblocks)) …</a:t>
            </a:r>
          </a:p>
        </p:txBody>
      </p:sp>
    </p:spTree>
    <p:extLst>
      <p:ext uri="{BB962C8B-B14F-4D97-AF65-F5344CB8AC3E}">
        <p14:creationId xmlns:p14="http://schemas.microsoft.com/office/powerpoint/2010/main" val="4140624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ox(in)">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2531"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避免使用否定的逻辑表达式</a:t>
            </a:r>
          </a:p>
        </p:txBody>
      </p:sp>
      <p:sp>
        <p:nvSpPr>
          <p:cNvPr id="22532" name="Text Box 4"/>
          <p:cNvSpPr txBox="1">
            <a:spLocks noChangeArrowheads="1"/>
          </p:cNvSpPr>
          <p:nvPr/>
        </p:nvSpPr>
        <p:spPr bwMode="auto">
          <a:xfrm>
            <a:off x="900113" y="3694113"/>
            <a:ext cx="7000875" cy="528637"/>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ea typeface="宋体" panose="02010600030101010101" pitchFamily="2" charset="-122"/>
              </a:rPr>
              <a:t>if (!(c=='y' || c=='Y')) return;</a:t>
            </a:r>
          </a:p>
        </p:txBody>
      </p:sp>
      <p:sp>
        <p:nvSpPr>
          <p:cNvPr id="66565" name="Text Box 5"/>
          <p:cNvSpPr txBox="1">
            <a:spLocks noChangeArrowheads="1"/>
          </p:cNvSpPr>
          <p:nvPr/>
        </p:nvSpPr>
        <p:spPr bwMode="auto">
          <a:xfrm>
            <a:off x="947738" y="4652963"/>
            <a:ext cx="6362700" cy="528637"/>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if (c!='y' &amp;&amp; c!='Y') return;</a:t>
            </a:r>
          </a:p>
        </p:txBody>
      </p:sp>
    </p:spTree>
    <p:extLst>
      <p:ext uri="{BB962C8B-B14F-4D97-AF65-F5344CB8AC3E}">
        <p14:creationId xmlns:p14="http://schemas.microsoft.com/office/powerpoint/2010/main" val="390263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strips(downLeft)">
                                      <p:cBhvr>
                                        <p:cTn id="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3555"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使用括号来改善表达式的可读性</a:t>
            </a:r>
          </a:p>
        </p:txBody>
      </p:sp>
      <p:sp>
        <p:nvSpPr>
          <p:cNvPr id="23556" name="Text Box 4"/>
          <p:cNvSpPr txBox="1">
            <a:spLocks noChangeArrowheads="1"/>
          </p:cNvSpPr>
          <p:nvPr/>
        </p:nvSpPr>
        <p:spPr bwMode="auto">
          <a:xfrm>
            <a:off x="728663" y="3797300"/>
            <a:ext cx="7702550" cy="376238"/>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leap_year = y % 4 == 0 &amp;&amp; y % 100 != 0 || y % 400 == 0;</a:t>
            </a:r>
          </a:p>
        </p:txBody>
      </p:sp>
      <p:sp>
        <p:nvSpPr>
          <p:cNvPr id="63493" name="Text Box 5"/>
          <p:cNvSpPr txBox="1">
            <a:spLocks noChangeArrowheads="1"/>
          </p:cNvSpPr>
          <p:nvPr/>
        </p:nvSpPr>
        <p:spPr bwMode="auto">
          <a:xfrm>
            <a:off x="728663" y="4741863"/>
            <a:ext cx="7975600" cy="376237"/>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solidFill>
                  <a:srgbClr val="FF0000"/>
                </a:solidFill>
                <a:ea typeface="宋体" panose="02010600030101010101" pitchFamily="2" charset="-122"/>
              </a:rPr>
              <a:t>leap_year = ((y%4 == 0) &amp;&amp; (y%100 != 0)) || (y%400 == 0);</a:t>
            </a:r>
          </a:p>
        </p:txBody>
      </p:sp>
    </p:spTree>
    <p:extLst>
      <p:ext uri="{BB962C8B-B14F-4D97-AF65-F5344CB8AC3E}">
        <p14:creationId xmlns:p14="http://schemas.microsoft.com/office/powerpoint/2010/main" val="286040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blinds(horizontal)">
                                      <p:cBhvr>
                                        <p:cTn id="7"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4579" name="Rectangle 3"/>
          <p:cNvSpPr>
            <a:spLocks noGrp="1" noChangeArrowheads="1"/>
          </p:cNvSpPr>
          <p:nvPr>
            <p:ph idx="1"/>
          </p:nvPr>
        </p:nvSpPr>
        <p:spPr/>
        <p:txBody>
          <a:bodyPr/>
          <a:lstStyle/>
          <a:p>
            <a:pPr eaLnBrk="1" hangingPunct="1"/>
            <a:r>
              <a:rPr lang="zh-CN" altLang="en-US" dirty="0"/>
              <a:t>表达式的书写</a:t>
            </a:r>
          </a:p>
          <a:p>
            <a:pPr lvl="1" eaLnBrk="1" hangingPunct="1"/>
            <a:r>
              <a:rPr lang="zh-CN" altLang="en-US" dirty="0"/>
              <a:t>避免书写多用途复合表达式</a:t>
            </a:r>
          </a:p>
        </p:txBody>
      </p:sp>
      <p:sp>
        <p:nvSpPr>
          <p:cNvPr id="24580" name="Text Box 4"/>
          <p:cNvSpPr txBox="1">
            <a:spLocks noChangeArrowheads="1"/>
          </p:cNvSpPr>
          <p:nvPr/>
        </p:nvSpPr>
        <p:spPr bwMode="auto">
          <a:xfrm>
            <a:off x="2397125" y="3903663"/>
            <a:ext cx="4660900" cy="528637"/>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ea typeface="宋体" panose="02010600030101010101" pitchFamily="2" charset="-122"/>
              </a:rPr>
              <a:t>d = (a = b + c) + r ;</a:t>
            </a:r>
          </a:p>
        </p:txBody>
      </p:sp>
      <p:sp>
        <p:nvSpPr>
          <p:cNvPr id="65541" name="Text Box 5"/>
          <p:cNvSpPr txBox="1">
            <a:spLocks noChangeArrowheads="1"/>
          </p:cNvSpPr>
          <p:nvPr/>
        </p:nvSpPr>
        <p:spPr bwMode="auto">
          <a:xfrm>
            <a:off x="2397125" y="4831722"/>
            <a:ext cx="4660900" cy="955675"/>
          </a:xfrm>
          <a:prstGeom prst="rect">
            <a:avLst/>
          </a:prstGeom>
          <a:solidFill>
            <a:schemeClr val="bg1"/>
          </a:solidFill>
          <a:ln w="9525">
            <a:solidFill>
              <a:srgbClr val="000000"/>
            </a:solidFill>
            <a:miter lim="800000"/>
            <a:headEnd/>
            <a:tailEnd/>
          </a:ln>
        </p:spPr>
        <p:txBody>
          <a:bodyPr wrap="squar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a = b+c;</a:t>
            </a:r>
          </a:p>
          <a:p>
            <a:pPr eaLnBrk="1" hangingPunct="1">
              <a:lnSpc>
                <a:spcPct val="100000"/>
              </a:lnSpc>
              <a:buFontTx/>
              <a:buNone/>
            </a:pPr>
            <a:r>
              <a:rPr lang="en-US" altLang="zh-CN" sz="2800">
                <a:solidFill>
                  <a:srgbClr val="FF0000"/>
                </a:solidFill>
                <a:ea typeface="宋体" panose="02010600030101010101" pitchFamily="2" charset="-122"/>
              </a:rPr>
              <a:t>d = a+r;</a:t>
            </a:r>
          </a:p>
        </p:txBody>
      </p:sp>
    </p:spTree>
    <p:extLst>
      <p:ext uri="{BB962C8B-B14F-4D97-AF65-F5344CB8AC3E}">
        <p14:creationId xmlns:p14="http://schemas.microsoft.com/office/powerpoint/2010/main" val="286531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ox(in)">
                                      <p:cBhvr>
                                        <p:cTn id="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5603" name="Rectangle 3"/>
          <p:cNvSpPr>
            <a:spLocks noGrp="1" noChangeArrowheads="1"/>
          </p:cNvSpPr>
          <p:nvPr>
            <p:ph idx="1"/>
          </p:nvPr>
        </p:nvSpPr>
        <p:spPr/>
        <p:txBody>
          <a:bodyPr/>
          <a:lstStyle/>
          <a:p>
            <a:pPr eaLnBrk="1" hangingPunct="1"/>
            <a:r>
              <a:rPr lang="zh-CN" altLang="en-US" dirty="0"/>
              <a:t>表达式的书写</a:t>
            </a:r>
          </a:p>
          <a:p>
            <a:pPr lvl="1" eaLnBrk="1" hangingPunct="1"/>
            <a:r>
              <a:rPr lang="zh-CN" altLang="en-US" dirty="0"/>
              <a:t>尽量采用简洁的表达式形式</a:t>
            </a:r>
          </a:p>
        </p:txBody>
      </p:sp>
      <p:sp>
        <p:nvSpPr>
          <p:cNvPr id="25604" name="Text Box 4"/>
          <p:cNvSpPr txBox="1">
            <a:spLocks noChangeArrowheads="1"/>
          </p:cNvSpPr>
          <p:nvPr/>
        </p:nvSpPr>
        <p:spPr bwMode="auto">
          <a:xfrm>
            <a:off x="793750" y="3976688"/>
            <a:ext cx="7966075" cy="4064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subkey = subkey &gt;&gt; (bitoff – (bitoff &gt;&gt; 3) &lt;&lt; 3 ));</a:t>
            </a:r>
          </a:p>
        </p:txBody>
      </p:sp>
      <p:sp>
        <p:nvSpPr>
          <p:cNvPr id="202757" name="Text Box 5"/>
          <p:cNvSpPr txBox="1">
            <a:spLocks noChangeArrowheads="1"/>
          </p:cNvSpPr>
          <p:nvPr/>
        </p:nvSpPr>
        <p:spPr bwMode="auto">
          <a:xfrm>
            <a:off x="777875" y="5103813"/>
            <a:ext cx="7980363" cy="466725"/>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solidFill>
                  <a:srgbClr val="FF0000"/>
                </a:solidFill>
                <a:ea typeface="宋体" panose="02010600030101010101" pitchFamily="2" charset="-122"/>
              </a:rPr>
              <a:t>subkey &gt;&gt;= (bitoff &amp; 0x7);</a:t>
            </a:r>
          </a:p>
        </p:txBody>
      </p:sp>
    </p:spTree>
    <p:extLst>
      <p:ext uri="{BB962C8B-B14F-4D97-AF65-F5344CB8AC3E}">
        <p14:creationId xmlns:p14="http://schemas.microsoft.com/office/powerpoint/2010/main" val="3992238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2757"/>
                                        </p:tgtEl>
                                        <p:attrNameLst>
                                          <p:attrName>style.visibility</p:attrName>
                                        </p:attrNameLst>
                                      </p:cBhvr>
                                      <p:to>
                                        <p:strVal val="visible"/>
                                      </p:to>
                                    </p:set>
                                    <p:animEffect transition="in" filter="box(in)">
                                      <p:cBhvr>
                                        <p:cTn id="7" dur="500"/>
                                        <p:tgtEl>
                                          <p:spTgt spid="20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6627" name="Rectangle 3"/>
          <p:cNvSpPr>
            <a:spLocks noGrp="1" noChangeArrowheads="1"/>
          </p:cNvSpPr>
          <p:nvPr>
            <p:ph idx="1"/>
          </p:nvPr>
        </p:nvSpPr>
        <p:spPr/>
        <p:txBody>
          <a:bodyPr/>
          <a:lstStyle/>
          <a:p>
            <a:pPr eaLnBrk="1" hangingPunct="1">
              <a:lnSpc>
                <a:spcPct val="90000"/>
              </a:lnSpc>
            </a:pPr>
            <a:r>
              <a:rPr lang="zh-CN" altLang="en-US" dirty="0"/>
              <a:t>表达式的书写</a:t>
            </a:r>
          </a:p>
          <a:p>
            <a:pPr lvl="1" eaLnBrk="1" hangingPunct="1">
              <a:lnSpc>
                <a:spcPct val="150000"/>
              </a:lnSpc>
            </a:pPr>
            <a:r>
              <a:rPr lang="zh-CN" altLang="en-US" dirty="0"/>
              <a:t>避免书写结构过于复杂的表达式</a:t>
            </a:r>
          </a:p>
        </p:txBody>
      </p:sp>
      <p:sp>
        <p:nvSpPr>
          <p:cNvPr id="26628" name="Text Box 4"/>
          <p:cNvSpPr txBox="1">
            <a:spLocks noChangeArrowheads="1"/>
          </p:cNvSpPr>
          <p:nvPr/>
        </p:nvSpPr>
        <p:spPr bwMode="auto">
          <a:xfrm>
            <a:off x="1476375" y="3573463"/>
            <a:ext cx="6955750" cy="40011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ea typeface="宋体" panose="02010600030101010101" pitchFamily="2" charset="-122"/>
              </a:rPr>
              <a:t>*x += (*</a:t>
            </a:r>
            <a:r>
              <a:rPr lang="en-US" altLang="zh-CN" sz="2000" dirty="0" err="1">
                <a:ea typeface="宋体" panose="02010600030101010101" pitchFamily="2" charset="-122"/>
              </a:rPr>
              <a:t>xp</a:t>
            </a:r>
            <a:r>
              <a:rPr lang="en-US" altLang="zh-CN" sz="2000" dirty="0">
                <a:ea typeface="宋体" panose="02010600030101010101" pitchFamily="2" charset="-122"/>
              </a:rPr>
              <a:t> = (2*k&lt;(n-m) ? c[k+1] : d[k--]));</a:t>
            </a:r>
          </a:p>
        </p:txBody>
      </p:sp>
      <p:sp>
        <p:nvSpPr>
          <p:cNvPr id="64517" name="Text Box 5"/>
          <p:cNvSpPr txBox="1">
            <a:spLocks noChangeArrowheads="1"/>
          </p:cNvSpPr>
          <p:nvPr/>
        </p:nvSpPr>
        <p:spPr bwMode="auto">
          <a:xfrm>
            <a:off x="1476376" y="4545013"/>
            <a:ext cx="6955750" cy="1938992"/>
          </a:xfrm>
          <a:prstGeom prst="rect">
            <a:avLst/>
          </a:prstGeom>
          <a:solidFill>
            <a:schemeClr val="bg1"/>
          </a:solidFill>
          <a:ln w="9525">
            <a:solidFill>
              <a:srgbClr val="000000"/>
            </a:solidFill>
            <a:miter lim="800000"/>
            <a:headEnd/>
            <a:tailEnd/>
          </a:ln>
        </p:spPr>
        <p:txBody>
          <a:bodyPr wrap="squar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400">
                <a:solidFill>
                  <a:srgbClr val="FF0000"/>
                </a:solidFill>
                <a:ea typeface="宋体" panose="02010600030101010101" pitchFamily="2" charset="-122"/>
              </a:rPr>
              <a:t>if (2*k &lt; n-m)</a:t>
            </a:r>
          </a:p>
          <a:p>
            <a:pPr eaLnBrk="1" hangingPunct="1">
              <a:lnSpc>
                <a:spcPct val="100000"/>
              </a:lnSpc>
              <a:buFontTx/>
              <a:buNone/>
            </a:pPr>
            <a:r>
              <a:rPr lang="en-US" altLang="zh-CN" sz="2400">
                <a:solidFill>
                  <a:srgbClr val="FF0000"/>
                </a:solidFill>
                <a:ea typeface="宋体" panose="02010600030101010101" pitchFamily="2" charset="-122"/>
              </a:rPr>
              <a:t>	*xp = c[k+1];</a:t>
            </a:r>
          </a:p>
          <a:p>
            <a:pPr eaLnBrk="1" hangingPunct="1">
              <a:lnSpc>
                <a:spcPct val="100000"/>
              </a:lnSpc>
              <a:buFontTx/>
              <a:buNone/>
            </a:pPr>
            <a:r>
              <a:rPr lang="en-US" altLang="zh-CN" sz="2400">
                <a:solidFill>
                  <a:srgbClr val="FF0000"/>
                </a:solidFill>
                <a:ea typeface="宋体" panose="02010600030101010101" pitchFamily="2" charset="-122"/>
              </a:rPr>
              <a:t>else</a:t>
            </a:r>
          </a:p>
          <a:p>
            <a:pPr eaLnBrk="1" hangingPunct="1">
              <a:lnSpc>
                <a:spcPct val="100000"/>
              </a:lnSpc>
              <a:buFontTx/>
              <a:buNone/>
            </a:pPr>
            <a:r>
              <a:rPr lang="en-US" altLang="zh-CN" sz="2400">
                <a:solidFill>
                  <a:srgbClr val="FF0000"/>
                </a:solidFill>
                <a:ea typeface="宋体" panose="02010600030101010101" pitchFamily="2" charset="-122"/>
              </a:rPr>
              <a:t>	*xp = d[k--];</a:t>
            </a:r>
          </a:p>
          <a:p>
            <a:pPr eaLnBrk="1" hangingPunct="1">
              <a:lnSpc>
                <a:spcPct val="100000"/>
              </a:lnSpc>
              <a:buFontTx/>
              <a:buNone/>
            </a:pPr>
            <a:r>
              <a:rPr lang="en-US" altLang="zh-CN" sz="2400">
                <a:solidFill>
                  <a:srgbClr val="FF0000"/>
                </a:solidFill>
                <a:ea typeface="宋体" panose="02010600030101010101" pitchFamily="2" charset="-122"/>
              </a:rPr>
              <a:t>*x += *xp;</a:t>
            </a:r>
          </a:p>
        </p:txBody>
      </p:sp>
    </p:spTree>
    <p:extLst>
      <p:ext uri="{BB962C8B-B14F-4D97-AF65-F5344CB8AC3E}">
        <p14:creationId xmlns:p14="http://schemas.microsoft.com/office/powerpoint/2010/main" val="249076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ppt_w</p:attrName>
                                        </p:attrNameLst>
                                      </p:cBhvr>
                                      <p:tavLst>
                                        <p:tav tm="0">
                                          <p:val>
                                            <p:fltVal val="0"/>
                                          </p:val>
                                        </p:tav>
                                        <p:tav tm="100000">
                                          <p:val>
                                            <p:strVal val="#ppt_w"/>
                                          </p:val>
                                        </p:tav>
                                      </p:tavLst>
                                    </p:anim>
                                    <p:anim calcmode="lin" valueType="num">
                                      <p:cBhvr>
                                        <p:cTn id="8" dur="500" fill="hold"/>
                                        <p:tgtEl>
                                          <p:spTgt spid="645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关于程序设计</a:t>
            </a:r>
          </a:p>
        </p:txBody>
      </p:sp>
      <p:sp>
        <p:nvSpPr>
          <p:cNvPr id="3" name="文本占位符 2"/>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75400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7651" name="Rectangle 3"/>
          <p:cNvSpPr>
            <a:spLocks noGrp="1" noChangeArrowheads="1"/>
          </p:cNvSpPr>
          <p:nvPr>
            <p:ph idx="1"/>
          </p:nvPr>
        </p:nvSpPr>
        <p:spPr/>
        <p:txBody>
          <a:bodyPr/>
          <a:lstStyle/>
          <a:p>
            <a:pPr eaLnBrk="1" hangingPunct="1">
              <a:lnSpc>
                <a:spcPct val="90000"/>
              </a:lnSpc>
            </a:pPr>
            <a:r>
              <a:rPr lang="zh-CN" altLang="en-US" dirty="0"/>
              <a:t>表达式的书写</a:t>
            </a:r>
          </a:p>
          <a:p>
            <a:pPr lvl="1" eaLnBrk="1" hangingPunct="1">
              <a:lnSpc>
                <a:spcPct val="150000"/>
              </a:lnSpc>
            </a:pPr>
            <a:r>
              <a:rPr lang="zh-CN" altLang="en-US" dirty="0"/>
              <a:t>简单条件判断可用简练的条件表达式来表示</a:t>
            </a:r>
          </a:p>
        </p:txBody>
      </p:sp>
      <p:sp>
        <p:nvSpPr>
          <p:cNvPr id="27652" name="Text Box 4"/>
          <p:cNvSpPr txBox="1">
            <a:spLocks noChangeArrowheads="1"/>
          </p:cNvSpPr>
          <p:nvPr/>
        </p:nvSpPr>
        <p:spPr bwMode="auto">
          <a:xfrm>
            <a:off x="1373188" y="3371850"/>
            <a:ext cx="5511800" cy="180975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ea typeface="宋体" panose="02010600030101010101" pitchFamily="2" charset="-122"/>
              </a:rPr>
              <a:t>if (condition)</a:t>
            </a:r>
          </a:p>
          <a:p>
            <a:pPr eaLnBrk="1" hangingPunct="1">
              <a:lnSpc>
                <a:spcPct val="100000"/>
              </a:lnSpc>
              <a:buFontTx/>
              <a:buNone/>
            </a:pPr>
            <a:r>
              <a:rPr lang="en-US" altLang="zh-CN" sz="2800">
                <a:ea typeface="宋体" panose="02010600030101010101" pitchFamily="2" charset="-122"/>
              </a:rPr>
              <a:t>    return x;</a:t>
            </a:r>
          </a:p>
          <a:p>
            <a:pPr eaLnBrk="1" hangingPunct="1">
              <a:lnSpc>
                <a:spcPct val="100000"/>
              </a:lnSpc>
              <a:buFontTx/>
              <a:buNone/>
            </a:pPr>
            <a:r>
              <a:rPr lang="en-US" altLang="zh-CN" sz="2800">
                <a:ea typeface="宋体" panose="02010600030101010101" pitchFamily="2" charset="-122"/>
              </a:rPr>
              <a:t>else</a:t>
            </a:r>
          </a:p>
          <a:p>
            <a:pPr eaLnBrk="1" hangingPunct="1">
              <a:lnSpc>
                <a:spcPct val="100000"/>
              </a:lnSpc>
              <a:buFontTx/>
              <a:buNone/>
            </a:pPr>
            <a:r>
              <a:rPr lang="en-US" altLang="zh-CN" sz="2800">
                <a:ea typeface="宋体" panose="02010600030101010101" pitchFamily="2" charset="-122"/>
              </a:rPr>
              <a:t>    return y;</a:t>
            </a:r>
          </a:p>
        </p:txBody>
      </p:sp>
      <p:sp>
        <p:nvSpPr>
          <p:cNvPr id="218117" name="Text Box 5"/>
          <p:cNvSpPr txBox="1">
            <a:spLocks noChangeArrowheads="1"/>
          </p:cNvSpPr>
          <p:nvPr/>
        </p:nvSpPr>
        <p:spPr bwMode="auto">
          <a:xfrm>
            <a:off x="1373188" y="5676900"/>
            <a:ext cx="5511800" cy="528638"/>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return condition ? x : y;</a:t>
            </a:r>
          </a:p>
        </p:txBody>
      </p:sp>
    </p:spTree>
    <p:extLst>
      <p:ext uri="{BB962C8B-B14F-4D97-AF65-F5344CB8AC3E}">
        <p14:creationId xmlns:p14="http://schemas.microsoft.com/office/powerpoint/2010/main" val="328973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p:cTn id="7" dur="500" fill="hold"/>
                                        <p:tgtEl>
                                          <p:spTgt spid="218117"/>
                                        </p:tgtEl>
                                        <p:attrNameLst>
                                          <p:attrName>ppt_w</p:attrName>
                                        </p:attrNameLst>
                                      </p:cBhvr>
                                      <p:tavLst>
                                        <p:tav tm="0">
                                          <p:val>
                                            <p:fltVal val="0"/>
                                          </p:val>
                                        </p:tav>
                                        <p:tav tm="100000">
                                          <p:val>
                                            <p:strVal val="#ppt_w"/>
                                          </p:val>
                                        </p:tav>
                                      </p:tavLst>
                                    </p:anim>
                                    <p:anim calcmode="lin" valueType="num">
                                      <p:cBhvr>
                                        <p:cTn id="8" dur="500" fill="hold"/>
                                        <p:tgtEl>
                                          <p:spTgt spid="218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8675"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采用易于阅读的常量形式，如果可能，尽量使用库函数</a:t>
            </a:r>
          </a:p>
        </p:txBody>
      </p:sp>
      <p:sp>
        <p:nvSpPr>
          <p:cNvPr id="28676" name="Text Box 4"/>
          <p:cNvSpPr txBox="1">
            <a:spLocks noChangeArrowheads="1"/>
          </p:cNvSpPr>
          <p:nvPr/>
        </p:nvSpPr>
        <p:spPr bwMode="auto">
          <a:xfrm>
            <a:off x="1878013" y="4044950"/>
            <a:ext cx="5086350" cy="528638"/>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ea typeface="宋体" panose="02010600030101010101" pitchFamily="2" charset="-122"/>
              </a:rPr>
              <a:t>if (c&gt;=65 &amp;&amp; c&lt;=90) …</a:t>
            </a:r>
          </a:p>
        </p:txBody>
      </p:sp>
      <p:sp>
        <p:nvSpPr>
          <p:cNvPr id="68613" name="Text Box 5"/>
          <p:cNvSpPr txBox="1">
            <a:spLocks noChangeArrowheads="1"/>
          </p:cNvSpPr>
          <p:nvPr/>
        </p:nvSpPr>
        <p:spPr bwMode="auto">
          <a:xfrm>
            <a:off x="1878013" y="5113338"/>
            <a:ext cx="5086350" cy="528637"/>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if (c&gt;='A' &amp;&amp; c&lt;='Z') …</a:t>
            </a:r>
          </a:p>
        </p:txBody>
      </p:sp>
      <p:sp>
        <p:nvSpPr>
          <p:cNvPr id="68615" name="Text Box 7"/>
          <p:cNvSpPr txBox="1">
            <a:spLocks noChangeArrowheads="1"/>
          </p:cNvSpPr>
          <p:nvPr/>
        </p:nvSpPr>
        <p:spPr bwMode="auto">
          <a:xfrm>
            <a:off x="1878013" y="5905500"/>
            <a:ext cx="5086350" cy="528638"/>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if (isupper(c)) …</a:t>
            </a:r>
          </a:p>
        </p:txBody>
      </p:sp>
    </p:spTree>
    <p:extLst>
      <p:ext uri="{BB962C8B-B14F-4D97-AF65-F5344CB8AC3E}">
        <p14:creationId xmlns:p14="http://schemas.microsoft.com/office/powerpoint/2010/main" val="2416955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box(in)">
                                      <p:cBhvr>
                                        <p:cTn id="7" dur="500"/>
                                        <p:tgtEl>
                                          <p:spTgt spid="68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5"/>
                                        </p:tgtEl>
                                        <p:attrNameLst>
                                          <p:attrName>style.visibility</p:attrName>
                                        </p:attrNameLst>
                                      </p:cBhvr>
                                      <p:to>
                                        <p:strVal val="visible"/>
                                      </p:to>
                                    </p:set>
                                    <p:animEffect transition="in" filter="box(in)">
                                      <p:cBhvr>
                                        <p:cTn id="12"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P spid="686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29699"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不要把程序中的复合表达式与“真正的数学表达式”混淆</a:t>
            </a:r>
          </a:p>
        </p:txBody>
      </p:sp>
      <p:sp>
        <p:nvSpPr>
          <p:cNvPr id="29700" name="Text Box 4"/>
          <p:cNvSpPr txBox="1">
            <a:spLocks noChangeArrowheads="1"/>
          </p:cNvSpPr>
          <p:nvPr/>
        </p:nvSpPr>
        <p:spPr bwMode="auto">
          <a:xfrm>
            <a:off x="1644650" y="4284663"/>
            <a:ext cx="4673600" cy="528637"/>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ea typeface="宋体" panose="02010600030101010101" pitchFamily="2" charset="-122"/>
              </a:rPr>
              <a:t>if (a &lt; b &lt; c)  …</a:t>
            </a:r>
          </a:p>
        </p:txBody>
      </p:sp>
      <p:sp>
        <p:nvSpPr>
          <p:cNvPr id="204805" name="Text Box 5"/>
          <p:cNvSpPr txBox="1">
            <a:spLocks noChangeArrowheads="1"/>
          </p:cNvSpPr>
          <p:nvPr/>
        </p:nvSpPr>
        <p:spPr bwMode="auto">
          <a:xfrm>
            <a:off x="1657350" y="5353050"/>
            <a:ext cx="4660900" cy="528638"/>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800">
                <a:solidFill>
                  <a:srgbClr val="FF0000"/>
                </a:solidFill>
                <a:ea typeface="宋体" panose="02010600030101010101" pitchFamily="2" charset="-122"/>
              </a:rPr>
              <a:t>if ((a&lt;b) &amp;&amp; (b&lt;c)) …</a:t>
            </a:r>
          </a:p>
        </p:txBody>
      </p:sp>
    </p:spTree>
    <p:extLst>
      <p:ext uri="{BB962C8B-B14F-4D97-AF65-F5344CB8AC3E}">
        <p14:creationId xmlns:p14="http://schemas.microsoft.com/office/powerpoint/2010/main" val="1173516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box(in)">
                                      <p:cBhvr>
                                        <p:cTn id="7"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0723"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表达式形式应与其意义相符</a:t>
            </a:r>
          </a:p>
        </p:txBody>
      </p:sp>
      <p:sp>
        <p:nvSpPr>
          <p:cNvPr id="30724" name="Text Box 4"/>
          <p:cNvSpPr txBox="1">
            <a:spLocks noChangeArrowheads="1"/>
          </p:cNvSpPr>
          <p:nvPr/>
        </p:nvSpPr>
        <p:spPr bwMode="auto">
          <a:xfrm>
            <a:off x="914400" y="3481388"/>
            <a:ext cx="7907338" cy="19304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tabLst>
                <a:tab pos="4208463" algn="l"/>
              </a:tabLst>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tabLst>
                <a:tab pos="4208463" algn="l"/>
              </a:tabLst>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tabLst>
                <a:tab pos="4208463" algn="l"/>
              </a:tabLst>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tabLst>
                <a:tab pos="4208463" algn="l"/>
              </a:tabLst>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tabLst>
                <a:tab pos="4208463" algn="l"/>
              </a:tabLst>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BOOL isVisible;</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endParaRPr lang="en-US" altLang="zh-CN" sz="2000">
              <a:ea typeface="宋体" panose="02010600030101010101" pitchFamily="2" charset="-122"/>
            </a:endParaRPr>
          </a:p>
          <a:p>
            <a:pPr eaLnBrk="1" hangingPunct="1">
              <a:lnSpc>
                <a:spcPct val="100000"/>
              </a:lnSpc>
              <a:buFontTx/>
              <a:buNone/>
            </a:pPr>
            <a:r>
              <a:rPr lang="en-US" altLang="zh-CN" sz="2000">
                <a:ea typeface="宋体" panose="02010600030101010101" pitchFamily="2" charset="-122"/>
              </a:rPr>
              <a:t>if (isVisible==TRUE) …	if (isVisible==FALSE) …</a:t>
            </a:r>
          </a:p>
          <a:p>
            <a:pPr eaLnBrk="1" hangingPunct="1">
              <a:lnSpc>
                <a:spcPct val="100000"/>
              </a:lnSpc>
              <a:buFontTx/>
              <a:buNone/>
            </a:pPr>
            <a:endParaRPr lang="en-US" altLang="zh-CN" sz="2000">
              <a:ea typeface="宋体" panose="02010600030101010101" pitchFamily="2" charset="-122"/>
            </a:endParaRPr>
          </a:p>
          <a:p>
            <a:pPr eaLnBrk="1" hangingPunct="1">
              <a:lnSpc>
                <a:spcPct val="100000"/>
              </a:lnSpc>
              <a:buFontTx/>
              <a:buNone/>
            </a:pPr>
            <a:r>
              <a:rPr lang="en-US" altLang="zh-CN" sz="2000">
                <a:ea typeface="宋体" panose="02010600030101010101" pitchFamily="2" charset="-122"/>
              </a:rPr>
              <a:t>if (isVisible==1) …	if (isVisible==0) …</a:t>
            </a:r>
          </a:p>
        </p:txBody>
      </p:sp>
      <p:sp>
        <p:nvSpPr>
          <p:cNvPr id="212997" name="Rectangle 5"/>
          <p:cNvSpPr>
            <a:spLocks noChangeArrowheads="1"/>
          </p:cNvSpPr>
          <p:nvPr/>
        </p:nvSpPr>
        <p:spPr bwMode="auto">
          <a:xfrm>
            <a:off x="914400" y="5662613"/>
            <a:ext cx="7907338" cy="40640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tabLst>
                <a:tab pos="4208463" algn="l"/>
              </a:tabLst>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tabLst>
                <a:tab pos="4208463" algn="l"/>
              </a:tabLst>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tabLst>
                <a:tab pos="4208463" algn="l"/>
              </a:tabLst>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tabLst>
                <a:tab pos="4208463" algn="l"/>
              </a:tabLst>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tabLst>
                <a:tab pos="4208463" algn="l"/>
              </a:tabLst>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tabLst>
                <a:tab pos="4208463" algn="l"/>
              </a:tabLst>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if (isVisible) …	if (!isVisible) …</a:t>
            </a:r>
          </a:p>
        </p:txBody>
      </p:sp>
    </p:spTree>
    <p:extLst>
      <p:ext uri="{BB962C8B-B14F-4D97-AF65-F5344CB8AC3E}">
        <p14:creationId xmlns:p14="http://schemas.microsoft.com/office/powerpoint/2010/main" val="1639671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1747"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表达式形式应与其意义相符</a:t>
            </a:r>
          </a:p>
        </p:txBody>
      </p:sp>
      <p:sp>
        <p:nvSpPr>
          <p:cNvPr id="31748" name="Text Box 4"/>
          <p:cNvSpPr txBox="1">
            <a:spLocks noChangeArrowheads="1"/>
          </p:cNvSpPr>
          <p:nvPr/>
        </p:nvSpPr>
        <p:spPr bwMode="auto">
          <a:xfrm>
            <a:off x="1739900" y="4027488"/>
            <a:ext cx="4613275" cy="101600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int N;</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if (N) …		if (!N) …</a:t>
            </a:r>
          </a:p>
        </p:txBody>
      </p:sp>
      <p:sp>
        <p:nvSpPr>
          <p:cNvPr id="215045" name="Rectangle 5"/>
          <p:cNvSpPr>
            <a:spLocks noChangeArrowheads="1"/>
          </p:cNvSpPr>
          <p:nvPr/>
        </p:nvSpPr>
        <p:spPr bwMode="auto">
          <a:xfrm>
            <a:off x="1739900" y="5514975"/>
            <a:ext cx="4613275" cy="4064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if (N!=0) …		if (N==0) …</a:t>
            </a:r>
          </a:p>
        </p:txBody>
      </p:sp>
    </p:spTree>
    <p:extLst>
      <p:ext uri="{BB962C8B-B14F-4D97-AF65-F5344CB8AC3E}">
        <p14:creationId xmlns:p14="http://schemas.microsoft.com/office/powerpoint/2010/main" val="1249955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2771" name="Rectangle 3"/>
          <p:cNvSpPr>
            <a:spLocks noGrp="1" noChangeArrowheads="1"/>
          </p:cNvSpPr>
          <p:nvPr>
            <p:ph idx="1"/>
          </p:nvPr>
        </p:nvSpPr>
        <p:spPr/>
        <p:txBody>
          <a:bodyPr/>
          <a:lstStyle/>
          <a:p>
            <a:pPr eaLnBrk="1" hangingPunct="1"/>
            <a:r>
              <a:rPr lang="zh-CN" altLang="en-US"/>
              <a:t>表达式的书写</a:t>
            </a:r>
          </a:p>
          <a:p>
            <a:pPr lvl="1" eaLnBrk="1" hangingPunct="1"/>
            <a:r>
              <a:rPr lang="zh-CN" altLang="en-US"/>
              <a:t>表达式形式应与其意义相符</a:t>
            </a:r>
          </a:p>
        </p:txBody>
      </p:sp>
      <p:sp>
        <p:nvSpPr>
          <p:cNvPr id="32772" name="Text Box 4"/>
          <p:cNvSpPr txBox="1">
            <a:spLocks noChangeArrowheads="1"/>
          </p:cNvSpPr>
          <p:nvPr/>
        </p:nvSpPr>
        <p:spPr bwMode="auto">
          <a:xfrm>
            <a:off x="1563688" y="3776663"/>
            <a:ext cx="5070475" cy="162560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int *p;</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if (p) …		if (!p) …</a:t>
            </a:r>
          </a:p>
          <a:p>
            <a:pPr eaLnBrk="1" hangingPunct="1">
              <a:lnSpc>
                <a:spcPct val="100000"/>
              </a:lnSpc>
              <a:buFontTx/>
              <a:buNone/>
            </a:pPr>
            <a:endParaRPr lang="en-US" altLang="zh-CN" sz="2000">
              <a:ea typeface="宋体" panose="02010600030101010101" pitchFamily="2" charset="-122"/>
            </a:endParaRPr>
          </a:p>
          <a:p>
            <a:pPr eaLnBrk="1" hangingPunct="1">
              <a:lnSpc>
                <a:spcPct val="100000"/>
              </a:lnSpc>
              <a:buFontTx/>
              <a:buNone/>
            </a:pPr>
            <a:r>
              <a:rPr lang="en-US" altLang="zh-CN" sz="2000">
                <a:ea typeface="宋体" panose="02010600030101010101" pitchFamily="2" charset="-122"/>
              </a:rPr>
              <a:t>if (p!=0) …		if (p==0) …</a:t>
            </a:r>
          </a:p>
        </p:txBody>
      </p:sp>
      <p:sp>
        <p:nvSpPr>
          <p:cNvPr id="217093" name="Rectangle 5"/>
          <p:cNvSpPr>
            <a:spLocks noChangeArrowheads="1"/>
          </p:cNvSpPr>
          <p:nvPr/>
        </p:nvSpPr>
        <p:spPr bwMode="auto">
          <a:xfrm>
            <a:off x="1563688" y="5927725"/>
            <a:ext cx="5070475" cy="4064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if (p!=NULL) …	if (p==NULL) …</a:t>
            </a:r>
          </a:p>
        </p:txBody>
      </p:sp>
    </p:spTree>
    <p:extLst>
      <p:ext uri="{BB962C8B-B14F-4D97-AF65-F5344CB8AC3E}">
        <p14:creationId xmlns:p14="http://schemas.microsoft.com/office/powerpoint/2010/main" val="4102048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3795" name="Rectangle 3"/>
          <p:cNvSpPr>
            <a:spLocks noGrp="1" noChangeArrowheads="1"/>
          </p:cNvSpPr>
          <p:nvPr>
            <p:ph idx="1"/>
          </p:nvPr>
        </p:nvSpPr>
        <p:spPr/>
        <p:txBody>
          <a:bodyPr/>
          <a:lstStyle/>
          <a:p>
            <a:pPr eaLnBrk="1" hangingPunct="1"/>
            <a:r>
              <a:rPr lang="zh-CN" altLang="en-US" dirty="0"/>
              <a:t>表达式的书写</a:t>
            </a:r>
          </a:p>
          <a:p>
            <a:pPr lvl="1" eaLnBrk="1" hangingPunct="1"/>
            <a:r>
              <a:rPr lang="zh-CN" altLang="en-US" dirty="0"/>
              <a:t>表达式形式应与其意义相符</a:t>
            </a:r>
          </a:p>
        </p:txBody>
      </p:sp>
      <p:sp>
        <p:nvSpPr>
          <p:cNvPr id="33796" name="Text Box 4"/>
          <p:cNvSpPr txBox="1">
            <a:spLocks noChangeArrowheads="1"/>
          </p:cNvSpPr>
          <p:nvPr/>
        </p:nvSpPr>
        <p:spPr bwMode="auto">
          <a:xfrm>
            <a:off x="1765300" y="3481388"/>
            <a:ext cx="5680075" cy="101600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double f;</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if (f==0.0) …</a:t>
            </a:r>
          </a:p>
        </p:txBody>
      </p:sp>
      <p:sp>
        <p:nvSpPr>
          <p:cNvPr id="216070" name="Rectangle 6"/>
          <p:cNvSpPr>
            <a:spLocks noChangeArrowheads="1"/>
          </p:cNvSpPr>
          <p:nvPr/>
        </p:nvSpPr>
        <p:spPr bwMode="auto">
          <a:xfrm>
            <a:off x="1765300" y="5308600"/>
            <a:ext cx="5680075" cy="10160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const double EPSION = 1e-5;</a:t>
            </a:r>
          </a:p>
          <a:p>
            <a:pPr eaLnBrk="1" hangingPunct="1">
              <a:lnSpc>
                <a:spcPct val="100000"/>
              </a:lnSpc>
              <a:buFontTx/>
              <a:buNone/>
            </a:pPr>
            <a:r>
              <a:rPr lang="en-US" altLang="zh-CN" sz="2000">
                <a:solidFill>
                  <a:srgbClr val="FF0000"/>
                </a:solidFill>
                <a:ea typeface="宋体" panose="02010600030101010101" pitchFamily="2" charset="-122"/>
              </a:rPr>
              <a:t>……</a:t>
            </a:r>
          </a:p>
          <a:p>
            <a:pPr eaLnBrk="1" hangingPunct="1">
              <a:lnSpc>
                <a:spcPct val="100000"/>
              </a:lnSpc>
              <a:buFontTx/>
              <a:buNone/>
            </a:pPr>
            <a:r>
              <a:rPr lang="en-US" altLang="zh-CN" sz="2000">
                <a:solidFill>
                  <a:srgbClr val="FF0000"/>
                </a:solidFill>
                <a:ea typeface="宋体" panose="02010600030101010101" pitchFamily="2" charset="-122"/>
              </a:rPr>
              <a:t>if ((f&gt;-EPSINON) &amp;&amp; (f&lt;EPSINON)) …	</a:t>
            </a:r>
          </a:p>
        </p:txBody>
      </p:sp>
    </p:spTree>
    <p:extLst>
      <p:ext uri="{BB962C8B-B14F-4D97-AF65-F5344CB8AC3E}">
        <p14:creationId xmlns:p14="http://schemas.microsoft.com/office/powerpoint/2010/main" val="527043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11267" name="Rectangle 3"/>
          <p:cNvSpPr>
            <a:spLocks noGrp="1" noChangeArrowheads="1"/>
          </p:cNvSpPr>
          <p:nvPr>
            <p:ph idx="1"/>
          </p:nvPr>
        </p:nvSpPr>
        <p:spPr/>
        <p:txBody>
          <a:bodyPr>
            <a:normAutofit/>
          </a:bodyPr>
          <a:lstStyle/>
          <a:p>
            <a:pPr lvl="1"/>
            <a:r>
              <a:rPr lang="zh-CN" altLang="en-US" sz="1800" dirty="0"/>
              <a:t>语句的书写</a:t>
            </a:r>
            <a:endParaRPr lang="en-US" altLang="zh-CN" sz="1800" dirty="0"/>
          </a:p>
          <a:p>
            <a:pPr lvl="2"/>
            <a:r>
              <a:rPr lang="zh-CN" altLang="en-US" sz="1800" dirty="0"/>
              <a:t>避免多重的条件判断</a:t>
            </a:r>
          </a:p>
        </p:txBody>
      </p:sp>
      <p:sp>
        <p:nvSpPr>
          <p:cNvPr id="11268" name="Text Box 4"/>
          <p:cNvSpPr txBox="1">
            <a:spLocks noChangeArrowheads="1"/>
          </p:cNvSpPr>
          <p:nvPr/>
        </p:nvSpPr>
        <p:spPr bwMode="auto">
          <a:xfrm>
            <a:off x="2016125" y="4043049"/>
            <a:ext cx="40036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if (istty(stdin)) ;</a:t>
            </a:r>
          </a:p>
          <a:p>
            <a:pPr eaLnBrk="1" hangingPunct="1">
              <a:lnSpc>
                <a:spcPct val="100000"/>
              </a:lnSpc>
              <a:buFontTx/>
              <a:buNone/>
            </a:pPr>
            <a:r>
              <a:rPr lang="en-US" altLang="zh-CN" sz="2000">
                <a:ea typeface="宋体" panose="02010600030101010101" pitchFamily="2" charset="-122"/>
              </a:rPr>
              <a:t>else if (istty(stdout)) ;</a:t>
            </a:r>
          </a:p>
          <a:p>
            <a:pPr eaLnBrk="1" hangingPunct="1">
              <a:lnSpc>
                <a:spcPct val="100000"/>
              </a:lnSpc>
              <a:buFontTx/>
              <a:buNone/>
            </a:pPr>
            <a:r>
              <a:rPr lang="en-US" altLang="zh-CN" sz="2000">
                <a:ea typeface="宋体" panose="02010600030101010101" pitchFamily="2" charset="-122"/>
              </a:rPr>
              <a:t>else if (istty(stderr)) ;</a:t>
            </a:r>
          </a:p>
          <a:p>
            <a:pPr eaLnBrk="1" hangingPunct="1">
              <a:lnSpc>
                <a:spcPct val="100000"/>
              </a:lnSpc>
              <a:buFontTx/>
              <a:buNone/>
            </a:pPr>
            <a:r>
              <a:rPr lang="en-US" altLang="zh-CN" sz="2000">
                <a:ea typeface="宋体" panose="02010600030101010101" pitchFamily="2" charset="-122"/>
              </a:rPr>
              <a:t>else return 0;</a:t>
            </a:r>
          </a:p>
        </p:txBody>
      </p:sp>
      <p:sp>
        <p:nvSpPr>
          <p:cNvPr id="67589" name="Text Box 5"/>
          <p:cNvSpPr txBox="1">
            <a:spLocks noChangeArrowheads="1"/>
          </p:cNvSpPr>
          <p:nvPr/>
        </p:nvSpPr>
        <p:spPr bwMode="auto">
          <a:xfrm>
            <a:off x="863600" y="5835650"/>
            <a:ext cx="8016875" cy="34607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solidFill>
                  <a:srgbClr val="FF0000"/>
                </a:solidFill>
                <a:ea typeface="宋体" panose="02010600030101010101" pitchFamily="2" charset="-122"/>
              </a:rPr>
              <a:t>if (!istty(stdin) &amp;&amp; !istty(stdout) &amp;&amp; !istty(stderr)) return 0;</a:t>
            </a:r>
          </a:p>
        </p:txBody>
      </p:sp>
    </p:spTree>
    <p:extLst>
      <p:ext uri="{BB962C8B-B14F-4D97-AF65-F5344CB8AC3E}">
        <p14:creationId xmlns:p14="http://schemas.microsoft.com/office/powerpoint/2010/main" val="3992395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语句的书写</a:t>
            </a:r>
            <a:endParaRPr lang="en-US" altLang="zh-CN" dirty="0"/>
          </a:p>
          <a:p>
            <a:pPr lvl="1"/>
            <a:r>
              <a:rPr lang="zh-CN" altLang="en-US" dirty="0"/>
              <a:t>快速结束的条件语句</a:t>
            </a:r>
          </a:p>
        </p:txBody>
      </p:sp>
      <p:sp>
        <p:nvSpPr>
          <p:cNvPr id="4" name="矩形 3"/>
          <p:cNvSpPr/>
          <p:nvPr/>
        </p:nvSpPr>
        <p:spPr>
          <a:xfrm>
            <a:off x="1075483" y="3178478"/>
            <a:ext cx="4162924"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SomeFunction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x,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y)</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(x &gt;= 0 &amp;&amp; y &gt;=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p>
          <a:p>
            <a:r>
              <a:rPr lang="en-US" altLang="zh-CN" dirty="0">
                <a:solidFill>
                  <a:srgbClr val="008000"/>
                </a:solidFill>
                <a:highlight>
                  <a:srgbClr val="FFFFFF"/>
                </a:highlight>
                <a:latin typeface="新宋体" panose="02010609030101010101" pitchFamily="49" charset="-122"/>
                <a:ea typeface="新宋体" panose="02010609030101010101" pitchFamily="49" charset="-122"/>
              </a:rPr>
              <a:t>        //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仅处理第一象限的点</a:t>
            </a:r>
            <a:endParaRPr lang="en-US" altLang="zh-CN" dirty="0">
              <a:solidFill>
                <a:srgbClr val="008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8000"/>
                </a:solidFill>
                <a:highlight>
                  <a:srgbClr val="FFFFFF"/>
                </a:highlight>
                <a:latin typeface="新宋体" panose="02010609030101010101" pitchFamily="49" charset="-122"/>
                <a:ea typeface="新宋体" panose="02010609030101010101" pitchFamily="49" charset="-122"/>
              </a:rPr>
              <a:t>        ……</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
        <p:nvSpPr>
          <p:cNvPr id="5" name="矩形 4"/>
          <p:cNvSpPr/>
          <p:nvPr/>
        </p:nvSpPr>
        <p:spPr>
          <a:xfrm>
            <a:off x="4457201" y="4699740"/>
            <a:ext cx="416292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SomeFunction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x,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y)</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8000"/>
                </a:solidFill>
                <a:highlight>
                  <a:srgbClr val="FFFFFF"/>
                </a:highlight>
                <a:latin typeface="新宋体" panose="02010609030101010101" pitchFamily="49" charset="-122"/>
                <a:ea typeface="新宋体" panose="02010609030101010101" pitchFamily="49" charset="-122"/>
              </a:rPr>
              <a:t>//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仅处理第一象限的点</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(x &lt; 0 || y &lt; 0)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326405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语句的书写</a:t>
            </a:r>
            <a:endParaRPr lang="en-US" altLang="zh-CN" dirty="0"/>
          </a:p>
          <a:p>
            <a:pPr lvl="1"/>
            <a:r>
              <a:rPr lang="zh-CN" altLang="en-US" dirty="0"/>
              <a:t>快速结束的条件语句</a:t>
            </a:r>
          </a:p>
        </p:txBody>
      </p:sp>
      <p:sp>
        <p:nvSpPr>
          <p:cNvPr id="4" name="矩形 3"/>
          <p:cNvSpPr/>
          <p:nvPr/>
        </p:nvSpPr>
        <p:spPr>
          <a:xfrm>
            <a:off x="2154312" y="3116282"/>
            <a:ext cx="6168190" cy="36625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 = 0; a &lt; 4; a++)</a:t>
            </a:r>
          </a:p>
          <a:p>
            <a:pPr lvl="1"/>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b = 0; b &lt; 4; b++)</a:t>
            </a:r>
          </a:p>
          <a:p>
            <a:pPr lvl="2"/>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 != b)</a:t>
            </a:r>
          </a:p>
          <a:p>
            <a:pPr lvl="2"/>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c = 0; c &lt; 4; </a:t>
            </a:r>
            <a:r>
              <a:rPr lang="en-US" altLang="zh-CN" sz="1600" dirty="0" err="1">
                <a:solidFill>
                  <a:srgbClr val="000000"/>
                </a:solidFill>
                <a:highlight>
                  <a:srgbClr val="FFFFFF"/>
                </a:highlight>
                <a:latin typeface="新宋体" panose="02010609030101010101" pitchFamily="49" charset="-122"/>
                <a:ea typeface="新宋体" panose="02010609030101010101" pitchFamily="49" charset="-122"/>
              </a:rPr>
              <a:t>c++</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(b != c)</a:t>
            </a:r>
          </a:p>
          <a:p>
            <a:pPr lvl="3"/>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d = 0; d &lt; 4; d++)</a:t>
            </a:r>
          </a:p>
          <a:p>
            <a:pPr lvl="5"/>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(c != d &amp;&amp; d != a)</a:t>
            </a:r>
          </a:p>
          <a:p>
            <a:pPr lvl="5"/>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5"/>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count++;</a:t>
            </a:r>
          </a:p>
          <a:p>
            <a:pPr lvl="5"/>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5226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endParaRPr lang="en-US" altLang="zh-CN" dirty="0"/>
          </a:p>
        </p:txBody>
      </p:sp>
      <p:sp>
        <p:nvSpPr>
          <p:cNvPr id="4" name="矩形 3"/>
          <p:cNvSpPr/>
          <p:nvPr/>
        </p:nvSpPr>
        <p:spPr>
          <a:xfrm>
            <a:off x="3009215" y="2945223"/>
            <a:ext cx="1914525"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i="1" dirty="0">
                <a:solidFill>
                  <a:srgbClr val="FF0000"/>
                </a:solidFill>
                <a:latin typeface="新宋体" panose="02010609030101010101" pitchFamily="49" charset="-122"/>
                <a:ea typeface="新宋体" panose="02010609030101010101" pitchFamily="49" charset="-122"/>
              </a:rPr>
              <a:t>n</a:t>
            </a:r>
            <a:r>
              <a:rPr lang="zh-CN" altLang="en-US" i="1" dirty="0">
                <a:solidFill>
                  <a:srgbClr val="FF0000"/>
                </a:solidFill>
                <a:latin typeface="新宋体" panose="02010609030101010101" pitchFamily="49" charset="-122"/>
                <a:ea typeface="新宋体" panose="02010609030101010101" pitchFamily="49" charset="-122"/>
              </a:rPr>
              <a:t>不等于</a:t>
            </a:r>
            <a:r>
              <a:rPr lang="en-US" altLang="zh-CN" i="1" dirty="0">
                <a:solidFill>
                  <a:srgbClr val="FF0000"/>
                </a:solidFill>
                <a:latin typeface="新宋体" panose="02010609030101010101" pitchFamily="49" charset="-122"/>
                <a:ea typeface="新宋体" panose="02010609030101010101" pitchFamily="49" charset="-122"/>
              </a:rPr>
              <a:t>0</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5" name="矩形 4"/>
          <p:cNvSpPr/>
          <p:nvPr/>
        </p:nvSpPr>
        <p:spPr>
          <a:xfrm>
            <a:off x="5381625" y="2939422"/>
            <a:ext cx="2085975"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BOOL </a:t>
            </a:r>
            <a:r>
              <a:rPr lang="en-US" altLang="zh-CN" dirty="0" err="1">
                <a:solidFill>
                  <a:srgbClr val="000000"/>
                </a:solidFill>
                <a:latin typeface="新宋体" panose="02010609030101010101" pitchFamily="49" charset="-122"/>
                <a:ea typeface="新宋体" panose="02010609030101010101" pitchFamily="49" charset="-122"/>
              </a:rPr>
              <a:t>isOk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i="1" dirty="0" err="1">
                <a:solidFill>
                  <a:srgbClr val="FF0000"/>
                </a:solidFill>
                <a:latin typeface="新宋体" panose="02010609030101010101" pitchFamily="49" charset="-122"/>
                <a:ea typeface="新宋体" panose="02010609030101010101" pitchFamily="49" charset="-122"/>
              </a:rPr>
              <a:t>isOk</a:t>
            </a:r>
            <a:r>
              <a:rPr lang="zh-CN" altLang="en-US" i="1" dirty="0">
                <a:solidFill>
                  <a:srgbClr val="FF0000"/>
                </a:solidFill>
                <a:latin typeface="新宋体" panose="02010609030101010101" pitchFamily="49" charset="-122"/>
                <a:ea typeface="新宋体" panose="02010609030101010101" pitchFamily="49" charset="-122"/>
              </a:rPr>
              <a:t>不等于</a:t>
            </a:r>
            <a:r>
              <a:rPr lang="en-US" altLang="zh-CN" i="1" dirty="0">
                <a:solidFill>
                  <a:srgbClr val="FF0000"/>
                </a:solidFill>
                <a:latin typeface="新宋体" panose="02010609030101010101" pitchFamily="49" charset="-122"/>
                <a:ea typeface="新宋体" panose="02010609030101010101" pitchFamily="49" charset="-122"/>
              </a:rPr>
              <a:t>0</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6" name="矩形 5"/>
          <p:cNvSpPr/>
          <p:nvPr/>
        </p:nvSpPr>
        <p:spPr>
          <a:xfrm>
            <a:off x="3009215" y="4791308"/>
            <a:ext cx="1914525"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*p;</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i="1" dirty="0">
                <a:solidFill>
                  <a:srgbClr val="FF0000"/>
                </a:solidFill>
                <a:latin typeface="新宋体" panose="02010609030101010101" pitchFamily="49" charset="-122"/>
                <a:ea typeface="新宋体" panose="02010609030101010101" pitchFamily="49" charset="-122"/>
              </a:rPr>
              <a:t>p</a:t>
            </a:r>
            <a:r>
              <a:rPr lang="zh-CN" altLang="en-US" i="1" dirty="0">
                <a:solidFill>
                  <a:srgbClr val="FF0000"/>
                </a:solidFill>
                <a:latin typeface="新宋体" panose="02010609030101010101" pitchFamily="49" charset="-122"/>
                <a:ea typeface="新宋体" panose="02010609030101010101" pitchFamily="49" charset="-122"/>
              </a:rPr>
              <a:t>不等于</a:t>
            </a:r>
            <a:r>
              <a:rPr lang="en-US" altLang="zh-CN" i="1" dirty="0">
                <a:solidFill>
                  <a:srgbClr val="FF0000"/>
                </a:solidFill>
                <a:latin typeface="新宋体" panose="02010609030101010101" pitchFamily="49" charset="-122"/>
                <a:ea typeface="新宋体" panose="02010609030101010101" pitchFamily="49" charset="-122"/>
              </a:rPr>
              <a:t>0</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7" name="矩形 6"/>
          <p:cNvSpPr/>
          <p:nvPr/>
        </p:nvSpPr>
        <p:spPr>
          <a:xfrm>
            <a:off x="5381625" y="4791308"/>
            <a:ext cx="2085975"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x;</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i="1" dirty="0">
                <a:solidFill>
                  <a:srgbClr val="FF0000"/>
                </a:solidFill>
                <a:latin typeface="新宋体" panose="02010609030101010101" pitchFamily="49" charset="-122"/>
                <a:ea typeface="新宋体" panose="02010609030101010101" pitchFamily="49" charset="-122"/>
              </a:rPr>
              <a:t>x</a:t>
            </a:r>
            <a:r>
              <a:rPr lang="zh-CN" altLang="en-US" i="1" dirty="0">
                <a:solidFill>
                  <a:srgbClr val="FF0000"/>
                </a:solidFill>
                <a:latin typeface="新宋体" panose="02010609030101010101" pitchFamily="49" charset="-122"/>
                <a:ea typeface="新宋体" panose="02010609030101010101" pitchFamily="49" charset="-122"/>
              </a:rPr>
              <a:t>不等于</a:t>
            </a:r>
            <a:r>
              <a:rPr lang="en-US" altLang="zh-CN" i="1" dirty="0">
                <a:solidFill>
                  <a:srgbClr val="FF0000"/>
                </a:solidFill>
                <a:latin typeface="新宋体" panose="02010609030101010101" pitchFamily="49" charset="-122"/>
                <a:ea typeface="新宋体" panose="02010609030101010101" pitchFamily="49" charset="-122"/>
              </a:rPr>
              <a:t>0</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222183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语句的书写</a:t>
            </a:r>
            <a:endParaRPr lang="en-US" altLang="zh-CN" dirty="0"/>
          </a:p>
          <a:p>
            <a:pPr lvl="1"/>
            <a:r>
              <a:rPr lang="zh-CN" altLang="en-US" dirty="0"/>
              <a:t>快速结束的条件语句</a:t>
            </a:r>
          </a:p>
        </p:txBody>
      </p:sp>
      <p:sp>
        <p:nvSpPr>
          <p:cNvPr id="5" name="矩形 4"/>
          <p:cNvSpPr/>
          <p:nvPr/>
        </p:nvSpPr>
        <p:spPr>
          <a:xfrm>
            <a:off x="2152148" y="3116282"/>
            <a:ext cx="6296527" cy="36625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 = 0; a &lt; 4; a++)</a:t>
            </a:r>
          </a:p>
          <a:p>
            <a:pPr lvl="1"/>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b = 0; b &lt; 4; b++)</a:t>
            </a:r>
          </a:p>
          <a:p>
            <a:pPr lvl="1"/>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 == b) </a:t>
            </a:r>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continue</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c = 0; c &lt; 4; </a:t>
            </a:r>
            <a:r>
              <a:rPr lang="en-US" altLang="zh-CN" sz="1600" dirty="0" err="1">
                <a:solidFill>
                  <a:srgbClr val="000000"/>
                </a:solidFill>
                <a:highlight>
                  <a:srgbClr val="FFFFFF"/>
                </a:highlight>
                <a:latin typeface="新宋体" panose="02010609030101010101" pitchFamily="49" charset="-122"/>
                <a:ea typeface="新宋体" panose="02010609030101010101" pitchFamily="49" charset="-122"/>
              </a:rPr>
              <a:t>c++</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(b == c) </a:t>
            </a:r>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continue</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6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d = 0; d &lt; 4; d++)</a:t>
            </a:r>
          </a:p>
          <a:p>
            <a:pPr lvl="3"/>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 (c == d || d == a) </a:t>
            </a:r>
            <a:r>
              <a:rPr lang="en-US" altLang="zh-CN" sz="1600" dirty="0">
                <a:solidFill>
                  <a:srgbClr val="0000FF"/>
                </a:solidFill>
                <a:highlight>
                  <a:srgbClr val="FFFFFF"/>
                </a:highlight>
                <a:latin typeface="新宋体" panose="02010609030101010101" pitchFamily="49" charset="-122"/>
                <a:ea typeface="新宋体" panose="02010609030101010101" pitchFamily="49" charset="-122"/>
              </a:rPr>
              <a:t>continue</a:t>
            </a:r>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count++;</a:t>
            </a:r>
          </a:p>
          <a:p>
            <a:pPr lvl="3"/>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sz="16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36881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4819" name="Rectangle 3"/>
          <p:cNvSpPr>
            <a:spLocks noGrp="1" noChangeArrowheads="1"/>
          </p:cNvSpPr>
          <p:nvPr>
            <p:ph idx="1"/>
          </p:nvPr>
        </p:nvSpPr>
        <p:spPr/>
        <p:txBody>
          <a:bodyPr/>
          <a:lstStyle/>
          <a:p>
            <a:pPr eaLnBrk="1" hangingPunct="1"/>
            <a:r>
              <a:rPr lang="zh-CN" altLang="en-US"/>
              <a:t>语句的书写</a:t>
            </a:r>
          </a:p>
          <a:p>
            <a:pPr lvl="1" eaLnBrk="1" hangingPunct="1"/>
            <a:r>
              <a:rPr lang="zh-CN" altLang="en-US"/>
              <a:t>循环语句的书写</a:t>
            </a:r>
          </a:p>
          <a:p>
            <a:pPr lvl="2" eaLnBrk="1" hangingPunct="1"/>
            <a:r>
              <a:rPr lang="zh-CN" altLang="en-US"/>
              <a:t>在嵌套循环中，如可能，应将短循环置于外层，长循环置于内层</a:t>
            </a:r>
          </a:p>
          <a:p>
            <a:pPr lvl="2" eaLnBrk="1" hangingPunct="1"/>
            <a:r>
              <a:rPr lang="zh-CN" altLang="en-US"/>
              <a:t>循环次数较多时，应尽量将循环体内的逻辑判断移至循环体外</a:t>
            </a:r>
          </a:p>
          <a:p>
            <a:pPr lvl="2" eaLnBrk="1" hangingPunct="1"/>
            <a:r>
              <a:rPr lang="zh-CN" altLang="en-US"/>
              <a:t>避免在</a:t>
            </a:r>
            <a:r>
              <a:rPr lang="en-US" altLang="zh-CN"/>
              <a:t>for</a:t>
            </a:r>
            <a:r>
              <a:rPr lang="zh-CN" altLang="en-US"/>
              <a:t>循环体内改变循环变量</a:t>
            </a:r>
          </a:p>
          <a:p>
            <a:pPr lvl="2" eaLnBrk="1" hangingPunct="1"/>
            <a:r>
              <a:rPr lang="en-US" altLang="zh-CN"/>
              <a:t>for</a:t>
            </a:r>
            <a:r>
              <a:rPr lang="zh-CN" altLang="en-US"/>
              <a:t>循环的条件尽量采用半闭半开区间写法</a:t>
            </a:r>
          </a:p>
          <a:p>
            <a:pPr lvl="2" eaLnBrk="1" hangingPunct="1"/>
            <a:r>
              <a:rPr lang="zh-CN" altLang="en-US"/>
              <a:t>避免使用</a:t>
            </a:r>
            <a:r>
              <a:rPr lang="en-US" altLang="zh-CN"/>
              <a:t>do</a:t>
            </a:r>
            <a:r>
              <a:rPr lang="zh-CN" altLang="en-US"/>
              <a:t>循环，而应尽量采用</a:t>
            </a:r>
            <a:r>
              <a:rPr lang="en-US" altLang="zh-CN"/>
              <a:t>while</a:t>
            </a:r>
            <a:r>
              <a:rPr lang="zh-CN" altLang="en-US"/>
              <a:t>循环</a:t>
            </a:r>
          </a:p>
        </p:txBody>
      </p:sp>
    </p:spTree>
    <p:extLst>
      <p:ext uri="{BB962C8B-B14F-4D97-AF65-F5344CB8AC3E}">
        <p14:creationId xmlns:p14="http://schemas.microsoft.com/office/powerpoint/2010/main" val="3892014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5843" name="Rectangle 3"/>
          <p:cNvSpPr>
            <a:spLocks noGrp="1" noChangeArrowheads="1"/>
          </p:cNvSpPr>
          <p:nvPr>
            <p:ph idx="1"/>
          </p:nvPr>
        </p:nvSpPr>
        <p:spPr/>
        <p:txBody>
          <a:bodyPr/>
          <a:lstStyle/>
          <a:p>
            <a:pPr eaLnBrk="1" hangingPunct="1"/>
            <a:r>
              <a:rPr lang="zh-CN" altLang="en-US"/>
              <a:t>语句的书写</a:t>
            </a:r>
          </a:p>
          <a:p>
            <a:pPr lvl="1" eaLnBrk="1" hangingPunct="1"/>
            <a:r>
              <a:rPr lang="zh-CN" altLang="en-US"/>
              <a:t>循环语句的书写</a:t>
            </a:r>
          </a:p>
        </p:txBody>
      </p:sp>
      <p:sp>
        <p:nvSpPr>
          <p:cNvPr id="35844" name="Text Box 4"/>
          <p:cNvSpPr txBox="1">
            <a:spLocks noChangeArrowheads="1"/>
          </p:cNvSpPr>
          <p:nvPr/>
        </p:nvSpPr>
        <p:spPr bwMode="auto">
          <a:xfrm>
            <a:off x="803275" y="3659188"/>
            <a:ext cx="3879850" cy="2024062"/>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for (int i=0; i&lt;300; i++)</a:t>
            </a:r>
          </a:p>
          <a:p>
            <a:pPr eaLnBrk="1" hangingPunct="1">
              <a:lnSpc>
                <a:spcPct val="100000"/>
              </a:lnSpc>
              <a:buFontTx/>
              <a:buNone/>
            </a:pPr>
            <a:r>
              <a:rPr lang="en-US" altLang="zh-CN" sz="1800">
                <a:ea typeface="宋体" panose="02010600030101010101" pitchFamily="2" charset="-122"/>
              </a:rPr>
              <a:t>{</a:t>
            </a:r>
          </a:p>
          <a:p>
            <a:pPr eaLnBrk="1" hangingPunct="1">
              <a:lnSpc>
                <a:spcPct val="100000"/>
              </a:lnSpc>
              <a:buFontTx/>
              <a:buNone/>
            </a:pPr>
            <a:r>
              <a:rPr lang="en-US" altLang="zh-CN" sz="1800">
                <a:ea typeface="宋体" panose="02010600030101010101" pitchFamily="2" charset="-122"/>
              </a:rPr>
              <a:t>    for (int j=0; j&lt;5; j++)</a:t>
            </a:r>
          </a:p>
          <a:p>
            <a:pPr eaLnBrk="1" hangingPunct="1">
              <a:lnSpc>
                <a:spcPct val="100000"/>
              </a:lnSpc>
              <a:buFontTx/>
              <a:buNone/>
            </a:pPr>
            <a:r>
              <a:rPr lang="en-US" altLang="zh-CN" sz="1800">
                <a:ea typeface="宋体" panose="02010600030101010101" pitchFamily="2" charset="-122"/>
              </a:rPr>
              <a:t>    {</a:t>
            </a:r>
          </a:p>
          <a:p>
            <a:pPr eaLnBrk="1" hangingPunct="1">
              <a:lnSpc>
                <a:spcPct val="100000"/>
              </a:lnSpc>
              <a:buFontTx/>
              <a:buNone/>
            </a:pPr>
            <a:r>
              <a:rPr lang="en-US" altLang="zh-CN" sz="1800">
                <a:ea typeface="宋体" panose="02010600030101010101" pitchFamily="2" charset="-122"/>
              </a:rPr>
              <a:t>        dosomething();</a:t>
            </a:r>
          </a:p>
          <a:p>
            <a:pPr eaLnBrk="1" hangingPunct="1">
              <a:lnSpc>
                <a:spcPct val="100000"/>
              </a:lnSpc>
              <a:buFontTx/>
              <a:buNone/>
            </a:pPr>
            <a:r>
              <a:rPr lang="en-US" altLang="zh-CN" sz="1800">
                <a:ea typeface="宋体" panose="02010600030101010101" pitchFamily="2" charset="-122"/>
              </a:rPr>
              <a:t>    }</a:t>
            </a:r>
          </a:p>
          <a:p>
            <a:pPr eaLnBrk="1" hangingPunct="1">
              <a:lnSpc>
                <a:spcPct val="100000"/>
              </a:lnSpc>
              <a:buFontTx/>
              <a:buNone/>
            </a:pPr>
            <a:r>
              <a:rPr lang="en-US" altLang="zh-CN" sz="1800">
                <a:ea typeface="宋体" panose="02010600030101010101" pitchFamily="2" charset="-122"/>
              </a:rPr>
              <a:t>}</a:t>
            </a:r>
          </a:p>
        </p:txBody>
      </p:sp>
      <p:sp>
        <p:nvSpPr>
          <p:cNvPr id="220165" name="Text Box 5"/>
          <p:cNvSpPr txBox="1">
            <a:spLocks noChangeArrowheads="1"/>
          </p:cNvSpPr>
          <p:nvPr/>
        </p:nvSpPr>
        <p:spPr bwMode="auto">
          <a:xfrm>
            <a:off x="4875213" y="4514850"/>
            <a:ext cx="4152900" cy="2024063"/>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dirty="0">
                <a:solidFill>
                  <a:srgbClr val="FF0000"/>
                </a:solidFill>
                <a:ea typeface="宋体" panose="02010600030101010101" pitchFamily="2" charset="-122"/>
              </a:rPr>
              <a:t>for (</a:t>
            </a: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j=0; i&lt;5; </a:t>
            </a:r>
            <a:r>
              <a:rPr lang="en-US" altLang="zh-CN" sz="1800" dirty="0" err="1">
                <a:solidFill>
                  <a:srgbClr val="FF0000"/>
                </a:solidFill>
                <a:ea typeface="宋体" panose="02010600030101010101" pitchFamily="2" charset="-122"/>
              </a:rPr>
              <a:t>j++</a:t>
            </a:r>
            <a:r>
              <a:rPr lang="en-US" altLang="zh-CN" sz="1800" dirty="0">
                <a:solidFill>
                  <a:srgbClr val="FF0000"/>
                </a:solidFill>
                <a:ea typeface="宋体" panose="02010600030101010101" pitchFamily="2" charset="-122"/>
              </a:rPr>
              <a:t>)</a:t>
            </a:r>
          </a:p>
          <a:p>
            <a:pPr eaLnBrk="1" hangingPunct="1">
              <a:lnSpc>
                <a:spcPct val="100000"/>
              </a:lnSpc>
              <a:buFontTx/>
              <a:buNone/>
            </a:pPr>
            <a:r>
              <a:rPr lang="en-US" altLang="zh-CN" sz="1800" dirty="0">
                <a:solidFill>
                  <a:srgbClr val="FF0000"/>
                </a:solidFill>
                <a:ea typeface="宋体" panose="02010600030101010101" pitchFamily="2" charset="-122"/>
              </a:rPr>
              <a:t>{</a:t>
            </a:r>
          </a:p>
          <a:p>
            <a:pPr eaLnBrk="1" hangingPunct="1">
              <a:lnSpc>
                <a:spcPct val="100000"/>
              </a:lnSpc>
              <a:buFontTx/>
              <a:buNone/>
            </a:pPr>
            <a:r>
              <a:rPr lang="en-US" altLang="zh-CN" sz="1800" dirty="0">
                <a:solidFill>
                  <a:srgbClr val="FF0000"/>
                </a:solidFill>
                <a:ea typeface="宋体" panose="02010600030101010101" pitchFamily="2" charset="-122"/>
              </a:rPr>
              <a:t>    for (</a:t>
            </a: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i=0; i&lt;300; i++)</a:t>
            </a:r>
          </a:p>
          <a:p>
            <a:pPr eaLnBrk="1" hangingPunct="1">
              <a:lnSpc>
                <a:spcPct val="100000"/>
              </a:lnSpc>
              <a:buFontTx/>
              <a:buNone/>
            </a:pPr>
            <a:r>
              <a:rPr lang="en-US" altLang="zh-CN" sz="1800" dirty="0">
                <a:solidFill>
                  <a:srgbClr val="FF0000"/>
                </a:solidFill>
                <a:ea typeface="宋体" panose="02010600030101010101" pitchFamily="2" charset="-122"/>
              </a:rPr>
              <a:t>    {</a:t>
            </a:r>
          </a:p>
          <a:p>
            <a:pPr eaLnBrk="1" hangingPunct="1">
              <a:lnSpc>
                <a:spcPct val="100000"/>
              </a:lnSpc>
              <a:buFontTx/>
              <a:buNone/>
            </a:pPr>
            <a:r>
              <a:rPr lang="en-US" altLang="zh-CN" sz="1800" dirty="0">
                <a:solidFill>
                  <a:srgbClr val="FF0000"/>
                </a:solidFill>
                <a:ea typeface="宋体" panose="02010600030101010101" pitchFamily="2" charset="-122"/>
              </a:rPr>
              <a:t>        </a:t>
            </a:r>
            <a:r>
              <a:rPr lang="en-US" altLang="zh-CN" sz="1800" dirty="0" err="1">
                <a:solidFill>
                  <a:srgbClr val="FF0000"/>
                </a:solidFill>
                <a:ea typeface="宋体" panose="02010600030101010101" pitchFamily="2" charset="-122"/>
              </a:rPr>
              <a:t>dosomething</a:t>
            </a:r>
            <a:r>
              <a:rPr lang="en-US" altLang="zh-CN" sz="1800" dirty="0">
                <a:solidFill>
                  <a:srgbClr val="FF0000"/>
                </a:solidFill>
                <a:ea typeface="宋体" panose="02010600030101010101" pitchFamily="2" charset="-122"/>
              </a:rPr>
              <a:t>();</a:t>
            </a:r>
          </a:p>
          <a:p>
            <a:pPr eaLnBrk="1" hangingPunct="1">
              <a:lnSpc>
                <a:spcPct val="100000"/>
              </a:lnSpc>
              <a:buFontTx/>
              <a:buNone/>
            </a:pPr>
            <a:r>
              <a:rPr lang="en-US" altLang="zh-CN" sz="1800" dirty="0">
                <a:solidFill>
                  <a:srgbClr val="FF0000"/>
                </a:solidFill>
                <a:ea typeface="宋体" panose="02010600030101010101" pitchFamily="2" charset="-122"/>
              </a:rPr>
              <a:t>    }</a:t>
            </a:r>
          </a:p>
          <a:p>
            <a:pPr eaLnBrk="1" hangingPunct="1">
              <a:lnSpc>
                <a:spcPct val="100000"/>
              </a:lnSpc>
              <a:buFontTx/>
              <a:buNone/>
            </a:pPr>
            <a:r>
              <a:rPr lang="en-US" altLang="zh-CN" sz="1800" dirty="0">
                <a:solidFill>
                  <a:srgbClr val="FF0000"/>
                </a:solidFill>
                <a:ea typeface="宋体" panose="02010600030101010101" pitchFamily="2" charset="-122"/>
              </a:rPr>
              <a:t>}</a:t>
            </a:r>
          </a:p>
        </p:txBody>
      </p:sp>
    </p:spTree>
    <p:extLst>
      <p:ext uri="{BB962C8B-B14F-4D97-AF65-F5344CB8AC3E}">
        <p14:creationId xmlns:p14="http://schemas.microsoft.com/office/powerpoint/2010/main" val="15771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animEffect transition="in" filter="fade">
                                      <p:cBhvr>
                                        <p:cTn id="7" dur="5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6867" name="Rectangle 3"/>
          <p:cNvSpPr>
            <a:spLocks noGrp="1" noChangeArrowheads="1"/>
          </p:cNvSpPr>
          <p:nvPr>
            <p:ph idx="1"/>
          </p:nvPr>
        </p:nvSpPr>
        <p:spPr/>
        <p:txBody>
          <a:bodyPr/>
          <a:lstStyle/>
          <a:p>
            <a:pPr eaLnBrk="1" hangingPunct="1"/>
            <a:r>
              <a:rPr lang="zh-CN" altLang="en-US"/>
              <a:t>语句的书写</a:t>
            </a:r>
          </a:p>
          <a:p>
            <a:pPr lvl="1" eaLnBrk="1" hangingPunct="1"/>
            <a:r>
              <a:rPr lang="zh-CN" altLang="en-US"/>
              <a:t>循环语句的书写</a:t>
            </a:r>
          </a:p>
        </p:txBody>
      </p:sp>
      <p:sp>
        <p:nvSpPr>
          <p:cNvPr id="36868" name="Text Box 4"/>
          <p:cNvSpPr txBox="1">
            <a:spLocks noChangeArrowheads="1"/>
          </p:cNvSpPr>
          <p:nvPr/>
        </p:nvSpPr>
        <p:spPr bwMode="auto">
          <a:xfrm>
            <a:off x="900113" y="3651250"/>
            <a:ext cx="41560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for (int i=0; i&lt;=N-1; i++)</a:t>
            </a:r>
          </a:p>
          <a:p>
            <a:pPr eaLnBrk="1" hangingPunct="1">
              <a:lnSpc>
                <a:spcPct val="100000"/>
              </a:lnSpc>
              <a:buFontTx/>
              <a:buNone/>
            </a:pPr>
            <a:r>
              <a:rPr lang="en-US" altLang="zh-CN" sz="2000">
                <a:ea typeface="宋体" panose="02010600030101010101" pitchFamily="2" charset="-122"/>
              </a:rPr>
              <a:t>{</a:t>
            </a:r>
          </a:p>
          <a:p>
            <a:pPr eaLnBrk="1" hangingPunct="1">
              <a:lnSpc>
                <a:spcPct val="100000"/>
              </a:lnSpc>
              <a:buFontTx/>
              <a:buNone/>
            </a:pPr>
            <a:r>
              <a:rPr lang="en-US" altLang="zh-CN" sz="2000">
                <a:ea typeface="宋体" panose="02010600030101010101" pitchFamily="2" charset="-122"/>
              </a:rPr>
              <a:t>    ……</a:t>
            </a:r>
          </a:p>
          <a:p>
            <a:pPr eaLnBrk="1" hangingPunct="1">
              <a:lnSpc>
                <a:spcPct val="100000"/>
              </a:lnSpc>
              <a:buFontTx/>
              <a:buNone/>
            </a:pPr>
            <a:r>
              <a:rPr lang="en-US" altLang="zh-CN" sz="2000">
                <a:ea typeface="宋体" panose="02010600030101010101" pitchFamily="2" charset="-122"/>
              </a:rPr>
              <a:t>}</a:t>
            </a:r>
          </a:p>
        </p:txBody>
      </p:sp>
      <p:sp>
        <p:nvSpPr>
          <p:cNvPr id="221189" name="Text Box 5"/>
          <p:cNvSpPr txBox="1">
            <a:spLocks noChangeArrowheads="1"/>
          </p:cNvSpPr>
          <p:nvPr/>
        </p:nvSpPr>
        <p:spPr bwMode="auto">
          <a:xfrm>
            <a:off x="4505325" y="5194300"/>
            <a:ext cx="3698875" cy="13208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solidFill>
                  <a:srgbClr val="FF0000"/>
                </a:solidFill>
                <a:ea typeface="宋体" panose="02010600030101010101" pitchFamily="2" charset="-122"/>
              </a:rPr>
              <a:t>for (</a:t>
            </a:r>
            <a:r>
              <a:rPr lang="en-US" altLang="zh-CN" sz="2000" dirty="0" err="1">
                <a:solidFill>
                  <a:srgbClr val="FF0000"/>
                </a:solidFill>
                <a:ea typeface="宋体" panose="02010600030101010101" pitchFamily="2" charset="-122"/>
              </a:rPr>
              <a:t>int</a:t>
            </a:r>
            <a:r>
              <a:rPr lang="en-US" altLang="zh-CN" sz="2000" dirty="0">
                <a:solidFill>
                  <a:srgbClr val="FF0000"/>
                </a:solidFill>
                <a:ea typeface="宋体" panose="02010600030101010101" pitchFamily="2" charset="-122"/>
              </a:rPr>
              <a:t> i=0; i&lt;N; i++)</a:t>
            </a:r>
          </a:p>
          <a:p>
            <a:pPr eaLnBrk="1" hangingPunct="1">
              <a:lnSpc>
                <a:spcPct val="100000"/>
              </a:lnSpc>
              <a:buFontTx/>
              <a:buNone/>
            </a:pPr>
            <a:r>
              <a:rPr lang="en-US" altLang="zh-CN" sz="2000" dirty="0">
                <a:solidFill>
                  <a:srgbClr val="FF0000"/>
                </a:solidFill>
                <a:ea typeface="宋体" panose="02010600030101010101" pitchFamily="2" charset="-122"/>
              </a:rPr>
              <a:t>{</a:t>
            </a:r>
          </a:p>
          <a:p>
            <a:pPr eaLnBrk="1" hangingPunct="1">
              <a:lnSpc>
                <a:spcPct val="100000"/>
              </a:lnSpc>
              <a:buFontTx/>
              <a:buNone/>
            </a:pPr>
            <a:r>
              <a:rPr lang="en-US" altLang="zh-CN" sz="2000" dirty="0">
                <a:solidFill>
                  <a:srgbClr val="FF0000"/>
                </a:solidFill>
                <a:ea typeface="宋体" panose="02010600030101010101" pitchFamily="2" charset="-122"/>
              </a:rPr>
              <a:t>    ……</a:t>
            </a:r>
          </a:p>
          <a:p>
            <a:pPr eaLnBrk="1" hangingPunct="1">
              <a:lnSpc>
                <a:spcPct val="100000"/>
              </a:lnSpc>
              <a:buFontTx/>
              <a:buNone/>
            </a:pPr>
            <a:r>
              <a:rPr lang="en-US" altLang="zh-CN" sz="2000" dirty="0">
                <a:solidFill>
                  <a:srgbClr val="FF0000"/>
                </a:solidFill>
                <a:ea typeface="宋体" panose="02010600030101010101" pitchFamily="2" charset="-122"/>
              </a:rPr>
              <a:t>}</a:t>
            </a:r>
          </a:p>
        </p:txBody>
      </p:sp>
    </p:spTree>
    <p:extLst>
      <p:ext uri="{BB962C8B-B14F-4D97-AF65-F5344CB8AC3E}">
        <p14:creationId xmlns:p14="http://schemas.microsoft.com/office/powerpoint/2010/main" val="3813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fade">
                                      <p:cBhvr>
                                        <p:cTn id="7"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7891" name="Rectangle 3"/>
          <p:cNvSpPr>
            <a:spLocks noGrp="1" noChangeArrowheads="1"/>
          </p:cNvSpPr>
          <p:nvPr>
            <p:ph idx="1"/>
          </p:nvPr>
        </p:nvSpPr>
        <p:spPr/>
        <p:txBody>
          <a:bodyPr/>
          <a:lstStyle/>
          <a:p>
            <a:pPr eaLnBrk="1" hangingPunct="1"/>
            <a:r>
              <a:rPr lang="zh-CN" altLang="en-US"/>
              <a:t>语句的书写</a:t>
            </a:r>
          </a:p>
          <a:p>
            <a:pPr lvl="1" eaLnBrk="1" hangingPunct="1"/>
            <a:r>
              <a:rPr lang="zh-CN" altLang="en-US"/>
              <a:t>慎用</a:t>
            </a:r>
            <a:r>
              <a:rPr lang="en-US" altLang="zh-CN"/>
              <a:t>goto</a:t>
            </a:r>
            <a:r>
              <a:rPr lang="zh-CN" altLang="en-US"/>
              <a:t>语句，但不须禁用</a:t>
            </a:r>
            <a:r>
              <a:rPr lang="en-US" altLang="zh-CN"/>
              <a:t>goto</a:t>
            </a:r>
            <a:r>
              <a:rPr lang="zh-CN" altLang="en-US"/>
              <a:t>语句</a:t>
            </a:r>
          </a:p>
        </p:txBody>
      </p:sp>
      <p:sp>
        <p:nvSpPr>
          <p:cNvPr id="37892" name="Text Box 4"/>
          <p:cNvSpPr txBox="1">
            <a:spLocks noChangeArrowheads="1"/>
          </p:cNvSpPr>
          <p:nvPr/>
        </p:nvSpPr>
        <p:spPr bwMode="auto">
          <a:xfrm>
            <a:off x="3012732" y="3278188"/>
            <a:ext cx="4451350" cy="3444875"/>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goto</a:t>
            </a:r>
            <a:r>
              <a:rPr lang="en-US" altLang="zh-CN" sz="2000" dirty="0">
                <a:ea typeface="宋体" panose="02010600030101010101" pitchFamily="2" charset="-122"/>
              </a:rPr>
              <a:t> error;</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    }</a:t>
            </a:r>
          </a:p>
          <a:p>
            <a:pPr eaLnBrk="1" hangingPunct="1">
              <a:lnSpc>
                <a:spcPct val="100000"/>
              </a:lnSpc>
              <a:buFontTx/>
              <a:buNone/>
            </a:pPr>
            <a:r>
              <a:rPr lang="en-US" altLang="zh-CN" sz="2000" dirty="0">
                <a:ea typeface="宋体" panose="02010600030101010101" pitchFamily="2" charset="-122"/>
              </a:rPr>
              <a:t>}</a:t>
            </a:r>
          </a:p>
          <a:p>
            <a:pPr eaLnBrk="1" hangingPunct="1">
              <a:lnSpc>
                <a:spcPct val="100000"/>
              </a:lnSpc>
              <a:buFontTx/>
              <a:buNone/>
            </a:pPr>
            <a:r>
              <a:rPr lang="en-US" altLang="zh-CN" sz="2000" dirty="0">
                <a:ea typeface="宋体" panose="02010600030101010101" pitchFamily="2" charset="-122"/>
              </a:rPr>
              <a:t>…</a:t>
            </a:r>
          </a:p>
          <a:p>
            <a:pPr eaLnBrk="1" hangingPunct="1">
              <a:lnSpc>
                <a:spcPct val="100000"/>
              </a:lnSpc>
              <a:buFontTx/>
              <a:buNone/>
            </a:pPr>
            <a:r>
              <a:rPr lang="en-US" altLang="zh-CN" sz="2000" dirty="0">
                <a:ea typeface="宋体" panose="02010600030101010101" pitchFamily="2" charset="-122"/>
              </a:rPr>
              <a:t>error:</a:t>
            </a:r>
          </a:p>
        </p:txBody>
      </p:sp>
    </p:spTree>
    <p:extLst>
      <p:ext uri="{BB962C8B-B14F-4D97-AF65-F5344CB8AC3E}">
        <p14:creationId xmlns:p14="http://schemas.microsoft.com/office/powerpoint/2010/main" val="873234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dirty="0"/>
              <a:t>程序设计风格</a:t>
            </a:r>
          </a:p>
        </p:txBody>
      </p:sp>
      <p:sp>
        <p:nvSpPr>
          <p:cNvPr id="38915" name="Rectangle 3"/>
          <p:cNvSpPr>
            <a:spLocks noGrp="1" noChangeArrowheads="1"/>
          </p:cNvSpPr>
          <p:nvPr>
            <p:ph idx="1"/>
          </p:nvPr>
        </p:nvSpPr>
        <p:spPr/>
        <p:txBody>
          <a:bodyPr/>
          <a:lstStyle/>
          <a:p>
            <a:pPr eaLnBrk="1" hangingPunct="1"/>
            <a:r>
              <a:rPr lang="zh-CN" altLang="en-US"/>
              <a:t>注释的使用</a:t>
            </a:r>
          </a:p>
          <a:p>
            <a:pPr lvl="1" eaLnBrk="1" hangingPunct="1"/>
            <a:r>
              <a:rPr lang="zh-CN" altLang="en-US" sz="2000"/>
              <a:t>注释应当是充分而且必要的；</a:t>
            </a:r>
          </a:p>
          <a:p>
            <a:pPr lvl="1" eaLnBrk="1" hangingPunct="1"/>
            <a:r>
              <a:rPr lang="zh-CN" altLang="en-US" sz="2000"/>
              <a:t>函数和全局量应当加注释；</a:t>
            </a:r>
          </a:p>
          <a:p>
            <a:pPr lvl="1" eaLnBrk="1" hangingPunct="1"/>
            <a:r>
              <a:rPr lang="zh-CN" altLang="en-US" sz="2000"/>
              <a:t>注释应当与代码相一致；</a:t>
            </a:r>
          </a:p>
          <a:p>
            <a:pPr lvl="1" eaLnBrk="1" hangingPunct="1"/>
            <a:r>
              <a:rPr lang="zh-CN" altLang="en-US" sz="2000"/>
              <a:t>重写差的代码，而不要试图去注释它；</a:t>
            </a:r>
          </a:p>
        </p:txBody>
      </p:sp>
      <p:pic>
        <p:nvPicPr>
          <p:cNvPr id="38916" name="Picture 5" descr="http://java.chinaitlab.com/UploadFiles_8734/201108/20110831070833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3614738"/>
            <a:ext cx="58864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1863" y="1544638"/>
            <a:ext cx="7732712" cy="48006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dirty="0"/>
              <a:t>public class Program</a:t>
            </a:r>
          </a:p>
          <a:p>
            <a:pPr eaLnBrk="1" hangingPunct="1">
              <a:defRPr/>
            </a:pPr>
            <a:r>
              <a:rPr lang="zh-CN" altLang="en-US" dirty="0"/>
              <a:t>{</a:t>
            </a:r>
          </a:p>
          <a:p>
            <a:pPr eaLnBrk="1" hangingPunct="1">
              <a:defRPr/>
            </a:pPr>
            <a:r>
              <a:rPr lang="zh-CN" altLang="en-US" dirty="0"/>
              <a:t>    static void Main(string[] args)</a:t>
            </a:r>
          </a:p>
          <a:p>
            <a:pPr eaLnBrk="1" hangingPunct="1">
              <a:defRPr/>
            </a:pPr>
            <a:r>
              <a:rPr lang="zh-CN" altLang="en-US" dirty="0"/>
              <a:t>    {</a:t>
            </a:r>
          </a:p>
          <a:p>
            <a:pPr eaLnBrk="1" hangingPunct="1">
              <a:defRPr/>
            </a:pPr>
            <a:r>
              <a:rPr lang="zh-CN" altLang="en-US" dirty="0"/>
              <a:t>        /* This is a for loop that prints the</a:t>
            </a:r>
          </a:p>
          <a:p>
            <a:pPr eaLnBrk="1" hangingPunct="1">
              <a:defRPr/>
            </a:pPr>
            <a:r>
              <a:rPr lang="zh-CN" altLang="en-US" dirty="0"/>
              <a:t>         * words "I Rule!" to the console screen</a:t>
            </a:r>
          </a:p>
          <a:p>
            <a:pPr eaLnBrk="1" hangingPunct="1">
              <a:defRPr/>
            </a:pPr>
            <a:r>
              <a:rPr lang="zh-CN" altLang="en-US" dirty="0"/>
              <a:t>         * 1 million times, each on its own line. It</a:t>
            </a:r>
          </a:p>
          <a:p>
            <a:pPr eaLnBrk="1" hangingPunct="1">
              <a:defRPr/>
            </a:pPr>
            <a:r>
              <a:rPr lang="zh-CN" altLang="en-US" dirty="0"/>
              <a:t>         * accomplishes this by starting at 0 and</a:t>
            </a:r>
          </a:p>
          <a:p>
            <a:pPr eaLnBrk="1" hangingPunct="1">
              <a:defRPr/>
            </a:pPr>
            <a:r>
              <a:rPr lang="zh-CN" altLang="en-US" dirty="0"/>
              <a:t>         * incrementing by 1. If the value of the</a:t>
            </a:r>
          </a:p>
          <a:p>
            <a:pPr eaLnBrk="1" hangingPunct="1">
              <a:defRPr/>
            </a:pPr>
            <a:r>
              <a:rPr lang="zh-CN" altLang="en-US" dirty="0"/>
              <a:t>         * counter equals 1 million the for loop</a:t>
            </a:r>
          </a:p>
          <a:p>
            <a:pPr eaLnBrk="1" hangingPunct="1">
              <a:defRPr/>
            </a:pPr>
            <a:r>
              <a:rPr lang="zh-CN" altLang="en-US" dirty="0"/>
              <a:t>         * stops executing.*/</a:t>
            </a:r>
          </a:p>
          <a:p>
            <a:pPr eaLnBrk="1" hangingPunct="1">
              <a:defRPr/>
            </a:pPr>
            <a:r>
              <a:rPr lang="zh-CN" altLang="en-US" dirty="0"/>
              <a:t>        for (int i = 0; i &lt; 1000000; i++)</a:t>
            </a:r>
          </a:p>
          <a:p>
            <a:pPr eaLnBrk="1" hangingPunct="1">
              <a:defRPr/>
            </a:pPr>
            <a:r>
              <a:rPr lang="zh-CN" altLang="en-US" dirty="0"/>
              <a:t>        {</a:t>
            </a:r>
          </a:p>
          <a:p>
            <a:pPr eaLnBrk="1" hangingPunct="1">
              <a:defRPr/>
            </a:pPr>
            <a:r>
              <a:rPr lang="zh-CN" altLang="en-US" dirty="0"/>
              <a:t>            Console.WriteLine("I Rule!");</a:t>
            </a:r>
          </a:p>
          <a:p>
            <a:pPr eaLnBrk="1" hangingPunct="1">
              <a:defRPr/>
            </a:pPr>
            <a:r>
              <a:rPr lang="zh-CN" altLang="en-US" dirty="0"/>
              <a:t>        }</a:t>
            </a:r>
          </a:p>
          <a:p>
            <a:pPr eaLnBrk="1" hangingPunct="1">
              <a:defRPr/>
            </a:pPr>
            <a:r>
              <a:rPr lang="zh-CN" altLang="en-US" dirty="0"/>
              <a:t>    }</a:t>
            </a:r>
          </a:p>
          <a:p>
            <a:pPr eaLnBrk="1" hangingPunct="1">
              <a:defRPr/>
            </a:pPr>
            <a:r>
              <a:rPr lang="zh-CN" altLang="en-US" dirty="0"/>
              <a:t>}</a:t>
            </a:r>
          </a:p>
        </p:txBody>
      </p:sp>
    </p:spTree>
    <p:extLst>
      <p:ext uri="{BB962C8B-B14F-4D97-AF65-F5344CB8AC3E}">
        <p14:creationId xmlns:p14="http://schemas.microsoft.com/office/powerpoint/2010/main" val="2141067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48B549-A812-4490-ABBD-48DA730A7053}"/>
              </a:ext>
            </a:extLst>
          </p:cNvPr>
          <p:cNvSpPr/>
          <p:nvPr/>
        </p:nvSpPr>
        <p:spPr>
          <a:xfrm>
            <a:off x="352926" y="129479"/>
            <a:ext cx="4572000" cy="2520370"/>
          </a:xfrm>
          <a:prstGeom prst="rect">
            <a:avLst/>
          </a:prstGeom>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a:lnSpc>
                <a:spcPct val="150000"/>
              </a:lnSpc>
            </a:pPr>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r = n / 2;</a:t>
            </a:r>
          </a:p>
          <a:p>
            <a:pPr>
              <a:lnSpc>
                <a:spcPct val="150000"/>
              </a:lnSpc>
            </a:pPr>
            <a:r>
              <a:rPr lang="pt-BR" altLang="zh-CN" dirty="0">
                <a:solidFill>
                  <a:srgbClr val="0000FF"/>
                </a:solidFill>
                <a:latin typeface="新宋体" panose="02010609030101010101" pitchFamily="49" charset="-122"/>
                <a:ea typeface="新宋体" panose="02010609030101010101" pitchFamily="49" charset="-122"/>
              </a:rPr>
              <a:t>while</a:t>
            </a:r>
            <a:r>
              <a:rPr lang="pt-BR" altLang="zh-CN" dirty="0">
                <a:solidFill>
                  <a:srgbClr val="000000"/>
                </a:solidFill>
                <a:latin typeface="新宋体" panose="02010609030101010101" pitchFamily="49" charset="-122"/>
                <a:ea typeface="新宋体" panose="02010609030101010101" pitchFamily="49" charset="-122"/>
              </a:rPr>
              <a:t> (abs(r - (n / r)) &gt; E)</a:t>
            </a:r>
          </a:p>
          <a:p>
            <a:pPr>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a:lnSpc>
                <a:spcPct val="150000"/>
              </a:lnSpc>
            </a:pPr>
            <a:r>
              <a:rPr lang="pt-BR" altLang="zh-CN" dirty="0">
                <a:solidFill>
                  <a:srgbClr val="000000"/>
                </a:solidFill>
                <a:latin typeface="新宋体" panose="02010609030101010101" pitchFamily="49" charset="-122"/>
                <a:ea typeface="新宋体" panose="02010609030101010101" pitchFamily="49" charset="-122"/>
              </a:rPr>
              <a:t>    r = 0.5 * (r + (n / r));</a:t>
            </a:r>
          </a:p>
          <a:p>
            <a:pPr>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a:lnSpc>
                <a:spcPct val="150000"/>
              </a:lnSpc>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"r =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r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p:txBody>
      </p:sp>
      <p:sp>
        <p:nvSpPr>
          <p:cNvPr id="3" name="矩形 2">
            <a:extLst>
              <a:ext uri="{FF2B5EF4-FFF2-40B4-BE49-F238E27FC236}">
                <a16:creationId xmlns:a16="http://schemas.microsoft.com/office/drawing/2014/main" id="{2DFA7DFB-E963-4AB3-B356-756AA13B03A1}"/>
              </a:ext>
            </a:extLst>
          </p:cNvPr>
          <p:cNvSpPr/>
          <p:nvPr/>
        </p:nvSpPr>
        <p:spPr>
          <a:xfrm>
            <a:off x="1122946" y="1012675"/>
            <a:ext cx="5566611" cy="3000821"/>
          </a:xfrm>
          <a:prstGeom prst="rect">
            <a:avLst/>
          </a:prstGeom>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altLang="zh-CN"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用“牛顿</a:t>
            </a:r>
            <a:r>
              <a:rPr lang="en-US" altLang="zh-CN"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拉夫逊”近似法求解</a:t>
            </a:r>
            <a:r>
              <a:rPr lang="en-US" altLang="zh-CN"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x</a:t>
            </a:r>
            <a:r>
              <a:rPr lang="zh-CN" altLang="en-US"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的平方根</a:t>
            </a:r>
            <a:endParaRPr lang="zh-CN" altLang="en-US"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150000"/>
              </a:lnSpc>
            </a:pPr>
            <a:r>
              <a:rPr lang="en-US" altLang="zh-CN"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 = n / 2;</a:t>
            </a:r>
          </a:p>
          <a:p>
            <a:pPr>
              <a:lnSpc>
                <a:spcPct val="150000"/>
              </a:lnSpc>
            </a:pPr>
            <a:r>
              <a:rPr lang="pt-BR" altLang="zh-CN"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pt-BR"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(abs(r - (n / r)) &gt; E)</a:t>
            </a:r>
          </a:p>
          <a:p>
            <a:pPr>
              <a:lnSpc>
                <a:spcPct val="150000"/>
              </a:lnSpc>
            </a:pP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a:lnSpc>
                <a:spcPct val="150000"/>
              </a:lnSpc>
            </a:pPr>
            <a:r>
              <a:rPr lang="pt-BR"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 = 0.5 * (r + (n / r));</a:t>
            </a:r>
          </a:p>
          <a:p>
            <a:pPr>
              <a:lnSpc>
                <a:spcPct val="150000"/>
              </a:lnSpc>
            </a:pP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a:lnSpc>
                <a:spcPct val="150000"/>
              </a:lnSpc>
            </a:pPr>
            <a:r>
              <a:rPr lang="en-US" altLang="zh-CN"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"r = "</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 </a:t>
            </a:r>
            <a:r>
              <a:rPr lang="en-US" altLang="zh-CN"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extLst>
              <a:ext uri="{FF2B5EF4-FFF2-40B4-BE49-F238E27FC236}">
                <a16:creationId xmlns:a16="http://schemas.microsoft.com/office/drawing/2014/main" id="{1B2C8AD4-0108-4C1F-9E0C-8C2D139B8CB7}"/>
              </a:ext>
            </a:extLst>
          </p:cNvPr>
          <p:cNvSpPr/>
          <p:nvPr/>
        </p:nvSpPr>
        <p:spPr>
          <a:xfrm>
            <a:off x="1941093" y="2001726"/>
            <a:ext cx="7042486" cy="4662815"/>
          </a:xfrm>
          <a:prstGeom prst="rect">
            <a:avLst/>
          </a:prstGeom>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SquareRootApproximation(</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a:t>
            </a:r>
            <a:r>
              <a:rPr lang="fr-FR" altLang="zh-CN" dirty="0">
                <a:solidFill>
                  <a:srgbClr val="808080"/>
                </a:solidFill>
                <a:latin typeface="新宋体" panose="02010609030101010101" pitchFamily="49" charset="-122"/>
                <a:ea typeface="新宋体" panose="02010609030101010101" pitchFamily="49" charset="-122"/>
              </a:rPr>
              <a:t>x</a:t>
            </a:r>
            <a:r>
              <a:rPr lang="fr-FR" altLang="zh-CN" dirty="0">
                <a:solidFill>
                  <a:srgbClr val="000000"/>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a:t>
            </a:r>
            <a:r>
              <a:rPr lang="fr-FR" altLang="zh-CN" dirty="0">
                <a:solidFill>
                  <a:srgbClr val="808080"/>
                </a:solidFill>
                <a:latin typeface="新宋体" panose="02010609030101010101" pitchFamily="49" charset="-122"/>
                <a:ea typeface="新宋体" panose="02010609030101010101" pitchFamily="49" charset="-122"/>
              </a:rPr>
              <a:t>E</a:t>
            </a:r>
            <a:r>
              <a:rPr lang="fr-FR" altLang="zh-CN" dirty="0">
                <a:solidFill>
                  <a:srgbClr val="000000"/>
                </a:solidFill>
                <a:latin typeface="新宋体" panose="02010609030101010101" pitchFamily="49" charset="-122"/>
                <a:ea typeface="新宋体" panose="02010609030101010101" pitchFamily="49" charset="-122"/>
              </a:rPr>
              <a:t>)</a:t>
            </a:r>
          </a:p>
          <a:p>
            <a:pPr>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lvl="1">
              <a:lnSpc>
                <a:spcPct val="150000"/>
              </a:lnSpc>
            </a:pPr>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r = </a:t>
            </a:r>
            <a:r>
              <a:rPr lang="en-US" altLang="zh-CN" dirty="0">
                <a:solidFill>
                  <a:srgbClr val="808080"/>
                </a:solidFill>
                <a:latin typeface="新宋体" panose="02010609030101010101" pitchFamily="49" charset="-122"/>
                <a:ea typeface="新宋体" panose="02010609030101010101" pitchFamily="49" charset="-122"/>
              </a:rPr>
              <a:t>x</a:t>
            </a:r>
            <a:r>
              <a:rPr lang="en-US" altLang="zh-CN" dirty="0">
                <a:solidFill>
                  <a:srgbClr val="000000"/>
                </a:solidFill>
                <a:latin typeface="新宋体" panose="02010609030101010101" pitchFamily="49" charset="-122"/>
                <a:ea typeface="新宋体" panose="02010609030101010101" pitchFamily="49" charset="-122"/>
              </a:rPr>
              <a:t> / 2;</a:t>
            </a:r>
          </a:p>
          <a:p>
            <a:pPr lvl="1">
              <a:lnSpc>
                <a:spcPct val="150000"/>
              </a:lnSpc>
            </a:pPr>
            <a:r>
              <a:rPr lang="pt-BR" altLang="zh-CN" dirty="0">
                <a:solidFill>
                  <a:srgbClr val="0000FF"/>
                </a:solidFill>
                <a:latin typeface="新宋体" panose="02010609030101010101" pitchFamily="49" charset="-122"/>
                <a:ea typeface="新宋体" panose="02010609030101010101" pitchFamily="49" charset="-122"/>
              </a:rPr>
              <a:t>while</a:t>
            </a:r>
            <a:r>
              <a:rPr lang="pt-BR" altLang="zh-CN" dirty="0">
                <a:solidFill>
                  <a:srgbClr val="000000"/>
                </a:solidFill>
                <a:latin typeface="新宋体" panose="02010609030101010101" pitchFamily="49" charset="-122"/>
                <a:ea typeface="新宋体" panose="02010609030101010101" pitchFamily="49" charset="-122"/>
              </a:rPr>
              <a:t> (abs(r - (</a:t>
            </a:r>
            <a:r>
              <a:rPr lang="pt-BR" altLang="zh-CN" dirty="0">
                <a:solidFill>
                  <a:srgbClr val="808080"/>
                </a:solidFill>
                <a:latin typeface="新宋体" panose="02010609030101010101" pitchFamily="49" charset="-122"/>
                <a:ea typeface="新宋体" panose="02010609030101010101" pitchFamily="49" charset="-122"/>
              </a:rPr>
              <a:t>x</a:t>
            </a:r>
            <a:r>
              <a:rPr lang="pt-BR" altLang="zh-CN" dirty="0">
                <a:solidFill>
                  <a:srgbClr val="000000"/>
                </a:solidFill>
                <a:latin typeface="新宋体" panose="02010609030101010101" pitchFamily="49" charset="-122"/>
                <a:ea typeface="新宋体" panose="02010609030101010101" pitchFamily="49" charset="-122"/>
              </a:rPr>
              <a:t> / r)) &gt; </a:t>
            </a:r>
            <a:r>
              <a:rPr lang="pt-BR" altLang="zh-CN" dirty="0">
                <a:solidFill>
                  <a:srgbClr val="808080"/>
                </a:solidFill>
                <a:latin typeface="新宋体" panose="02010609030101010101" pitchFamily="49" charset="-122"/>
                <a:ea typeface="新宋体" panose="02010609030101010101" pitchFamily="49" charset="-122"/>
              </a:rPr>
              <a:t>E</a:t>
            </a:r>
            <a:r>
              <a:rPr lang="pt-BR" altLang="zh-CN" dirty="0">
                <a:solidFill>
                  <a:srgbClr val="000000"/>
                </a:solidFill>
                <a:latin typeface="新宋体" panose="02010609030101010101" pitchFamily="49" charset="-122"/>
                <a:ea typeface="新宋体" panose="02010609030101010101" pitchFamily="49" charset="-122"/>
              </a:rPr>
              <a:t>)</a:t>
            </a:r>
          </a:p>
          <a:p>
            <a:pPr lvl="1">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lvl="1">
              <a:lnSpc>
                <a:spcPct val="150000"/>
              </a:lnSpc>
            </a:pPr>
            <a:r>
              <a:rPr lang="pt-BR" altLang="zh-CN" dirty="0">
                <a:solidFill>
                  <a:srgbClr val="000000"/>
                </a:solidFill>
                <a:latin typeface="新宋体" panose="02010609030101010101" pitchFamily="49" charset="-122"/>
                <a:ea typeface="新宋体" panose="02010609030101010101" pitchFamily="49" charset="-122"/>
              </a:rPr>
              <a:t>	r = 0.5 * (r + (</a:t>
            </a:r>
            <a:r>
              <a:rPr lang="pt-BR" altLang="zh-CN" dirty="0">
                <a:solidFill>
                  <a:srgbClr val="808080"/>
                </a:solidFill>
                <a:latin typeface="新宋体" panose="02010609030101010101" pitchFamily="49" charset="-122"/>
                <a:ea typeface="新宋体" panose="02010609030101010101" pitchFamily="49" charset="-122"/>
              </a:rPr>
              <a:t>x</a:t>
            </a:r>
            <a:r>
              <a:rPr lang="pt-BR" altLang="zh-CN" dirty="0">
                <a:solidFill>
                  <a:srgbClr val="000000"/>
                </a:solidFill>
                <a:latin typeface="新宋体" panose="02010609030101010101" pitchFamily="49" charset="-122"/>
                <a:ea typeface="新宋体" panose="02010609030101010101" pitchFamily="49" charset="-122"/>
              </a:rPr>
              <a:t> / r));</a:t>
            </a:r>
          </a:p>
          <a:p>
            <a:pPr lvl="1">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lvl="1">
              <a:lnSpc>
                <a:spcPct val="150000"/>
              </a:lnSpc>
            </a:pP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r;</a:t>
            </a:r>
          </a:p>
          <a:p>
            <a:pPr>
              <a:lnSpc>
                <a:spcPct val="150000"/>
              </a:lnSpc>
            </a:pPr>
            <a:r>
              <a:rPr lang="en-US" altLang="zh-CN" dirty="0">
                <a:solidFill>
                  <a:srgbClr val="000000"/>
                </a:solidFill>
                <a:latin typeface="新宋体" panose="02010609030101010101" pitchFamily="49" charset="-122"/>
                <a:ea typeface="新宋体" panose="02010609030101010101" pitchFamily="49" charset="-122"/>
              </a:rPr>
              <a:t>}</a:t>
            </a:r>
          </a:p>
          <a:p>
            <a:pPr>
              <a:lnSpc>
                <a:spcPct val="150000"/>
              </a:lnSpc>
            </a:pPr>
            <a:endParaRPr lang="en-US" altLang="zh-CN" dirty="0">
              <a:solidFill>
                <a:srgbClr val="000000"/>
              </a:solidFill>
              <a:latin typeface="新宋体" panose="02010609030101010101" pitchFamily="49" charset="-122"/>
              <a:ea typeface="新宋体" panose="02010609030101010101" pitchFamily="49" charset="-122"/>
            </a:endParaRPr>
          </a:p>
          <a:p>
            <a:pPr>
              <a:lnSpc>
                <a:spcPct val="150000"/>
              </a:lnSpc>
            </a:pPr>
            <a:r>
              <a:rPr lang="pt-BR" altLang="zh-CN" dirty="0">
                <a:solidFill>
                  <a:srgbClr val="000000"/>
                </a:solidFill>
                <a:latin typeface="新宋体" panose="02010609030101010101" pitchFamily="49" charset="-122"/>
                <a:ea typeface="新宋体" panose="02010609030101010101" pitchFamily="49" charset="-122"/>
              </a:rPr>
              <a:t>cout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A31515"/>
                </a:solidFill>
                <a:latin typeface="新宋体" panose="02010609030101010101" pitchFamily="49" charset="-122"/>
                <a:ea typeface="新宋体" panose="02010609030101010101" pitchFamily="49" charset="-122"/>
              </a:rPr>
              <a:t>"r = "</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SquareRootApproximation(n, E)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endl;</a:t>
            </a:r>
            <a:endParaRPr lang="en-US" altLang="zh-CN"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5087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zh-CN" altLang="en-US" dirty="0"/>
              <a:t>程序设计风格</a:t>
            </a:r>
          </a:p>
        </p:txBody>
      </p:sp>
      <p:sp>
        <p:nvSpPr>
          <p:cNvPr id="41987" name="Rectangle 3"/>
          <p:cNvSpPr>
            <a:spLocks noGrp="1" noChangeArrowheads="1"/>
          </p:cNvSpPr>
          <p:nvPr>
            <p:ph idx="1"/>
          </p:nvPr>
        </p:nvSpPr>
        <p:spPr/>
        <p:txBody>
          <a:bodyPr>
            <a:normAutofit fontScale="40000" lnSpcReduction="20000"/>
          </a:bodyPr>
          <a:lstStyle/>
          <a:p>
            <a:pPr eaLnBrk="1" hangingPunct="1"/>
            <a:r>
              <a:rPr lang="zh-CN" altLang="en-US" sz="2400"/>
              <a:t>函数的设计</a:t>
            </a:r>
          </a:p>
          <a:p>
            <a:pPr lvl="1" eaLnBrk="1" hangingPunct="1"/>
            <a:r>
              <a:rPr lang="zh-CN" altLang="en-US" sz="2000"/>
              <a:t>函数的设计要本着独立性和完备性的原则；</a:t>
            </a:r>
          </a:p>
          <a:p>
            <a:pPr lvl="1" eaLnBrk="1" hangingPunct="1"/>
            <a:r>
              <a:rPr lang="zh-CN" altLang="en-US" sz="2000"/>
              <a:t>函数体的规模不宜超过</a:t>
            </a:r>
            <a:r>
              <a:rPr lang="en-US" altLang="zh-CN" sz="2000"/>
              <a:t>50</a:t>
            </a:r>
            <a:r>
              <a:rPr lang="zh-CN" altLang="en-US" sz="2000"/>
              <a:t>行；</a:t>
            </a:r>
          </a:p>
          <a:p>
            <a:pPr lvl="1" eaLnBrk="1" hangingPunct="1"/>
            <a:r>
              <a:rPr lang="zh-CN" altLang="en-US" sz="2000"/>
              <a:t>尽量避免函数的“记忆”性行为，即相同输入应有相同的输出；</a:t>
            </a:r>
          </a:p>
          <a:p>
            <a:pPr lvl="1" eaLnBrk="1" hangingPunct="1"/>
            <a:r>
              <a:rPr lang="zh-CN" altLang="en-US" sz="2000"/>
              <a:t>参数的书写要完整，尽量不要省略参数名称；</a:t>
            </a:r>
          </a:p>
          <a:p>
            <a:pPr lvl="1" eaLnBrk="1" hangingPunct="1"/>
            <a:r>
              <a:rPr lang="zh-CN" altLang="en-US" sz="2000"/>
              <a:t>参数的命名要恰当，顺序要合理；</a:t>
            </a:r>
          </a:p>
          <a:p>
            <a:pPr lvl="1" eaLnBrk="1" hangingPunct="1"/>
            <a:r>
              <a:rPr lang="zh-CN" altLang="en-US" sz="2000"/>
              <a:t>使用</a:t>
            </a:r>
            <a:r>
              <a:rPr lang="en-US" altLang="zh-CN" sz="2000"/>
              <a:t>const</a:t>
            </a:r>
            <a:r>
              <a:rPr lang="zh-CN" altLang="en-US" sz="2000"/>
              <a:t>修饰来确保参数的安全性；</a:t>
            </a:r>
          </a:p>
          <a:p>
            <a:pPr lvl="1" eaLnBrk="1" hangingPunct="1"/>
            <a:r>
              <a:rPr lang="zh-CN" altLang="en-US" sz="2000"/>
              <a:t>尽量避免使用过多的参数和可变参数；</a:t>
            </a:r>
          </a:p>
          <a:p>
            <a:pPr lvl="1" eaLnBrk="1" hangingPunct="1"/>
            <a:r>
              <a:rPr lang="zh-CN" altLang="en-US" sz="2000"/>
              <a:t>不要省略返回类型；</a:t>
            </a:r>
          </a:p>
          <a:p>
            <a:pPr lvl="1" eaLnBrk="1" hangingPunct="1"/>
            <a:r>
              <a:rPr lang="zh-CN" altLang="en-US" sz="2000"/>
              <a:t>避免将返回值与错误状态混在一起返回；</a:t>
            </a:r>
          </a:p>
          <a:p>
            <a:pPr lvl="1" eaLnBrk="1" hangingPunct="1"/>
            <a:r>
              <a:rPr lang="zh-CN" altLang="en-US" sz="2000"/>
              <a:t>动作性函数应尽量返回动作状态；</a:t>
            </a:r>
          </a:p>
          <a:p>
            <a:pPr lvl="1" eaLnBrk="1" hangingPunct="1"/>
            <a:r>
              <a:rPr lang="zh-CN" altLang="en-US" sz="2000"/>
              <a:t>仔细检查函数的入口条件；</a:t>
            </a:r>
          </a:p>
          <a:p>
            <a:pPr lvl="1" eaLnBrk="1" hangingPunct="1"/>
            <a:r>
              <a:rPr lang="zh-CN" altLang="en-US" sz="2000"/>
              <a:t>不可返回局部变量的指针或引用；</a:t>
            </a:r>
          </a:p>
        </p:txBody>
      </p:sp>
    </p:spTree>
    <p:extLst>
      <p:ext uri="{BB962C8B-B14F-4D97-AF65-F5344CB8AC3E}">
        <p14:creationId xmlns:p14="http://schemas.microsoft.com/office/powerpoint/2010/main" val="727023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43011" name="Rectangle 3"/>
          <p:cNvSpPr>
            <a:spLocks noGrp="1" noChangeArrowheads="1"/>
          </p:cNvSpPr>
          <p:nvPr>
            <p:ph idx="1"/>
          </p:nvPr>
        </p:nvSpPr>
        <p:spPr/>
        <p:txBody>
          <a:bodyPr/>
          <a:lstStyle/>
          <a:p>
            <a:pPr eaLnBrk="1" hangingPunct="1"/>
            <a:r>
              <a:rPr lang="zh-CN" altLang="en-US"/>
              <a:t>函数的设计</a:t>
            </a:r>
          </a:p>
        </p:txBody>
      </p:sp>
      <p:sp>
        <p:nvSpPr>
          <p:cNvPr id="226308" name="Text Box 4"/>
          <p:cNvSpPr txBox="1">
            <a:spLocks noChangeArrowheads="1"/>
          </p:cNvSpPr>
          <p:nvPr/>
        </p:nvSpPr>
        <p:spPr bwMode="auto">
          <a:xfrm>
            <a:off x="1214438" y="2868613"/>
            <a:ext cx="7019925" cy="284797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dirty="0">
                <a:solidFill>
                  <a:srgbClr val="FF0000"/>
                </a:solidFill>
                <a:ea typeface="宋体" panose="02010600030101010101" pitchFamily="2" charset="-122"/>
              </a:rPr>
              <a:t>char *</a:t>
            </a:r>
            <a:r>
              <a:rPr lang="en-US" altLang="zh-CN" sz="1800" dirty="0" err="1">
                <a:solidFill>
                  <a:srgbClr val="FF0000"/>
                </a:solidFill>
                <a:ea typeface="宋体" panose="02010600030101010101" pitchFamily="2" charset="-122"/>
              </a:rPr>
              <a:t>strcpy</a:t>
            </a:r>
            <a:r>
              <a:rPr lang="en-US" altLang="zh-CN" sz="1800" dirty="0">
                <a:solidFill>
                  <a:srgbClr val="FF0000"/>
                </a:solidFill>
                <a:ea typeface="宋体" panose="02010600030101010101" pitchFamily="2" charset="-122"/>
              </a:rPr>
              <a:t>(char *</a:t>
            </a:r>
            <a:r>
              <a:rPr lang="en-US" altLang="zh-CN" sz="1800" dirty="0" err="1">
                <a:solidFill>
                  <a:srgbClr val="FF0000"/>
                </a:solidFill>
                <a:ea typeface="宋体" panose="02010600030101010101" pitchFamily="2" charset="-122"/>
              </a:rPr>
              <a:t>dest</a:t>
            </a:r>
            <a:r>
              <a:rPr lang="en-US" altLang="zh-CN" sz="1800" dirty="0">
                <a:solidFill>
                  <a:srgbClr val="FF0000"/>
                </a:solidFill>
                <a:ea typeface="宋体" panose="02010600030101010101" pitchFamily="2" charset="-122"/>
              </a:rPr>
              <a:t>, </a:t>
            </a:r>
            <a:r>
              <a:rPr lang="en-US" altLang="zh-CN" sz="1800" dirty="0" err="1">
                <a:solidFill>
                  <a:srgbClr val="FF0000"/>
                </a:solidFill>
                <a:ea typeface="宋体" panose="02010600030101010101" pitchFamily="2" charset="-122"/>
              </a:rPr>
              <a:t>const</a:t>
            </a:r>
            <a:r>
              <a:rPr lang="en-US" altLang="zh-CN" sz="1800" dirty="0">
                <a:solidFill>
                  <a:srgbClr val="FF0000"/>
                </a:solidFill>
                <a:ea typeface="宋体" panose="02010600030101010101" pitchFamily="2" charset="-122"/>
              </a:rPr>
              <a:t> char *</a:t>
            </a:r>
            <a:r>
              <a:rPr lang="en-US" altLang="zh-CN" sz="1800" dirty="0" err="1">
                <a:solidFill>
                  <a:srgbClr val="FF0000"/>
                </a:solidFill>
                <a:ea typeface="宋体" panose="02010600030101010101" pitchFamily="2" charset="-122"/>
              </a:rPr>
              <a:t>src</a:t>
            </a:r>
            <a:r>
              <a:rPr lang="en-US" altLang="zh-CN" sz="1800" dirty="0">
                <a:solidFill>
                  <a:srgbClr val="FF0000"/>
                </a:solidFill>
                <a:ea typeface="宋体" panose="02010600030101010101" pitchFamily="2" charset="-122"/>
              </a:rPr>
              <a:t>)</a:t>
            </a:r>
          </a:p>
          <a:p>
            <a:pPr eaLnBrk="1" hangingPunct="1">
              <a:lnSpc>
                <a:spcPct val="100000"/>
              </a:lnSpc>
              <a:buFontTx/>
              <a:buNone/>
            </a:pPr>
            <a:r>
              <a:rPr lang="en-US" altLang="zh-CN" sz="1800" dirty="0">
                <a:solidFill>
                  <a:srgbClr val="FF0000"/>
                </a:solidFill>
                <a:ea typeface="宋体" panose="02010600030101010101" pitchFamily="2" charset="-122"/>
              </a:rPr>
              <a:t>{</a:t>
            </a:r>
          </a:p>
          <a:p>
            <a:pPr eaLnBrk="1" hangingPunct="1">
              <a:lnSpc>
                <a:spcPct val="100000"/>
              </a:lnSpc>
              <a:buFontTx/>
              <a:buNone/>
            </a:pPr>
            <a:r>
              <a:rPr lang="en-US" altLang="zh-CN" sz="1800" dirty="0">
                <a:solidFill>
                  <a:srgbClr val="FF0000"/>
                </a:solidFill>
                <a:ea typeface="宋体" panose="02010600030101010101" pitchFamily="2" charset="-122"/>
              </a:rPr>
              <a:t>    assert (</a:t>
            </a:r>
            <a:r>
              <a:rPr lang="en-US" altLang="zh-CN" sz="1800" dirty="0" err="1">
                <a:solidFill>
                  <a:srgbClr val="FF0000"/>
                </a:solidFill>
                <a:ea typeface="宋体" panose="02010600030101010101" pitchFamily="2" charset="-122"/>
              </a:rPr>
              <a:t>dest</a:t>
            </a:r>
            <a:r>
              <a:rPr lang="en-US" altLang="zh-CN" sz="1800" dirty="0">
                <a:solidFill>
                  <a:srgbClr val="FF0000"/>
                </a:solidFill>
                <a:ea typeface="宋体" panose="02010600030101010101" pitchFamily="2" charset="-122"/>
              </a:rPr>
              <a:t>!=NULL &amp;&amp; </a:t>
            </a:r>
            <a:r>
              <a:rPr lang="en-US" altLang="zh-CN" sz="1800" dirty="0" err="1">
                <a:solidFill>
                  <a:srgbClr val="FF0000"/>
                </a:solidFill>
                <a:ea typeface="宋体" panose="02010600030101010101" pitchFamily="2" charset="-122"/>
              </a:rPr>
              <a:t>src</a:t>
            </a:r>
            <a:r>
              <a:rPr lang="en-US" altLang="zh-CN" sz="1800" dirty="0">
                <a:solidFill>
                  <a:srgbClr val="FF0000"/>
                </a:solidFill>
                <a:ea typeface="宋体" panose="02010600030101010101" pitchFamily="2" charset="-122"/>
              </a:rPr>
              <a:t>!=NULL);</a:t>
            </a:r>
          </a:p>
          <a:p>
            <a:pPr eaLnBrk="1" hangingPunct="1">
              <a:lnSpc>
                <a:spcPct val="100000"/>
              </a:lnSpc>
              <a:buFontTx/>
              <a:buNone/>
            </a:pPr>
            <a:r>
              <a:rPr lang="en-US" altLang="zh-CN" sz="1800" dirty="0">
                <a:solidFill>
                  <a:srgbClr val="FF0000"/>
                </a:solidFill>
                <a:ea typeface="宋体" panose="02010600030101010101" pitchFamily="2" charset="-122"/>
              </a:rPr>
              <a:t>    for (char *s=</a:t>
            </a:r>
            <a:r>
              <a:rPr lang="en-US" altLang="zh-CN" sz="1800" dirty="0" err="1">
                <a:solidFill>
                  <a:srgbClr val="FF0000"/>
                </a:solidFill>
                <a:ea typeface="宋体" panose="02010600030101010101" pitchFamily="2" charset="-122"/>
              </a:rPr>
              <a:t>src</a:t>
            </a:r>
            <a:r>
              <a:rPr lang="en-US" altLang="zh-CN" sz="1800" dirty="0">
                <a:solidFill>
                  <a:srgbClr val="FF0000"/>
                </a:solidFill>
                <a:ea typeface="宋体" panose="02010600030101010101" pitchFamily="2" charset="-122"/>
              </a:rPr>
              <a:t>, *p=</a:t>
            </a:r>
            <a:r>
              <a:rPr lang="en-US" altLang="zh-CN" sz="1800" dirty="0" err="1">
                <a:solidFill>
                  <a:srgbClr val="FF0000"/>
                </a:solidFill>
                <a:ea typeface="宋体" panose="02010600030101010101" pitchFamily="2" charset="-122"/>
              </a:rPr>
              <a:t>dest</a:t>
            </a:r>
            <a:r>
              <a:rPr lang="en-US" altLang="zh-CN" sz="1800" dirty="0">
                <a:solidFill>
                  <a:srgbClr val="FF0000"/>
                </a:solidFill>
                <a:ea typeface="宋体" panose="02010600030101010101" pitchFamily="2" charset="-122"/>
              </a:rPr>
              <a:t>; *s!=‘\0’; s++, p++)</a:t>
            </a:r>
          </a:p>
          <a:p>
            <a:pPr eaLnBrk="1" hangingPunct="1">
              <a:lnSpc>
                <a:spcPct val="100000"/>
              </a:lnSpc>
              <a:buFontTx/>
              <a:buNone/>
            </a:pPr>
            <a:r>
              <a:rPr lang="en-US" altLang="zh-CN" sz="1800" dirty="0">
                <a:solidFill>
                  <a:srgbClr val="FF0000"/>
                </a:solidFill>
                <a:ea typeface="宋体" panose="02010600030101010101" pitchFamily="2" charset="-122"/>
              </a:rPr>
              <a:t>    {</a:t>
            </a:r>
          </a:p>
          <a:p>
            <a:pPr eaLnBrk="1" hangingPunct="1">
              <a:lnSpc>
                <a:spcPct val="100000"/>
              </a:lnSpc>
              <a:buFontTx/>
              <a:buNone/>
            </a:pPr>
            <a:r>
              <a:rPr lang="en-US" altLang="zh-CN" sz="1800" dirty="0">
                <a:solidFill>
                  <a:srgbClr val="FF0000"/>
                </a:solidFill>
                <a:ea typeface="宋体" panose="02010600030101010101" pitchFamily="2" charset="-122"/>
              </a:rPr>
              <a:t>        *p = *s;</a:t>
            </a:r>
          </a:p>
          <a:p>
            <a:pPr eaLnBrk="1" hangingPunct="1">
              <a:lnSpc>
                <a:spcPct val="100000"/>
              </a:lnSpc>
              <a:buFontTx/>
              <a:buNone/>
            </a:pPr>
            <a:r>
              <a:rPr lang="en-US" altLang="zh-CN" sz="1800" dirty="0">
                <a:solidFill>
                  <a:srgbClr val="FF0000"/>
                </a:solidFill>
                <a:ea typeface="宋体" panose="02010600030101010101" pitchFamily="2" charset="-122"/>
              </a:rPr>
              <a:t>    }</a:t>
            </a:r>
          </a:p>
          <a:p>
            <a:pPr eaLnBrk="1" hangingPunct="1">
              <a:lnSpc>
                <a:spcPct val="100000"/>
              </a:lnSpc>
              <a:buFontTx/>
              <a:buNone/>
            </a:pPr>
            <a:r>
              <a:rPr lang="en-US" altLang="zh-CN" sz="1800" dirty="0">
                <a:solidFill>
                  <a:srgbClr val="FF0000"/>
                </a:solidFill>
                <a:ea typeface="宋体" panose="02010600030101010101" pitchFamily="2" charset="-122"/>
              </a:rPr>
              <a:t>    *p = ‘\0’;</a:t>
            </a:r>
          </a:p>
          <a:p>
            <a:pPr eaLnBrk="1" hangingPunct="1">
              <a:lnSpc>
                <a:spcPct val="100000"/>
              </a:lnSpc>
              <a:buFontTx/>
              <a:buNone/>
            </a:pPr>
            <a:r>
              <a:rPr lang="en-US" altLang="zh-CN" sz="1800" dirty="0">
                <a:solidFill>
                  <a:srgbClr val="FF0000"/>
                </a:solidFill>
                <a:ea typeface="宋体" panose="02010600030101010101" pitchFamily="2" charset="-122"/>
              </a:rPr>
              <a:t>    return </a:t>
            </a:r>
            <a:r>
              <a:rPr lang="en-US" altLang="zh-CN" sz="1800" dirty="0" err="1">
                <a:solidFill>
                  <a:srgbClr val="FF0000"/>
                </a:solidFill>
                <a:ea typeface="宋体" panose="02010600030101010101" pitchFamily="2" charset="-122"/>
              </a:rPr>
              <a:t>dest</a:t>
            </a:r>
            <a:r>
              <a:rPr lang="en-US" altLang="zh-CN" sz="1800" dirty="0">
                <a:solidFill>
                  <a:srgbClr val="FF0000"/>
                </a:solidFill>
                <a:ea typeface="宋体" panose="02010600030101010101" pitchFamily="2" charset="-122"/>
              </a:rPr>
              <a:t>;   </a:t>
            </a:r>
          </a:p>
          <a:p>
            <a:pPr eaLnBrk="1" hangingPunct="1">
              <a:lnSpc>
                <a:spcPct val="100000"/>
              </a:lnSpc>
              <a:buFontTx/>
              <a:buNone/>
            </a:pPr>
            <a:r>
              <a:rPr lang="en-US" altLang="zh-CN" sz="1800" dirty="0">
                <a:solidFill>
                  <a:srgbClr val="FF0000"/>
                </a:solidFill>
                <a:ea typeface="宋体" panose="02010600030101010101" pitchFamily="2" charset="-122"/>
              </a:rPr>
              <a:t>}</a:t>
            </a:r>
          </a:p>
        </p:txBody>
      </p:sp>
      <p:sp>
        <p:nvSpPr>
          <p:cNvPr id="43013" name="Text Box 5"/>
          <p:cNvSpPr txBox="1">
            <a:spLocks noChangeArrowheads="1"/>
          </p:cNvSpPr>
          <p:nvPr/>
        </p:nvSpPr>
        <p:spPr bwMode="auto">
          <a:xfrm>
            <a:off x="3779838" y="4972050"/>
            <a:ext cx="4972050" cy="1749425"/>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char *strcpy(char *dest, char *src)</a:t>
            </a:r>
          </a:p>
          <a:p>
            <a:pPr eaLnBrk="1" hangingPunct="1">
              <a:lnSpc>
                <a:spcPct val="100000"/>
              </a:lnSpc>
              <a:buFontTx/>
              <a:buNone/>
            </a:pPr>
            <a:r>
              <a:rPr lang="en-US" altLang="zh-CN" sz="1800">
                <a:ea typeface="宋体" panose="02010600030101010101" pitchFamily="2" charset="-122"/>
              </a:rPr>
              <a:t>{</a:t>
            </a:r>
          </a:p>
          <a:p>
            <a:pPr eaLnBrk="1" hangingPunct="1">
              <a:lnSpc>
                <a:spcPct val="100000"/>
              </a:lnSpc>
              <a:buFontTx/>
              <a:buNone/>
            </a:pPr>
            <a:r>
              <a:rPr lang="en-US" altLang="zh-CN" sz="1800">
                <a:ea typeface="宋体" panose="02010600030101010101" pitchFamily="2" charset="-122"/>
              </a:rPr>
              <a:t>    char *p = dest;</a:t>
            </a:r>
          </a:p>
          <a:p>
            <a:pPr eaLnBrk="1" hangingPunct="1">
              <a:lnSpc>
                <a:spcPct val="100000"/>
              </a:lnSpc>
              <a:buFontTx/>
              <a:buNone/>
            </a:pPr>
            <a:r>
              <a:rPr lang="en-US" altLang="zh-CN" sz="1800">
                <a:ea typeface="宋体" panose="02010600030101010101" pitchFamily="2" charset="-122"/>
              </a:rPr>
              <a:t>    while (*dest++ = *src++) ;</a:t>
            </a:r>
          </a:p>
          <a:p>
            <a:pPr eaLnBrk="1" hangingPunct="1">
              <a:lnSpc>
                <a:spcPct val="100000"/>
              </a:lnSpc>
              <a:buFontTx/>
              <a:buNone/>
            </a:pPr>
            <a:r>
              <a:rPr lang="en-US" altLang="zh-CN" sz="1800">
                <a:ea typeface="宋体" panose="02010600030101010101" pitchFamily="2" charset="-122"/>
              </a:rPr>
              <a:t>    return p;</a:t>
            </a:r>
          </a:p>
          <a:p>
            <a:pPr eaLnBrk="1" hangingPunct="1">
              <a:lnSpc>
                <a:spcPct val="100000"/>
              </a:lnSpc>
              <a:buFontTx/>
              <a:buNone/>
            </a:pPr>
            <a:r>
              <a:rPr lang="en-US" altLang="zh-CN" sz="1800">
                <a:ea typeface="宋体" panose="02010600030101010101" pitchFamily="2" charset="-122"/>
              </a:rPr>
              <a:t>}</a:t>
            </a:r>
          </a:p>
        </p:txBody>
      </p:sp>
    </p:spTree>
    <p:extLst>
      <p:ext uri="{BB962C8B-B14F-4D97-AF65-F5344CB8AC3E}">
        <p14:creationId xmlns:p14="http://schemas.microsoft.com/office/powerpoint/2010/main" val="302599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fade">
                                      <p:cBhvr>
                                        <p:cTn id="7" dur="5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4" name="矩形 3"/>
          <p:cNvSpPr/>
          <p:nvPr/>
        </p:nvSpPr>
        <p:spPr>
          <a:xfrm>
            <a:off x="2533650" y="3280113"/>
            <a:ext cx="4572000" cy="20313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n-US" altLang="zh-CN" dirty="0">
                <a:solidFill>
                  <a:srgbClr val="0000FF"/>
                </a:solidFill>
                <a:latin typeface="新宋体" panose="02010609030101010101" pitchFamily="49" charset="-122"/>
                <a:ea typeface="新宋体" panose="02010609030101010101" pitchFamily="49" charset="-122"/>
              </a:rPr>
              <a:t>#pragma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once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_IOSTREAM_</a:t>
            </a:r>
          </a:p>
          <a:p>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_IOSTREAM_</a:t>
            </a:r>
          </a:p>
          <a:p>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_IOSTREAM_ */</a:t>
            </a:r>
            <a:endParaRPr lang="en-US" altLang="zh-CN"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393027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0D514-7FCD-45A7-A997-A07132CEAED8}"/>
              </a:ext>
            </a:extLst>
          </p:cNvPr>
          <p:cNvSpPr>
            <a:spLocks noGrp="1"/>
          </p:cNvSpPr>
          <p:nvPr>
            <p:ph type="title"/>
          </p:nvPr>
        </p:nvSpPr>
        <p:spPr/>
        <p:txBody>
          <a:bodyPr/>
          <a:lstStyle/>
          <a:p>
            <a:r>
              <a:rPr lang="zh-CN" altLang="en-US" dirty="0"/>
              <a:t>程序设计风格</a:t>
            </a:r>
          </a:p>
        </p:txBody>
      </p:sp>
      <p:sp>
        <p:nvSpPr>
          <p:cNvPr id="3" name="内容占位符 2">
            <a:extLst>
              <a:ext uri="{FF2B5EF4-FFF2-40B4-BE49-F238E27FC236}">
                <a16:creationId xmlns:a16="http://schemas.microsoft.com/office/drawing/2014/main" id="{7621CA66-6824-4D5A-B356-5473B0BBBF24}"/>
              </a:ext>
            </a:extLst>
          </p:cNvPr>
          <p:cNvSpPr>
            <a:spLocks noGrp="1"/>
          </p:cNvSpPr>
          <p:nvPr>
            <p:ph idx="1"/>
          </p:nvPr>
        </p:nvSpPr>
        <p:spPr>
          <a:xfrm>
            <a:off x="1942415" y="2133600"/>
            <a:ext cx="6591985" cy="633663"/>
          </a:xfrm>
        </p:spPr>
        <p:txBody>
          <a:bodyPr/>
          <a:lstStyle/>
          <a:p>
            <a:r>
              <a:rPr lang="zh-CN" altLang="en-US" dirty="0"/>
              <a:t>函数的设计</a:t>
            </a:r>
          </a:p>
        </p:txBody>
      </p:sp>
      <p:pic>
        <p:nvPicPr>
          <p:cNvPr id="1026" name="Picture 2" descr="@2x">
            <a:extLst>
              <a:ext uri="{FF2B5EF4-FFF2-40B4-BE49-F238E27FC236}">
                <a16:creationId xmlns:a16="http://schemas.microsoft.com/office/drawing/2014/main" id="{D5CE4774-8722-4CEE-A788-6B9276132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62" y="2767263"/>
            <a:ext cx="4347410" cy="38536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x">
            <a:extLst>
              <a:ext uri="{FF2B5EF4-FFF2-40B4-BE49-F238E27FC236}">
                <a16:creationId xmlns:a16="http://schemas.microsoft.com/office/drawing/2014/main" id="{AC165113-BE57-4D36-B9F5-16B48B12D5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401"/>
          <a:stretch/>
        </p:blipFill>
        <p:spPr bwMode="auto">
          <a:xfrm>
            <a:off x="5350933" y="2767263"/>
            <a:ext cx="3183467" cy="385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0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zh-CN" altLang="en-US" dirty="0"/>
              <a:t>程序设计风格</a:t>
            </a:r>
          </a:p>
        </p:txBody>
      </p:sp>
      <p:sp>
        <p:nvSpPr>
          <p:cNvPr id="47107" name="Rectangle 3"/>
          <p:cNvSpPr>
            <a:spLocks noGrp="1" noChangeArrowheads="1"/>
          </p:cNvSpPr>
          <p:nvPr>
            <p:ph type="body" idx="1"/>
          </p:nvPr>
        </p:nvSpPr>
        <p:spPr/>
        <p:txBody>
          <a:bodyPr/>
          <a:lstStyle/>
          <a:p>
            <a:pPr eaLnBrk="1" hangingPunct="1"/>
            <a:r>
              <a:rPr lang="zh-CN" altLang="en-US" dirty="0"/>
              <a:t>模块接口的设计</a:t>
            </a:r>
            <a:endParaRPr lang="en-US" altLang="zh-CN" dirty="0"/>
          </a:p>
          <a:p>
            <a:pPr lvl="1"/>
            <a:r>
              <a:rPr lang="zh-CN" altLang="en-US" dirty="0"/>
              <a:t>应提供的服务和访问</a:t>
            </a:r>
          </a:p>
          <a:p>
            <a:pPr lvl="1" eaLnBrk="1" hangingPunct="1"/>
            <a:r>
              <a:rPr lang="zh-CN" altLang="en-US" dirty="0"/>
              <a:t>信息隐藏</a:t>
            </a:r>
          </a:p>
          <a:p>
            <a:pPr lvl="1" eaLnBrk="1" hangingPunct="1"/>
            <a:r>
              <a:rPr lang="zh-CN" altLang="en-US" dirty="0"/>
              <a:t>资源管理</a:t>
            </a:r>
          </a:p>
          <a:p>
            <a:pPr lvl="1" eaLnBrk="1" hangingPunct="1"/>
            <a:r>
              <a:rPr lang="zh-CN" altLang="en-US" dirty="0"/>
              <a:t>错误处理</a:t>
            </a:r>
          </a:p>
        </p:txBody>
      </p:sp>
    </p:spTree>
    <p:extLst>
      <p:ext uri="{BB962C8B-B14F-4D97-AF65-F5344CB8AC3E}">
        <p14:creationId xmlns:p14="http://schemas.microsoft.com/office/powerpoint/2010/main" val="2121435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zh-CN" altLang="en-US" dirty="0"/>
              <a:t>程序设计风格</a:t>
            </a:r>
          </a:p>
        </p:txBody>
      </p:sp>
      <p:sp>
        <p:nvSpPr>
          <p:cNvPr id="48131" name="Rectangle 3"/>
          <p:cNvSpPr>
            <a:spLocks noGrp="1" noChangeArrowheads="1"/>
          </p:cNvSpPr>
          <p:nvPr>
            <p:ph type="body" idx="1"/>
          </p:nvPr>
        </p:nvSpPr>
        <p:spPr/>
        <p:txBody>
          <a:bodyPr/>
          <a:lstStyle/>
          <a:p>
            <a:pPr eaLnBrk="1" hangingPunct="1"/>
            <a:r>
              <a:rPr lang="zh-CN" altLang="en-US" dirty="0"/>
              <a:t>模块接口设计原则</a:t>
            </a:r>
          </a:p>
          <a:p>
            <a:pPr lvl="1" eaLnBrk="1" hangingPunct="1"/>
            <a:r>
              <a:rPr lang="zh-CN" altLang="en-US" dirty="0"/>
              <a:t>隐藏实现细节</a:t>
            </a:r>
          </a:p>
          <a:p>
            <a:pPr lvl="2" eaLnBrk="1" hangingPunct="1"/>
            <a:r>
              <a:rPr lang="zh-CN" altLang="en-US" dirty="0"/>
              <a:t>避免用户接触到太多实现方面的细节</a:t>
            </a:r>
          </a:p>
          <a:p>
            <a:pPr lvl="2" eaLnBrk="1" hangingPunct="1"/>
            <a:r>
              <a:rPr lang="zh-CN" altLang="en-US" dirty="0"/>
              <a:t>避免使用全局变量</a:t>
            </a:r>
          </a:p>
        </p:txBody>
      </p:sp>
    </p:spTree>
    <p:extLst>
      <p:ext uri="{BB962C8B-B14F-4D97-AF65-F5344CB8AC3E}">
        <p14:creationId xmlns:p14="http://schemas.microsoft.com/office/powerpoint/2010/main" val="862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defRPr/>
            </a:pPr>
            <a:r>
              <a:rPr lang="zh-CN" altLang="en-US" dirty="0"/>
              <a:t>程序设计风格</a:t>
            </a:r>
          </a:p>
        </p:txBody>
      </p:sp>
      <p:sp>
        <p:nvSpPr>
          <p:cNvPr id="49155" name="Rectangle 3"/>
          <p:cNvSpPr>
            <a:spLocks noGrp="1" noChangeArrowheads="1"/>
          </p:cNvSpPr>
          <p:nvPr>
            <p:ph type="body" idx="1"/>
          </p:nvPr>
        </p:nvSpPr>
        <p:spPr/>
        <p:txBody>
          <a:bodyPr/>
          <a:lstStyle/>
          <a:p>
            <a:pPr eaLnBrk="1" hangingPunct="1"/>
            <a:r>
              <a:rPr lang="zh-CN" altLang="en-US"/>
              <a:t>模块接口设计原则</a:t>
            </a:r>
          </a:p>
          <a:p>
            <a:pPr lvl="1" eaLnBrk="1" hangingPunct="1"/>
            <a:r>
              <a:rPr lang="zh-CN" altLang="en-US"/>
              <a:t>选择一小组正交的基本操作</a:t>
            </a:r>
          </a:p>
          <a:p>
            <a:pPr lvl="2" eaLnBrk="1" hangingPunct="1"/>
            <a:r>
              <a:rPr lang="zh-CN" altLang="en-US"/>
              <a:t>模块接口应提供外界所需的全部功能，但不宜过多</a:t>
            </a:r>
          </a:p>
          <a:p>
            <a:pPr lvl="2" eaLnBrk="1" hangingPunct="1"/>
            <a:r>
              <a:rPr lang="zh-CN" altLang="en-US"/>
              <a:t>函数在功能方面不应该有过度的重叠</a:t>
            </a:r>
          </a:p>
          <a:p>
            <a:pPr lvl="2" eaLnBrk="1" hangingPunct="1"/>
            <a:r>
              <a:rPr lang="zh-CN" altLang="en-US"/>
              <a:t>不要在用户背后做小动作</a:t>
            </a:r>
          </a:p>
          <a:p>
            <a:pPr lvl="2" eaLnBrk="1" hangingPunct="1"/>
            <a:r>
              <a:rPr lang="zh-CN" altLang="en-US"/>
              <a:t>模块接口应该是自给自足的</a:t>
            </a:r>
          </a:p>
        </p:txBody>
      </p:sp>
    </p:spTree>
    <p:extLst>
      <p:ext uri="{BB962C8B-B14F-4D97-AF65-F5344CB8AC3E}">
        <p14:creationId xmlns:p14="http://schemas.microsoft.com/office/powerpoint/2010/main" val="1741543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zh-CN" altLang="en-US" dirty="0"/>
              <a:t>程序设计风格</a:t>
            </a:r>
          </a:p>
        </p:txBody>
      </p:sp>
      <p:sp>
        <p:nvSpPr>
          <p:cNvPr id="50179" name="Rectangle 3"/>
          <p:cNvSpPr>
            <a:spLocks noGrp="1" noChangeArrowheads="1"/>
          </p:cNvSpPr>
          <p:nvPr>
            <p:ph type="body" idx="1"/>
          </p:nvPr>
        </p:nvSpPr>
        <p:spPr/>
        <p:txBody>
          <a:bodyPr/>
          <a:lstStyle/>
          <a:p>
            <a:pPr eaLnBrk="1" hangingPunct="1"/>
            <a:r>
              <a:rPr lang="zh-CN" altLang="en-US"/>
              <a:t>模块接口设计原则</a:t>
            </a:r>
          </a:p>
          <a:p>
            <a:pPr lvl="1" eaLnBrk="1" hangingPunct="1"/>
            <a:r>
              <a:rPr lang="zh-CN" altLang="en-US"/>
              <a:t>一致性和规范性</a:t>
            </a:r>
          </a:p>
          <a:p>
            <a:pPr lvl="2" eaLnBrk="1" hangingPunct="1"/>
            <a:r>
              <a:rPr lang="zh-CN" altLang="en-US"/>
              <a:t>用同样方式做同样的事</a:t>
            </a:r>
          </a:p>
          <a:p>
            <a:pPr lvl="2" eaLnBrk="1" hangingPunct="1"/>
            <a:r>
              <a:rPr lang="zh-CN" altLang="en-US"/>
              <a:t>保持相似的行为模式</a:t>
            </a:r>
          </a:p>
        </p:txBody>
      </p:sp>
      <p:sp>
        <p:nvSpPr>
          <p:cNvPr id="249860" name="Text Box 4"/>
          <p:cNvSpPr txBox="1">
            <a:spLocks noChangeArrowheads="1"/>
          </p:cNvSpPr>
          <p:nvPr/>
        </p:nvSpPr>
        <p:spPr bwMode="auto">
          <a:xfrm>
            <a:off x="873125" y="4116388"/>
            <a:ext cx="6899275" cy="7112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solidFill>
                  <a:srgbClr val="FF0000"/>
                </a:solidFill>
                <a:ea typeface="宋体" panose="02010600030101010101" pitchFamily="2" charset="-122"/>
              </a:rPr>
              <a:t>char *strcpy( char *dest, const char *src );</a:t>
            </a:r>
          </a:p>
          <a:p>
            <a:pPr eaLnBrk="1" hangingPunct="1">
              <a:lnSpc>
                <a:spcPct val="100000"/>
              </a:lnSpc>
              <a:buFontTx/>
              <a:buNone/>
            </a:pPr>
            <a:r>
              <a:rPr lang="en-US" altLang="zh-CN" sz="2000">
                <a:solidFill>
                  <a:srgbClr val="FF0000"/>
                </a:solidFill>
                <a:ea typeface="宋体" panose="02010600030101010101" pitchFamily="2" charset="-122"/>
              </a:rPr>
              <a:t>char *strcat( char *dest, const char *src );</a:t>
            </a:r>
          </a:p>
        </p:txBody>
      </p:sp>
      <p:sp>
        <p:nvSpPr>
          <p:cNvPr id="249861" name="Text Box 5"/>
          <p:cNvSpPr txBox="1">
            <a:spLocks noChangeArrowheads="1"/>
          </p:cNvSpPr>
          <p:nvPr/>
        </p:nvSpPr>
        <p:spPr bwMode="auto">
          <a:xfrm>
            <a:off x="873125" y="5256213"/>
            <a:ext cx="7813675" cy="1016000"/>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2000">
                <a:ea typeface="宋体" panose="02010600030101010101" pitchFamily="2" charset="-122"/>
              </a:rPr>
              <a:t>int fputc( int c, FILE *fp );</a:t>
            </a:r>
          </a:p>
          <a:p>
            <a:pPr eaLnBrk="1" hangingPunct="1">
              <a:lnSpc>
                <a:spcPct val="100000"/>
              </a:lnSpc>
              <a:buFontTx/>
              <a:buNone/>
            </a:pPr>
            <a:r>
              <a:rPr lang="en-US" altLang="zh-CN" sz="2000">
                <a:ea typeface="宋体" panose="02010600030101010101" pitchFamily="2" charset="-122"/>
              </a:rPr>
              <a:t>int fprintf( FILE *fp, const char *format,.. );</a:t>
            </a:r>
          </a:p>
          <a:p>
            <a:pPr eaLnBrk="1" hangingPunct="1">
              <a:lnSpc>
                <a:spcPct val="100000"/>
              </a:lnSpc>
              <a:buFontTx/>
              <a:buNone/>
            </a:pPr>
            <a:r>
              <a:rPr lang="en-US" altLang="zh-CN" sz="2000">
                <a:ea typeface="宋体" panose="02010600030101010101" pitchFamily="2" charset="-122"/>
              </a:rPr>
              <a:t>int fwrite( void *, long n, long size, FILE *fp );</a:t>
            </a:r>
          </a:p>
        </p:txBody>
      </p:sp>
    </p:spTree>
    <p:extLst>
      <p:ext uri="{BB962C8B-B14F-4D97-AF65-F5344CB8AC3E}">
        <p14:creationId xmlns:p14="http://schemas.microsoft.com/office/powerpoint/2010/main" val="2167154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9860"/>
                                        </p:tgtEl>
                                        <p:attrNameLst>
                                          <p:attrName>style.visibility</p:attrName>
                                        </p:attrNameLst>
                                      </p:cBhvr>
                                      <p:to>
                                        <p:strVal val="visible"/>
                                      </p:to>
                                    </p:set>
                                    <p:anim calcmode="discrete" valueType="clr">
                                      <p:cBhvr override="childStyle">
                                        <p:cTn id="7" dur="80"/>
                                        <p:tgtEl>
                                          <p:spTgt spid="24986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9860"/>
                                        </p:tgtEl>
                                        <p:attrNameLst>
                                          <p:attrName>fillcolor</p:attrName>
                                        </p:attrNameLst>
                                      </p:cBhvr>
                                      <p:tavLst>
                                        <p:tav tm="0">
                                          <p:val>
                                            <p:clrVal>
                                              <a:schemeClr val="accent2"/>
                                            </p:clrVal>
                                          </p:val>
                                        </p:tav>
                                        <p:tav tm="50000">
                                          <p:val>
                                            <p:clrVal>
                                              <a:schemeClr val="hlink"/>
                                            </p:clrVal>
                                          </p:val>
                                        </p:tav>
                                      </p:tavLst>
                                    </p:anim>
                                    <p:set>
                                      <p:cBhvr>
                                        <p:cTn id="9" dur="80"/>
                                        <p:tgtEl>
                                          <p:spTgt spid="24986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49861"/>
                                        </p:tgtEl>
                                        <p:attrNameLst>
                                          <p:attrName>style.visibility</p:attrName>
                                        </p:attrNameLst>
                                      </p:cBhvr>
                                      <p:to>
                                        <p:strVal val="visible"/>
                                      </p:to>
                                    </p:set>
                                    <p:anim calcmode="discrete" valueType="clr">
                                      <p:cBhvr override="childStyle">
                                        <p:cTn id="14" dur="80"/>
                                        <p:tgtEl>
                                          <p:spTgt spid="24986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9861"/>
                                        </p:tgtEl>
                                        <p:attrNameLst>
                                          <p:attrName>fillcolor</p:attrName>
                                        </p:attrNameLst>
                                      </p:cBhvr>
                                      <p:tavLst>
                                        <p:tav tm="0">
                                          <p:val>
                                            <p:clrVal>
                                              <a:schemeClr val="accent2"/>
                                            </p:clrVal>
                                          </p:val>
                                        </p:tav>
                                        <p:tav tm="50000">
                                          <p:val>
                                            <p:clrVal>
                                              <a:schemeClr val="hlink"/>
                                            </p:clrVal>
                                          </p:val>
                                        </p:tav>
                                      </p:tavLst>
                                    </p:anim>
                                    <p:set>
                                      <p:cBhvr>
                                        <p:cTn id="16" dur="80"/>
                                        <p:tgtEl>
                                          <p:spTgt spid="24986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p:bldP spid="24986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a:defRPr/>
            </a:pPr>
            <a:r>
              <a:rPr lang="zh-CN" altLang="en-US" dirty="0"/>
              <a:t>程序设计风格</a:t>
            </a:r>
          </a:p>
        </p:txBody>
      </p:sp>
      <p:sp>
        <p:nvSpPr>
          <p:cNvPr id="51203" name="Rectangle 3"/>
          <p:cNvSpPr>
            <a:spLocks noGrp="1" noChangeArrowheads="1"/>
          </p:cNvSpPr>
          <p:nvPr>
            <p:ph idx="1"/>
          </p:nvPr>
        </p:nvSpPr>
        <p:spPr/>
        <p:txBody>
          <a:bodyPr/>
          <a:lstStyle/>
          <a:p>
            <a:pPr eaLnBrk="1" hangingPunct="1"/>
            <a:r>
              <a:rPr lang="zh-CN" altLang="en-US"/>
              <a:t>模块接口设计原则</a:t>
            </a:r>
          </a:p>
          <a:p>
            <a:pPr lvl="1" eaLnBrk="1" hangingPunct="1"/>
            <a:r>
              <a:rPr lang="zh-CN" altLang="en-US"/>
              <a:t>释放资源与分配资源应在同一个层次进行</a:t>
            </a:r>
          </a:p>
          <a:p>
            <a:pPr lvl="2" eaLnBrk="1" hangingPunct="1"/>
            <a:r>
              <a:rPr lang="zh-CN" altLang="en-US"/>
              <a:t>资源的分配状态在跨过模块接口时不应该改变</a:t>
            </a:r>
          </a:p>
          <a:p>
            <a:pPr lvl="2" eaLnBrk="1" hangingPunct="1"/>
            <a:r>
              <a:rPr lang="zh-CN" altLang="en-US"/>
              <a:t>代码应该是可重入的</a:t>
            </a:r>
          </a:p>
        </p:txBody>
      </p:sp>
      <p:sp>
        <p:nvSpPr>
          <p:cNvPr id="51204" name="Rectangle 4"/>
          <p:cNvSpPr>
            <a:spLocks noChangeArrowheads="1"/>
          </p:cNvSpPr>
          <p:nvPr/>
        </p:nvSpPr>
        <p:spPr bwMode="auto">
          <a:xfrm>
            <a:off x="1763713" y="3299785"/>
            <a:ext cx="6400800" cy="2840037"/>
          </a:xfrm>
          <a:prstGeom prst="rect">
            <a:avLst/>
          </a:prstGeom>
          <a:solidFill>
            <a:schemeClr val="bg1"/>
          </a:solidFill>
          <a:ln w="9525" algn="ctr">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200"/>
              <a:t>#include &lt;string.h&gt;</a:t>
            </a:r>
          </a:p>
          <a:p>
            <a:pPr eaLnBrk="1" hangingPunct="1">
              <a:lnSpc>
                <a:spcPct val="100000"/>
              </a:lnSpc>
              <a:buFontTx/>
              <a:buNone/>
            </a:pPr>
            <a:r>
              <a:rPr lang="en-US" altLang="zh-CN" sz="1200"/>
              <a:t>#include &lt;stdio.h&gt;</a:t>
            </a:r>
          </a:p>
          <a:p>
            <a:pPr eaLnBrk="1" hangingPunct="1">
              <a:lnSpc>
                <a:spcPct val="100000"/>
              </a:lnSpc>
              <a:buFontTx/>
              <a:buNone/>
            </a:pPr>
            <a:r>
              <a:rPr lang="en-US" altLang="zh-CN" sz="1200"/>
              <a:t>char test[] = "first, second third, fourth";</a:t>
            </a:r>
          </a:p>
          <a:p>
            <a:pPr eaLnBrk="1" hangingPunct="1">
              <a:lnSpc>
                <a:spcPct val="100000"/>
              </a:lnSpc>
              <a:buFontTx/>
              <a:buNone/>
            </a:pPr>
            <a:r>
              <a:rPr lang="en-US" altLang="zh-CN" sz="1200"/>
              <a:t>main(void)</a:t>
            </a:r>
          </a:p>
          <a:p>
            <a:pPr eaLnBrk="1" hangingPunct="1">
              <a:lnSpc>
                <a:spcPct val="100000"/>
              </a:lnSpc>
              <a:buFontTx/>
              <a:buNone/>
            </a:pPr>
            <a:r>
              <a:rPr lang="en-US" altLang="zh-CN" sz="1200"/>
              <a:t>{</a:t>
            </a:r>
          </a:p>
          <a:p>
            <a:pPr eaLnBrk="1" hangingPunct="1">
              <a:lnSpc>
                <a:spcPct val="100000"/>
              </a:lnSpc>
              <a:buFontTx/>
              <a:buNone/>
            </a:pPr>
            <a:r>
              <a:rPr lang="en-US" altLang="zh-CN" sz="1200"/>
              <a:t>	char *token;</a:t>
            </a:r>
          </a:p>
          <a:p>
            <a:pPr eaLnBrk="1" hangingPunct="1">
              <a:lnSpc>
                <a:spcPct val="100000"/>
              </a:lnSpc>
              <a:buFontTx/>
              <a:buNone/>
            </a:pPr>
            <a:endParaRPr lang="en-US" altLang="zh-CN" sz="1200"/>
          </a:p>
          <a:p>
            <a:pPr eaLnBrk="1" hangingPunct="1">
              <a:lnSpc>
                <a:spcPct val="100000"/>
              </a:lnSpc>
              <a:buFontTx/>
              <a:buNone/>
            </a:pPr>
            <a:r>
              <a:rPr lang="en-US" altLang="zh-CN" sz="1200"/>
              <a:t>	token = strtok(test,", ");</a:t>
            </a:r>
          </a:p>
          <a:p>
            <a:pPr eaLnBrk="1" hangingPunct="1">
              <a:lnSpc>
                <a:spcPct val="100000"/>
              </a:lnSpc>
              <a:buFontTx/>
              <a:buNone/>
            </a:pPr>
            <a:r>
              <a:rPr lang="en-US" altLang="zh-CN" sz="1200"/>
              <a:t>	while(token != NULL)</a:t>
            </a:r>
          </a:p>
          <a:p>
            <a:pPr eaLnBrk="1" hangingPunct="1">
              <a:lnSpc>
                <a:spcPct val="100000"/>
              </a:lnSpc>
              <a:buFontTx/>
              <a:buNone/>
            </a:pPr>
            <a:r>
              <a:rPr lang="en-US" altLang="zh-CN" sz="1200"/>
              <a:t>	{</a:t>
            </a:r>
          </a:p>
          <a:p>
            <a:pPr eaLnBrk="1" hangingPunct="1">
              <a:lnSpc>
                <a:spcPct val="100000"/>
              </a:lnSpc>
              <a:buFontTx/>
              <a:buNone/>
            </a:pPr>
            <a:r>
              <a:rPr lang="en-US" altLang="zh-CN" sz="1200"/>
              <a:t>		printf("%s\n",token);</a:t>
            </a:r>
          </a:p>
          <a:p>
            <a:pPr eaLnBrk="1" hangingPunct="1">
              <a:lnSpc>
                <a:spcPct val="100000"/>
              </a:lnSpc>
              <a:buFontTx/>
              <a:buNone/>
            </a:pPr>
            <a:r>
              <a:rPr lang="en-US" altLang="zh-CN" sz="1200"/>
              <a:t>		token = strtok(NULL,", ");</a:t>
            </a:r>
          </a:p>
          <a:p>
            <a:pPr eaLnBrk="1" hangingPunct="1">
              <a:lnSpc>
                <a:spcPct val="100000"/>
              </a:lnSpc>
              <a:buFontTx/>
              <a:buNone/>
            </a:pPr>
            <a:r>
              <a:rPr lang="en-US" altLang="zh-CN" sz="1200"/>
              <a:t>	}</a:t>
            </a:r>
          </a:p>
          <a:p>
            <a:pPr eaLnBrk="1" hangingPunct="1">
              <a:lnSpc>
                <a:spcPct val="100000"/>
              </a:lnSpc>
              <a:buFontTx/>
              <a:buNone/>
            </a:pPr>
            <a:r>
              <a:rPr lang="en-US" altLang="zh-CN" sz="1200"/>
              <a:t>	return 1;</a:t>
            </a:r>
          </a:p>
          <a:p>
            <a:pPr eaLnBrk="1" hangingPunct="1">
              <a:lnSpc>
                <a:spcPct val="100000"/>
              </a:lnSpc>
              <a:buFontTx/>
              <a:buNone/>
            </a:pPr>
            <a:r>
              <a:rPr lang="en-US" altLang="zh-CN" sz="1200"/>
              <a:t>}</a:t>
            </a:r>
          </a:p>
        </p:txBody>
      </p:sp>
    </p:spTree>
    <p:extLst>
      <p:ext uri="{BB962C8B-B14F-4D97-AF65-F5344CB8AC3E}">
        <p14:creationId xmlns:p14="http://schemas.microsoft.com/office/powerpoint/2010/main" val="1566566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zh-CN" altLang="en-US" dirty="0"/>
              <a:t>程序设计风格</a:t>
            </a:r>
          </a:p>
        </p:txBody>
      </p:sp>
      <p:sp>
        <p:nvSpPr>
          <p:cNvPr id="52227" name="Rectangle 3"/>
          <p:cNvSpPr>
            <a:spLocks noGrp="1" noChangeArrowheads="1"/>
          </p:cNvSpPr>
          <p:nvPr>
            <p:ph idx="1"/>
          </p:nvPr>
        </p:nvSpPr>
        <p:spPr/>
        <p:txBody>
          <a:bodyPr/>
          <a:lstStyle/>
          <a:p>
            <a:pPr eaLnBrk="1" hangingPunct="1"/>
            <a:r>
              <a:rPr lang="zh-CN" altLang="en-US"/>
              <a:t>模块接口设计原则</a:t>
            </a:r>
          </a:p>
          <a:p>
            <a:pPr lvl="1" eaLnBrk="1" hangingPunct="1"/>
            <a:r>
              <a:rPr lang="zh-CN" altLang="en-US"/>
              <a:t>在低层检查错误，在高层处理错误</a:t>
            </a:r>
          </a:p>
          <a:p>
            <a:pPr lvl="1" eaLnBrk="1" hangingPunct="1"/>
            <a:r>
              <a:rPr lang="zh-CN" altLang="en-US"/>
              <a:t>正确使用异常处理</a:t>
            </a:r>
          </a:p>
        </p:txBody>
      </p:sp>
      <p:sp>
        <p:nvSpPr>
          <p:cNvPr id="251908" name="Text Box 4"/>
          <p:cNvSpPr txBox="1">
            <a:spLocks noChangeArrowheads="1"/>
          </p:cNvSpPr>
          <p:nvPr/>
        </p:nvSpPr>
        <p:spPr bwMode="auto">
          <a:xfrm>
            <a:off x="1419225" y="3629025"/>
            <a:ext cx="6022975" cy="1749425"/>
          </a:xfrm>
          <a:prstGeom prst="rect">
            <a:avLst/>
          </a:prstGeom>
          <a:solidFill>
            <a:schemeClr val="bg1"/>
          </a:solidFill>
          <a:ln w="9525" algn="ctr">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int F()</a:t>
            </a:r>
          </a:p>
          <a:p>
            <a:pPr eaLnBrk="1" hangingPunct="1">
              <a:lnSpc>
                <a:spcPct val="100000"/>
              </a:lnSpc>
              <a:buFontTx/>
              <a:buNone/>
            </a:pPr>
            <a:r>
              <a:rPr lang="en-US" altLang="zh-CN" sz="1800"/>
              <a:t>{</a:t>
            </a:r>
          </a:p>
          <a:p>
            <a:pPr eaLnBrk="1" hangingPunct="1">
              <a:lnSpc>
                <a:spcPct val="100000"/>
              </a:lnSpc>
              <a:buFontTx/>
              <a:buNone/>
            </a:pPr>
            <a:r>
              <a:rPr lang="en-US" altLang="zh-CN" sz="1800"/>
              <a:t>	...</a:t>
            </a:r>
          </a:p>
          <a:p>
            <a:pPr eaLnBrk="1" hangingPunct="1">
              <a:lnSpc>
                <a:spcPct val="100000"/>
              </a:lnSpc>
              <a:buFontTx/>
              <a:buNone/>
            </a:pPr>
            <a:r>
              <a:rPr lang="en-US" altLang="zh-CN" sz="1800"/>
              <a:t>	if (error) cerr &lt;&lt; “Error!” &lt;&lt; endl;</a:t>
            </a:r>
          </a:p>
          <a:p>
            <a:pPr eaLnBrk="1" hangingPunct="1">
              <a:lnSpc>
                <a:spcPct val="100000"/>
              </a:lnSpc>
              <a:buFontTx/>
              <a:buNone/>
            </a:pPr>
            <a:r>
              <a:rPr lang="en-US" altLang="zh-CN" sz="1800"/>
              <a:t>	...</a:t>
            </a:r>
          </a:p>
          <a:p>
            <a:pPr eaLnBrk="1" hangingPunct="1">
              <a:lnSpc>
                <a:spcPct val="100000"/>
              </a:lnSpc>
              <a:buFontTx/>
              <a:buNone/>
            </a:pPr>
            <a:r>
              <a:rPr lang="en-US" altLang="zh-CN" sz="1800"/>
              <a:t>}</a:t>
            </a:r>
          </a:p>
        </p:txBody>
      </p:sp>
      <p:sp>
        <p:nvSpPr>
          <p:cNvPr id="251909" name="Text Box 5"/>
          <p:cNvSpPr txBox="1">
            <a:spLocks noChangeArrowheads="1"/>
          </p:cNvSpPr>
          <p:nvPr/>
        </p:nvSpPr>
        <p:spPr bwMode="auto">
          <a:xfrm>
            <a:off x="1984375" y="4210050"/>
            <a:ext cx="6022975" cy="1749425"/>
          </a:xfrm>
          <a:prstGeom prst="rect">
            <a:avLst/>
          </a:prstGeom>
          <a:solidFill>
            <a:schemeClr val="bg1"/>
          </a:solidFill>
          <a:ln w="9525" algn="ctr">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int F()</a:t>
            </a:r>
          </a:p>
          <a:p>
            <a:pPr eaLnBrk="1" hangingPunct="1">
              <a:lnSpc>
                <a:spcPct val="100000"/>
              </a:lnSpc>
              <a:buFontTx/>
              <a:buNone/>
            </a:pPr>
            <a:r>
              <a:rPr lang="en-US" altLang="zh-CN" sz="1800"/>
              <a:t>{</a:t>
            </a:r>
          </a:p>
          <a:p>
            <a:pPr eaLnBrk="1" hangingPunct="1">
              <a:lnSpc>
                <a:spcPct val="100000"/>
              </a:lnSpc>
              <a:buFontTx/>
              <a:buNone/>
            </a:pPr>
            <a:r>
              <a:rPr lang="en-US" altLang="zh-CN" sz="1800"/>
              <a:t>	...</a:t>
            </a:r>
          </a:p>
          <a:p>
            <a:pPr eaLnBrk="1" hangingPunct="1">
              <a:lnSpc>
                <a:spcPct val="100000"/>
              </a:lnSpc>
              <a:buFontTx/>
              <a:buNone/>
            </a:pPr>
            <a:r>
              <a:rPr lang="en-US" altLang="zh-CN" sz="1800"/>
              <a:t>	if (error) return errcode;</a:t>
            </a:r>
          </a:p>
          <a:p>
            <a:pPr eaLnBrk="1" hangingPunct="1">
              <a:lnSpc>
                <a:spcPct val="100000"/>
              </a:lnSpc>
              <a:buFontTx/>
              <a:buNone/>
            </a:pPr>
            <a:r>
              <a:rPr lang="en-US" altLang="zh-CN" sz="1800"/>
              <a:t>	...</a:t>
            </a:r>
          </a:p>
          <a:p>
            <a:pPr eaLnBrk="1" hangingPunct="1">
              <a:lnSpc>
                <a:spcPct val="100000"/>
              </a:lnSpc>
              <a:buFontTx/>
              <a:buNone/>
            </a:pPr>
            <a:r>
              <a:rPr lang="en-US" altLang="zh-CN" sz="1800"/>
              <a:t>}</a:t>
            </a:r>
          </a:p>
        </p:txBody>
      </p:sp>
      <p:sp>
        <p:nvSpPr>
          <p:cNvPr id="251910" name="Text Box 6"/>
          <p:cNvSpPr txBox="1">
            <a:spLocks noChangeArrowheads="1"/>
          </p:cNvSpPr>
          <p:nvPr/>
        </p:nvSpPr>
        <p:spPr bwMode="auto">
          <a:xfrm>
            <a:off x="2549525" y="4775200"/>
            <a:ext cx="6022975" cy="1749425"/>
          </a:xfrm>
          <a:prstGeom prst="rect">
            <a:avLst/>
          </a:prstGeom>
          <a:solidFill>
            <a:schemeClr val="bg1"/>
          </a:solidFill>
          <a:ln w="9525" algn="ctr">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int F()</a:t>
            </a:r>
          </a:p>
          <a:p>
            <a:pPr eaLnBrk="1" hangingPunct="1">
              <a:lnSpc>
                <a:spcPct val="100000"/>
              </a:lnSpc>
              <a:buFontTx/>
              <a:buNone/>
            </a:pPr>
            <a:r>
              <a:rPr lang="en-US" altLang="zh-CN" sz="1800"/>
              <a:t>{</a:t>
            </a:r>
          </a:p>
          <a:p>
            <a:pPr eaLnBrk="1" hangingPunct="1">
              <a:lnSpc>
                <a:spcPct val="100000"/>
              </a:lnSpc>
              <a:buFontTx/>
              <a:buNone/>
            </a:pPr>
            <a:r>
              <a:rPr lang="en-US" altLang="zh-CN" sz="1800"/>
              <a:t>	...</a:t>
            </a:r>
          </a:p>
          <a:p>
            <a:pPr eaLnBrk="1" hangingPunct="1">
              <a:lnSpc>
                <a:spcPct val="100000"/>
              </a:lnSpc>
              <a:buFontTx/>
              <a:buNone/>
            </a:pPr>
            <a:r>
              <a:rPr lang="en-US" altLang="zh-CN" sz="1800"/>
              <a:t>	if (error) throw(err);</a:t>
            </a:r>
          </a:p>
          <a:p>
            <a:pPr eaLnBrk="1" hangingPunct="1">
              <a:lnSpc>
                <a:spcPct val="100000"/>
              </a:lnSpc>
              <a:buFontTx/>
              <a:buNone/>
            </a:pPr>
            <a:r>
              <a:rPr lang="en-US" altLang="zh-CN" sz="1800"/>
              <a:t>	...</a:t>
            </a:r>
          </a:p>
          <a:p>
            <a:pPr eaLnBrk="1" hangingPunct="1">
              <a:lnSpc>
                <a:spcPct val="100000"/>
              </a:lnSpc>
              <a:buFontTx/>
              <a:buNone/>
            </a:pPr>
            <a:r>
              <a:rPr lang="en-US" altLang="zh-CN" sz="1800"/>
              <a:t>}</a:t>
            </a:r>
          </a:p>
        </p:txBody>
      </p:sp>
    </p:spTree>
    <p:extLst>
      <p:ext uri="{BB962C8B-B14F-4D97-AF65-F5344CB8AC3E}">
        <p14:creationId xmlns:p14="http://schemas.microsoft.com/office/powerpoint/2010/main" val="2934098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animBg="1"/>
      <p:bldP spid="251909" grpId="0" animBg="1"/>
      <p:bldP spid="2519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代码性能调整</a:t>
            </a:r>
            <a:endParaRPr lang="en-US" altLang="zh-CN" dirty="0"/>
          </a:p>
          <a:p>
            <a:pPr lvl="1"/>
            <a:r>
              <a:rPr lang="zh-CN" altLang="en-US" dirty="0"/>
              <a:t>收集公共表达式</a:t>
            </a:r>
          </a:p>
        </p:txBody>
      </p:sp>
      <p:sp>
        <p:nvSpPr>
          <p:cNvPr id="4" name="Text Box 4"/>
          <p:cNvSpPr txBox="1">
            <a:spLocks noChangeArrowheads="1"/>
          </p:cNvSpPr>
          <p:nvPr/>
        </p:nvSpPr>
        <p:spPr bwMode="auto">
          <a:xfrm>
            <a:off x="828675" y="4060825"/>
            <a:ext cx="8112125" cy="376238"/>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sqrt(dx*dx + dy*dy) + ((sqrt(dx*dx + dy*dy) &gt;0) ? … : … ) </a:t>
            </a:r>
          </a:p>
        </p:txBody>
      </p:sp>
      <p:sp>
        <p:nvSpPr>
          <p:cNvPr id="5" name="Text Box 5"/>
          <p:cNvSpPr txBox="1">
            <a:spLocks noChangeArrowheads="1"/>
          </p:cNvSpPr>
          <p:nvPr/>
        </p:nvSpPr>
        <p:spPr bwMode="auto">
          <a:xfrm>
            <a:off x="828675" y="4975225"/>
            <a:ext cx="4425950" cy="376238"/>
          </a:xfrm>
          <a:prstGeom prst="rect">
            <a:avLst/>
          </a:prstGeom>
          <a:solidFill>
            <a:schemeClr val="bg1"/>
          </a:solidFill>
          <a:ln w="9525">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for (i=0; i&lt;nstarting[c]; i++)…</a:t>
            </a:r>
          </a:p>
        </p:txBody>
      </p:sp>
    </p:spTree>
    <p:extLst>
      <p:ext uri="{BB962C8B-B14F-4D97-AF65-F5344CB8AC3E}">
        <p14:creationId xmlns:p14="http://schemas.microsoft.com/office/powerpoint/2010/main" val="3993948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程序设计风格</a:t>
            </a:r>
          </a:p>
        </p:txBody>
      </p:sp>
      <p:sp>
        <p:nvSpPr>
          <p:cNvPr id="3" name="内容占位符 2"/>
          <p:cNvSpPr>
            <a:spLocks noGrp="1"/>
          </p:cNvSpPr>
          <p:nvPr>
            <p:ph idx="1"/>
          </p:nvPr>
        </p:nvSpPr>
        <p:spPr/>
        <p:txBody>
          <a:bodyPr/>
          <a:lstStyle/>
          <a:p>
            <a:r>
              <a:rPr lang="zh-CN" altLang="en-US" dirty="0"/>
              <a:t>代码性能调整</a:t>
            </a:r>
            <a:endParaRPr lang="en-US" altLang="zh-CN" dirty="0"/>
          </a:p>
          <a:p>
            <a:pPr lvl="1"/>
            <a:r>
              <a:rPr lang="zh-CN" altLang="en-US" dirty="0"/>
              <a:t>用低代码操作代替高代价操作</a:t>
            </a:r>
          </a:p>
        </p:txBody>
      </p:sp>
      <p:sp>
        <p:nvSpPr>
          <p:cNvPr id="6" name="Text Box 4"/>
          <p:cNvSpPr txBox="1">
            <a:spLocks noChangeArrowheads="1"/>
          </p:cNvSpPr>
          <p:nvPr/>
        </p:nvSpPr>
        <p:spPr bwMode="auto">
          <a:xfrm>
            <a:off x="879475" y="5064125"/>
            <a:ext cx="5508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dirty="0">
                <a:solidFill>
                  <a:srgbClr val="FF0000"/>
                </a:solidFill>
                <a:ea typeface="宋体" panose="02010600030101010101" pitchFamily="2" charset="-122"/>
              </a:rPr>
              <a:t>if (dx1*dx1+dy1*dy1 &lt; dx2*dx2+dy2*dy2)…</a:t>
            </a:r>
          </a:p>
        </p:txBody>
      </p:sp>
      <p:sp>
        <p:nvSpPr>
          <p:cNvPr id="7" name="Text Box 5"/>
          <p:cNvSpPr txBox="1">
            <a:spLocks noChangeArrowheads="1"/>
          </p:cNvSpPr>
          <p:nvPr/>
        </p:nvSpPr>
        <p:spPr bwMode="auto">
          <a:xfrm>
            <a:off x="879475" y="4064000"/>
            <a:ext cx="7146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ea typeface="宋体" panose="02010600030101010101" pitchFamily="2" charset="-122"/>
              </a:rPr>
              <a:t>if (pow(dx1,2)+pow(dy1,2) &lt; pow(dx2,2)+pow(dy2,2))…</a:t>
            </a:r>
          </a:p>
        </p:txBody>
      </p:sp>
    </p:spTree>
    <p:extLst>
      <p:ext uri="{BB962C8B-B14F-4D97-AF65-F5344CB8AC3E}">
        <p14:creationId xmlns:p14="http://schemas.microsoft.com/office/powerpoint/2010/main" val="58182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调试与排错</a:t>
            </a:r>
          </a:p>
        </p:txBody>
      </p:sp>
      <p:sp>
        <p:nvSpPr>
          <p:cNvPr id="3" name="文本占位符 2"/>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41004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5" name="矩形 4"/>
          <p:cNvSpPr/>
          <p:nvPr/>
        </p:nvSpPr>
        <p:spPr>
          <a:xfrm>
            <a:off x="2743200" y="3491210"/>
            <a:ext cx="382905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stdio.h</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stdio.h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988722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zh-CN" altLang="en-US"/>
              <a:t>调试与排错</a:t>
            </a:r>
          </a:p>
        </p:txBody>
      </p:sp>
      <p:sp>
        <p:nvSpPr>
          <p:cNvPr id="53251" name="Rectangle 3"/>
          <p:cNvSpPr>
            <a:spLocks noGrp="1" noChangeArrowheads="1"/>
          </p:cNvSpPr>
          <p:nvPr>
            <p:ph type="body" idx="1"/>
          </p:nvPr>
        </p:nvSpPr>
        <p:spPr/>
        <p:txBody>
          <a:bodyPr/>
          <a:lstStyle/>
          <a:p>
            <a:pPr eaLnBrk="1" hangingPunct="1"/>
            <a:r>
              <a:rPr lang="zh-CN" altLang="en-US" dirty="0"/>
              <a:t>调试与排错的概念</a:t>
            </a:r>
          </a:p>
          <a:p>
            <a:pPr eaLnBrk="1" hangingPunct="1"/>
            <a:r>
              <a:rPr lang="zh-CN" altLang="en-US" dirty="0"/>
              <a:t>调试排错需要什么</a:t>
            </a:r>
          </a:p>
          <a:p>
            <a:pPr lvl="1" eaLnBrk="1" hangingPunct="1"/>
            <a:r>
              <a:rPr lang="zh-CN" altLang="en-US" dirty="0"/>
              <a:t>正确的态度</a:t>
            </a:r>
          </a:p>
          <a:p>
            <a:pPr lvl="1" eaLnBrk="1" hangingPunct="1"/>
            <a:r>
              <a:rPr lang="zh-CN" altLang="en-US" dirty="0"/>
              <a:t>洞察力</a:t>
            </a:r>
          </a:p>
          <a:p>
            <a:pPr lvl="1" eaLnBrk="1" hangingPunct="1"/>
            <a:r>
              <a:rPr lang="zh-CN" altLang="en-US" dirty="0"/>
              <a:t>分析能力</a:t>
            </a:r>
          </a:p>
          <a:p>
            <a:pPr lvl="1" eaLnBrk="1" hangingPunct="1"/>
            <a:r>
              <a:rPr lang="zh-CN" altLang="en-US" dirty="0"/>
              <a:t>经验</a:t>
            </a:r>
          </a:p>
        </p:txBody>
      </p:sp>
    </p:spTree>
    <p:extLst>
      <p:ext uri="{BB962C8B-B14F-4D97-AF65-F5344CB8AC3E}">
        <p14:creationId xmlns:p14="http://schemas.microsoft.com/office/powerpoint/2010/main" val="2622602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zh-CN" altLang="en-US"/>
              <a:t>调试与排错</a:t>
            </a:r>
          </a:p>
        </p:txBody>
      </p:sp>
      <p:sp>
        <p:nvSpPr>
          <p:cNvPr id="54275" name="Rectangle 3"/>
          <p:cNvSpPr>
            <a:spLocks noGrp="1" noChangeArrowheads="1"/>
          </p:cNvSpPr>
          <p:nvPr>
            <p:ph type="body" idx="1"/>
          </p:nvPr>
        </p:nvSpPr>
        <p:spPr/>
        <p:txBody>
          <a:bodyPr/>
          <a:lstStyle/>
          <a:p>
            <a:pPr eaLnBrk="1" hangingPunct="1"/>
            <a:r>
              <a:rPr lang="zh-CN" altLang="en-US"/>
              <a:t>对调试排错有帮助的技术</a:t>
            </a:r>
          </a:p>
          <a:p>
            <a:pPr lvl="1" eaLnBrk="1" hangingPunct="1"/>
            <a:r>
              <a:rPr lang="zh-CN" altLang="en-US"/>
              <a:t>良好的风格和设计</a:t>
            </a:r>
          </a:p>
          <a:p>
            <a:pPr lvl="1" eaLnBrk="1" hangingPunct="1"/>
            <a:r>
              <a:rPr lang="zh-CN" altLang="en-US"/>
              <a:t>防御性代码</a:t>
            </a:r>
          </a:p>
          <a:p>
            <a:pPr lvl="1" eaLnBrk="1" hangingPunct="1"/>
            <a:r>
              <a:rPr lang="zh-CN" altLang="en-US"/>
              <a:t>生成调试信息</a:t>
            </a:r>
          </a:p>
          <a:p>
            <a:pPr lvl="1" eaLnBrk="1" hangingPunct="1"/>
            <a:r>
              <a:rPr lang="zh-CN" altLang="en-US"/>
              <a:t>调试排错工具</a:t>
            </a:r>
          </a:p>
        </p:txBody>
      </p:sp>
    </p:spTree>
    <p:extLst>
      <p:ext uri="{BB962C8B-B14F-4D97-AF65-F5344CB8AC3E}">
        <p14:creationId xmlns:p14="http://schemas.microsoft.com/office/powerpoint/2010/main" val="20943425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zh-CN" altLang="en-US"/>
              <a:t>调试与排错</a:t>
            </a:r>
          </a:p>
        </p:txBody>
      </p:sp>
      <p:sp>
        <p:nvSpPr>
          <p:cNvPr id="57347" name="Rectangle 3"/>
          <p:cNvSpPr>
            <a:spLocks noGrp="1" noChangeArrowheads="1"/>
          </p:cNvSpPr>
          <p:nvPr>
            <p:ph type="body" idx="1"/>
          </p:nvPr>
        </p:nvSpPr>
        <p:spPr/>
        <p:txBody>
          <a:bodyPr>
            <a:normAutofit fontScale="62500" lnSpcReduction="20000"/>
          </a:bodyPr>
          <a:lstStyle/>
          <a:p>
            <a:pPr eaLnBrk="1" hangingPunct="1">
              <a:lnSpc>
                <a:spcPct val="90000"/>
              </a:lnSpc>
            </a:pPr>
            <a:r>
              <a:rPr lang="zh-CN" altLang="en-US" sz="2800"/>
              <a:t>错误线索</a:t>
            </a:r>
          </a:p>
          <a:p>
            <a:pPr lvl="1" eaLnBrk="1" hangingPunct="1">
              <a:lnSpc>
                <a:spcPct val="90000"/>
              </a:lnSpc>
            </a:pPr>
            <a:r>
              <a:rPr lang="zh-CN" altLang="en-US" sz="2400"/>
              <a:t>错误重现</a:t>
            </a:r>
          </a:p>
          <a:p>
            <a:pPr lvl="1" eaLnBrk="1" hangingPunct="1">
              <a:lnSpc>
                <a:spcPct val="90000"/>
              </a:lnSpc>
            </a:pPr>
            <a:r>
              <a:rPr lang="zh-CN" altLang="en-US" sz="2400"/>
              <a:t>分而治之</a:t>
            </a:r>
          </a:p>
          <a:p>
            <a:pPr lvl="1" eaLnBrk="1" hangingPunct="1">
              <a:lnSpc>
                <a:spcPct val="90000"/>
              </a:lnSpc>
            </a:pPr>
            <a:r>
              <a:rPr lang="zh-CN" altLang="en-US" sz="2400"/>
              <a:t>分析堆栈轨迹</a:t>
            </a:r>
          </a:p>
          <a:p>
            <a:pPr lvl="1" eaLnBrk="1" hangingPunct="1">
              <a:lnSpc>
                <a:spcPct val="90000"/>
              </a:lnSpc>
            </a:pPr>
            <a:r>
              <a:rPr lang="zh-CN" altLang="en-US" sz="2400"/>
              <a:t>研究错误的计数特性</a:t>
            </a:r>
          </a:p>
          <a:p>
            <a:pPr lvl="1" eaLnBrk="1" hangingPunct="1">
              <a:lnSpc>
                <a:spcPct val="90000"/>
              </a:lnSpc>
            </a:pPr>
            <a:r>
              <a:rPr lang="zh-CN" altLang="en-US" sz="2400"/>
              <a:t>显示输出，使搜索局部化</a:t>
            </a:r>
          </a:p>
          <a:p>
            <a:pPr lvl="1" eaLnBrk="1" hangingPunct="1">
              <a:lnSpc>
                <a:spcPct val="90000"/>
              </a:lnSpc>
            </a:pPr>
            <a:r>
              <a:rPr lang="zh-CN" altLang="en-US" sz="2400"/>
              <a:t>写自检测代码</a:t>
            </a:r>
          </a:p>
          <a:p>
            <a:pPr lvl="1" eaLnBrk="1" hangingPunct="1">
              <a:lnSpc>
                <a:spcPct val="90000"/>
              </a:lnSpc>
            </a:pPr>
            <a:r>
              <a:rPr lang="zh-CN" altLang="en-US" sz="2400"/>
              <a:t>写记录文件</a:t>
            </a:r>
          </a:p>
          <a:p>
            <a:pPr lvl="1" eaLnBrk="1" hangingPunct="1">
              <a:lnSpc>
                <a:spcPct val="90000"/>
              </a:lnSpc>
            </a:pPr>
            <a:r>
              <a:rPr lang="zh-CN" altLang="en-US" sz="2400"/>
              <a:t>画图分析</a:t>
            </a:r>
          </a:p>
          <a:p>
            <a:pPr lvl="1" eaLnBrk="1" hangingPunct="1">
              <a:lnSpc>
                <a:spcPct val="90000"/>
              </a:lnSpc>
            </a:pPr>
            <a:r>
              <a:rPr lang="zh-CN" altLang="en-US" sz="2400"/>
              <a:t>使用工具</a:t>
            </a:r>
          </a:p>
          <a:p>
            <a:pPr lvl="1" eaLnBrk="1" hangingPunct="1">
              <a:lnSpc>
                <a:spcPct val="90000"/>
              </a:lnSpc>
            </a:pPr>
            <a:r>
              <a:rPr lang="zh-CN" altLang="en-US" sz="2400"/>
              <a:t>假定测试</a:t>
            </a:r>
          </a:p>
          <a:p>
            <a:pPr lvl="1" eaLnBrk="1" hangingPunct="1">
              <a:lnSpc>
                <a:spcPct val="90000"/>
              </a:lnSpc>
            </a:pPr>
            <a:r>
              <a:rPr lang="zh-CN" altLang="en-US" sz="2400"/>
              <a:t>保留记录</a:t>
            </a:r>
          </a:p>
          <a:p>
            <a:pPr lvl="1" eaLnBrk="1" hangingPunct="1">
              <a:lnSpc>
                <a:spcPct val="90000"/>
              </a:lnSpc>
            </a:pPr>
            <a:r>
              <a:rPr lang="zh-CN" altLang="en-US" sz="2400"/>
              <a:t>将代码解释给别人听</a:t>
            </a:r>
          </a:p>
        </p:txBody>
      </p:sp>
    </p:spTree>
    <p:extLst>
      <p:ext uri="{BB962C8B-B14F-4D97-AF65-F5344CB8AC3E}">
        <p14:creationId xmlns:p14="http://schemas.microsoft.com/office/powerpoint/2010/main" val="1824874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zh-CN" altLang="en-US"/>
              <a:t>调试与排错</a:t>
            </a:r>
          </a:p>
        </p:txBody>
      </p:sp>
      <p:sp>
        <p:nvSpPr>
          <p:cNvPr id="58371" name="Rectangle 3"/>
          <p:cNvSpPr>
            <a:spLocks noGrp="1" noChangeArrowheads="1"/>
          </p:cNvSpPr>
          <p:nvPr>
            <p:ph type="body" idx="1"/>
          </p:nvPr>
        </p:nvSpPr>
        <p:spPr/>
        <p:txBody>
          <a:bodyPr/>
          <a:lstStyle/>
          <a:p>
            <a:pPr eaLnBrk="1" hangingPunct="1"/>
            <a:r>
              <a:rPr lang="zh-CN" altLang="en-US"/>
              <a:t>错误处理</a:t>
            </a:r>
          </a:p>
          <a:p>
            <a:pPr lvl="1" eaLnBrk="1" hangingPunct="1"/>
            <a:r>
              <a:rPr lang="zh-CN" altLang="en-US"/>
              <a:t>及时排除错误</a:t>
            </a:r>
          </a:p>
          <a:p>
            <a:pPr lvl="1" eaLnBrk="1" hangingPunct="1"/>
            <a:r>
              <a:rPr lang="zh-CN" altLang="en-US"/>
              <a:t>缜密分析</a:t>
            </a:r>
            <a:endParaRPr lang="en-US" altLang="zh-CN"/>
          </a:p>
          <a:p>
            <a:pPr lvl="1" eaLnBrk="1" hangingPunct="1"/>
            <a:r>
              <a:rPr lang="zh-CN" altLang="en-US"/>
              <a:t>谨慎修改</a:t>
            </a:r>
            <a:endParaRPr lang="en-US" altLang="zh-CN"/>
          </a:p>
        </p:txBody>
      </p:sp>
    </p:spTree>
    <p:extLst>
      <p:ext uri="{BB962C8B-B14F-4D97-AF65-F5344CB8AC3E}">
        <p14:creationId xmlns:p14="http://schemas.microsoft.com/office/powerpoint/2010/main" val="295069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zh-CN" altLang="en-US"/>
              <a:t>调试与排错</a:t>
            </a:r>
          </a:p>
        </p:txBody>
      </p:sp>
      <p:sp>
        <p:nvSpPr>
          <p:cNvPr id="55300" name="Text Box 4"/>
          <p:cNvSpPr txBox="1">
            <a:spLocks noChangeArrowheads="1"/>
          </p:cNvSpPr>
          <p:nvPr/>
        </p:nvSpPr>
        <p:spPr bwMode="auto">
          <a:xfrm>
            <a:off x="2800851" y="2763337"/>
            <a:ext cx="4606925" cy="2024062"/>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solidFill>
                  <a:srgbClr val="FF0000"/>
                </a:solidFill>
                <a:ea typeface="宋体" panose="02010600030101010101" pitchFamily="2" charset="-122"/>
              </a:rPr>
              <a:t>错误报告：不正常的输出</a:t>
            </a:r>
          </a:p>
          <a:p>
            <a:pPr eaLnBrk="1" hangingPunct="1">
              <a:lnSpc>
                <a:spcPct val="100000"/>
              </a:lnSpc>
              <a:buFontTx/>
              <a:buNone/>
            </a:pPr>
            <a:endParaRPr lang="zh-CN" altLang="en-US" sz="1800">
              <a:ea typeface="宋体" panose="02010600030101010101" pitchFamily="2" charset="-122"/>
            </a:endParaRPr>
          </a:p>
          <a:p>
            <a:pPr eaLnBrk="1" hangingPunct="1">
              <a:lnSpc>
                <a:spcPct val="100000"/>
              </a:lnSpc>
              <a:buFontTx/>
              <a:buNone/>
            </a:pPr>
            <a:r>
              <a:rPr lang="en-US" altLang="zh-CN" sz="1800">
                <a:ea typeface="宋体" panose="02010600030101010101" pitchFamily="2" charset="-122"/>
              </a:rPr>
              <a:t>int n;</a:t>
            </a:r>
          </a:p>
          <a:p>
            <a:pPr eaLnBrk="1" hangingPunct="1">
              <a:lnSpc>
                <a:spcPct val="100000"/>
              </a:lnSpc>
              <a:buFontTx/>
              <a:buNone/>
            </a:pPr>
            <a:r>
              <a:rPr lang="en-US" altLang="zh-CN" sz="1800">
                <a:ea typeface="宋体" panose="02010600030101010101" pitchFamily="2" charset="-122"/>
              </a:rPr>
              <a:t>double d;</a:t>
            </a:r>
          </a:p>
          <a:p>
            <a:pPr eaLnBrk="1" hangingPunct="1">
              <a:lnSpc>
                <a:spcPct val="100000"/>
              </a:lnSpc>
              <a:buFontTx/>
              <a:buNone/>
            </a:pPr>
            <a:r>
              <a:rPr lang="en-US" altLang="zh-CN" sz="1800">
                <a:ea typeface="宋体" panose="02010600030101010101" pitchFamily="2" charset="-122"/>
              </a:rPr>
              <a:t>……</a:t>
            </a:r>
          </a:p>
          <a:p>
            <a:pPr eaLnBrk="1" hangingPunct="1">
              <a:lnSpc>
                <a:spcPct val="100000"/>
              </a:lnSpc>
              <a:buFontTx/>
              <a:buNone/>
            </a:pPr>
            <a:r>
              <a:rPr lang="en-US" altLang="zh-CN" sz="1800">
                <a:ea typeface="宋体" panose="02010600030101010101" pitchFamily="2" charset="-122"/>
              </a:rPr>
              <a:t>scanf( “%d”, n );</a:t>
            </a:r>
          </a:p>
          <a:p>
            <a:pPr eaLnBrk="1" hangingPunct="1">
              <a:lnSpc>
                <a:spcPct val="100000"/>
              </a:lnSpc>
              <a:buFontTx/>
              <a:buNone/>
            </a:pPr>
            <a:r>
              <a:rPr lang="en-US" altLang="zh-CN" sz="1800">
                <a:ea typeface="宋体" panose="02010600030101010101" pitchFamily="2" charset="-122"/>
              </a:rPr>
              <a:t>printf( “%d %d\n”, d, n );</a:t>
            </a:r>
          </a:p>
        </p:txBody>
      </p:sp>
    </p:spTree>
    <p:extLst>
      <p:ext uri="{BB962C8B-B14F-4D97-AF65-F5344CB8AC3E}">
        <p14:creationId xmlns:p14="http://schemas.microsoft.com/office/powerpoint/2010/main" val="3502397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zh-CN" altLang="en-US"/>
              <a:t>调试与排错</a:t>
            </a:r>
          </a:p>
        </p:txBody>
      </p:sp>
      <p:sp>
        <p:nvSpPr>
          <p:cNvPr id="254980" name="Text Box 4"/>
          <p:cNvSpPr txBox="1">
            <a:spLocks noChangeArrowheads="1"/>
          </p:cNvSpPr>
          <p:nvPr/>
        </p:nvSpPr>
        <p:spPr bwMode="auto">
          <a:xfrm>
            <a:off x="2588294" y="1905000"/>
            <a:ext cx="3983038" cy="4502150"/>
          </a:xfrm>
          <a:prstGeom prst="rect">
            <a:avLst/>
          </a:prstGeom>
          <a:solidFill>
            <a:schemeClr val="bg1"/>
          </a:solidFill>
          <a:ln w="9525">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600">
                <a:solidFill>
                  <a:srgbClr val="FF0000"/>
                </a:solidFill>
                <a:ea typeface="宋体" panose="02010600030101010101" pitchFamily="2" charset="-122"/>
              </a:rPr>
              <a:t>错误报告：输出文件名前面总多了”</a:t>
            </a:r>
            <a:r>
              <a:rPr lang="en-US" altLang="zh-CN" sz="1600">
                <a:solidFill>
                  <a:srgbClr val="FF0000"/>
                </a:solidFill>
                <a:ea typeface="宋体" panose="02010600030101010101" pitchFamily="2" charset="-122"/>
              </a:rPr>
              <a:t>-o”</a:t>
            </a:r>
            <a:r>
              <a:rPr lang="zh-CN" altLang="en-US" sz="1600">
                <a:solidFill>
                  <a:srgbClr val="FF0000"/>
                </a:solidFill>
                <a:ea typeface="宋体" panose="02010600030101010101" pitchFamily="2" charset="-122"/>
              </a:rPr>
              <a:t>！</a:t>
            </a:r>
          </a:p>
          <a:p>
            <a:pPr eaLnBrk="1" hangingPunct="1">
              <a:lnSpc>
                <a:spcPct val="100000"/>
              </a:lnSpc>
              <a:buFontTx/>
              <a:buNone/>
            </a:pPr>
            <a:endParaRPr lang="zh-CN" altLang="en-US" sz="1600">
              <a:solidFill>
                <a:srgbClr val="000000"/>
              </a:solidFill>
              <a:ea typeface="宋体" panose="02010600030101010101" pitchFamily="2" charset="-122"/>
            </a:endParaRPr>
          </a:p>
          <a:p>
            <a:pPr eaLnBrk="1" hangingPunct="1">
              <a:lnSpc>
                <a:spcPct val="100000"/>
              </a:lnSpc>
              <a:buFontTx/>
              <a:buNone/>
            </a:pPr>
            <a:r>
              <a:rPr lang="en-US" altLang="zh-CN" sz="1600">
                <a:solidFill>
                  <a:srgbClr val="000000"/>
                </a:solidFill>
                <a:ea typeface="宋体" panose="02010600030101010101" pitchFamily="2" charset="-122"/>
              </a:rPr>
              <a:t>for (i=1; i&lt;argc; i++)</a:t>
            </a:r>
          </a:p>
          <a:p>
            <a:pPr eaLnBrk="1" hangingPunct="1">
              <a:lnSpc>
                <a:spcPct val="100000"/>
              </a:lnSpc>
              <a:buFontTx/>
              <a:buNone/>
            </a:pPr>
            <a:r>
              <a:rPr lang="en-US" altLang="zh-CN" sz="1600">
                <a:solidFill>
                  <a:srgbClr val="000000"/>
                </a:solidFill>
                <a:ea typeface="宋体" panose="02010600030101010101" pitchFamily="2" charset="-122"/>
              </a:rPr>
              <a:t>{</a:t>
            </a:r>
          </a:p>
          <a:p>
            <a:pPr eaLnBrk="1" hangingPunct="1">
              <a:lnSpc>
                <a:spcPct val="100000"/>
              </a:lnSpc>
              <a:buFontTx/>
              <a:buNone/>
            </a:pPr>
            <a:r>
              <a:rPr lang="en-US" altLang="zh-CN" sz="1600">
                <a:solidFill>
                  <a:srgbClr val="000000"/>
                </a:solidFill>
                <a:ea typeface="宋体" panose="02010600030101010101" pitchFamily="2" charset="-122"/>
              </a:rPr>
              <a:t>    if (argv[i][0]!=‘-’) break;</a:t>
            </a:r>
          </a:p>
          <a:p>
            <a:pPr eaLnBrk="1" hangingPunct="1">
              <a:lnSpc>
                <a:spcPct val="100000"/>
              </a:lnSpc>
              <a:buFontTx/>
              <a:buNone/>
            </a:pPr>
            <a:r>
              <a:rPr lang="en-US" altLang="zh-CN" sz="1600">
                <a:solidFill>
                  <a:srgbClr val="000000"/>
                </a:solidFill>
                <a:ea typeface="宋体" panose="02010600030101010101" pitchFamily="2" charset="-122"/>
              </a:rPr>
              <a:t>    switch (argv[i][1])</a:t>
            </a:r>
          </a:p>
          <a:p>
            <a:pPr eaLnBrk="1" hangingPunct="1">
              <a:lnSpc>
                <a:spcPct val="100000"/>
              </a:lnSpc>
              <a:buFontTx/>
              <a:buNone/>
            </a:pPr>
            <a:r>
              <a:rPr lang="en-US" altLang="zh-CN" sz="1600">
                <a:solidFill>
                  <a:srgbClr val="000000"/>
                </a:solidFill>
                <a:ea typeface="宋体" panose="02010600030101010101" pitchFamily="2" charset="-122"/>
              </a:rPr>
              <a:t>    {</a:t>
            </a:r>
          </a:p>
          <a:p>
            <a:pPr eaLnBrk="1" hangingPunct="1">
              <a:lnSpc>
                <a:spcPct val="100000"/>
              </a:lnSpc>
              <a:buFontTx/>
              <a:buNone/>
            </a:pPr>
            <a:r>
              <a:rPr lang="en-US" altLang="zh-CN" sz="1600">
                <a:solidFill>
                  <a:srgbClr val="000000"/>
                </a:solidFill>
                <a:ea typeface="宋体" panose="02010600030101010101" pitchFamily="2" charset="-122"/>
              </a:rPr>
              <a:t>    case ‘o’:</a:t>
            </a:r>
          </a:p>
          <a:p>
            <a:pPr eaLnBrk="1" hangingPunct="1">
              <a:lnSpc>
                <a:spcPct val="100000"/>
              </a:lnSpc>
              <a:buFontTx/>
              <a:buNone/>
            </a:pPr>
            <a:r>
              <a:rPr lang="en-US" altLang="zh-CN" sz="1600">
                <a:solidFill>
                  <a:srgbClr val="000000"/>
                </a:solidFill>
                <a:ea typeface="宋体" panose="02010600030101010101" pitchFamily="2" charset="-122"/>
              </a:rPr>
              <a:t>        outname = argv[i];</a:t>
            </a:r>
          </a:p>
          <a:p>
            <a:pPr eaLnBrk="1" hangingPunct="1">
              <a:lnSpc>
                <a:spcPct val="100000"/>
              </a:lnSpc>
              <a:buFontTx/>
              <a:buNone/>
            </a:pPr>
            <a:r>
              <a:rPr lang="en-US" altLang="zh-CN" sz="1600">
                <a:solidFill>
                  <a:srgbClr val="000000"/>
                </a:solidFill>
                <a:ea typeface="宋体" panose="02010600030101010101" pitchFamily="2" charset="-122"/>
              </a:rPr>
              <a:t>        break;</a:t>
            </a:r>
          </a:p>
          <a:p>
            <a:pPr eaLnBrk="1" hangingPunct="1">
              <a:lnSpc>
                <a:spcPct val="100000"/>
              </a:lnSpc>
              <a:buFontTx/>
              <a:buNone/>
            </a:pPr>
            <a:r>
              <a:rPr lang="en-US" altLang="zh-CN" sz="1600">
                <a:solidFill>
                  <a:srgbClr val="000000"/>
                </a:solidFill>
                <a:ea typeface="宋体" panose="02010600030101010101" pitchFamily="2" charset="-122"/>
              </a:rPr>
              <a:t>    case ‘f’:</a:t>
            </a:r>
          </a:p>
          <a:p>
            <a:pPr eaLnBrk="1" hangingPunct="1">
              <a:lnSpc>
                <a:spcPct val="100000"/>
              </a:lnSpc>
              <a:buFontTx/>
              <a:buNone/>
            </a:pPr>
            <a:r>
              <a:rPr lang="en-US" altLang="zh-CN" sz="1600">
                <a:solidFill>
                  <a:srgbClr val="000000"/>
                </a:solidFill>
                <a:ea typeface="宋体" panose="02010600030101010101" pitchFamily="2" charset="-122"/>
              </a:rPr>
              <a:t>        from = atoi(argv[i]);</a:t>
            </a:r>
          </a:p>
          <a:p>
            <a:pPr eaLnBrk="1" hangingPunct="1">
              <a:lnSpc>
                <a:spcPct val="100000"/>
              </a:lnSpc>
              <a:buFontTx/>
              <a:buNone/>
            </a:pPr>
            <a:r>
              <a:rPr lang="en-US" altLang="zh-CN" sz="1600">
                <a:solidFill>
                  <a:srgbClr val="000000"/>
                </a:solidFill>
                <a:ea typeface="宋体" panose="02010600030101010101" pitchFamily="2" charset="-122"/>
              </a:rPr>
              <a:t>        break;</a:t>
            </a:r>
          </a:p>
          <a:p>
            <a:pPr eaLnBrk="1" hangingPunct="1">
              <a:lnSpc>
                <a:spcPct val="100000"/>
              </a:lnSpc>
              <a:buFontTx/>
              <a:buNone/>
            </a:pPr>
            <a:r>
              <a:rPr lang="en-US" altLang="zh-CN" sz="1600">
                <a:solidFill>
                  <a:srgbClr val="000000"/>
                </a:solidFill>
                <a:ea typeface="宋体" panose="02010600030101010101" pitchFamily="2" charset="-122"/>
              </a:rPr>
              <a:t>    case ‘t’:</a:t>
            </a:r>
          </a:p>
          <a:p>
            <a:pPr eaLnBrk="1" hangingPunct="1">
              <a:lnSpc>
                <a:spcPct val="100000"/>
              </a:lnSpc>
              <a:buFontTx/>
              <a:buNone/>
            </a:pPr>
            <a:r>
              <a:rPr lang="en-US" altLang="zh-CN" sz="1600">
                <a:solidFill>
                  <a:srgbClr val="000000"/>
                </a:solidFill>
                <a:ea typeface="宋体" panose="02010600030101010101" pitchFamily="2" charset="-122"/>
              </a:rPr>
              <a:t>        to = atoi(argv[i]);</a:t>
            </a:r>
          </a:p>
          <a:p>
            <a:pPr eaLnBrk="1" hangingPunct="1">
              <a:lnSpc>
                <a:spcPct val="100000"/>
              </a:lnSpc>
              <a:buFontTx/>
              <a:buNone/>
            </a:pPr>
            <a:r>
              <a:rPr lang="en-US" altLang="zh-CN" sz="1600">
                <a:solidFill>
                  <a:srgbClr val="000000"/>
                </a:solidFill>
                <a:ea typeface="宋体" panose="02010600030101010101" pitchFamily="2" charset="-122"/>
              </a:rPr>
              <a:t>        break;</a:t>
            </a:r>
          </a:p>
          <a:p>
            <a:pPr eaLnBrk="1" hangingPunct="1">
              <a:lnSpc>
                <a:spcPct val="100000"/>
              </a:lnSpc>
              <a:buFontTx/>
              <a:buNone/>
            </a:pPr>
            <a:r>
              <a:rPr lang="en-US" altLang="zh-CN" sz="1600">
                <a:solidFill>
                  <a:srgbClr val="000000"/>
                </a:solidFill>
                <a:ea typeface="宋体" panose="02010600030101010101" pitchFamily="2" charset="-122"/>
              </a:rPr>
              <a:t>    }</a:t>
            </a:r>
          </a:p>
          <a:p>
            <a:pPr eaLnBrk="1" hangingPunct="1">
              <a:lnSpc>
                <a:spcPct val="100000"/>
              </a:lnSpc>
              <a:buFontTx/>
              <a:buNone/>
            </a:pPr>
            <a:r>
              <a:rPr lang="en-US" altLang="zh-CN" sz="1600">
                <a:solidFill>
                  <a:srgbClr val="000000"/>
                </a:solidFill>
                <a:ea typeface="宋体" panose="02010600030101010101" pitchFamily="2" charset="-122"/>
              </a:rPr>
              <a:t>    ……</a:t>
            </a:r>
          </a:p>
        </p:txBody>
      </p:sp>
    </p:spTree>
    <p:extLst>
      <p:ext uri="{BB962C8B-B14F-4D97-AF65-F5344CB8AC3E}">
        <p14:creationId xmlns:p14="http://schemas.microsoft.com/office/powerpoint/2010/main" val="22774569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zh-CN" altLang="en-US"/>
              <a:t>调试与排错</a:t>
            </a:r>
          </a:p>
        </p:txBody>
      </p:sp>
      <p:sp>
        <p:nvSpPr>
          <p:cNvPr id="59395" name="Text Box 4"/>
          <p:cNvSpPr txBox="1">
            <a:spLocks noChangeArrowheads="1"/>
          </p:cNvSpPr>
          <p:nvPr/>
        </p:nvSpPr>
        <p:spPr bwMode="auto">
          <a:xfrm>
            <a:off x="868363" y="1784350"/>
            <a:ext cx="8112125" cy="4495800"/>
          </a:xfrm>
          <a:prstGeom prst="rect">
            <a:avLst/>
          </a:prstGeom>
          <a:solidFill>
            <a:schemeClr val="bg1"/>
          </a:solidFill>
          <a:ln w="9525" algn="ctr">
            <a:solidFill>
              <a:srgbClr val="000000"/>
            </a:solidFill>
            <a:miter lim="800000"/>
            <a:headEnd/>
            <a:tailEnd/>
          </a:ln>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#include &lt;iostream&gt;</a:t>
            </a:r>
          </a:p>
          <a:p>
            <a:pPr eaLnBrk="1" hangingPunct="1">
              <a:lnSpc>
                <a:spcPct val="100000"/>
              </a:lnSpc>
              <a:buFontTx/>
              <a:buNone/>
            </a:pPr>
            <a:r>
              <a:rPr lang="en-US" altLang="zh-CN" sz="1800"/>
              <a:t>#include &lt;cstring&gt;</a:t>
            </a:r>
          </a:p>
          <a:p>
            <a:pPr eaLnBrk="1" hangingPunct="1">
              <a:lnSpc>
                <a:spcPct val="100000"/>
              </a:lnSpc>
              <a:buFontTx/>
              <a:buNone/>
            </a:pPr>
            <a:endParaRPr lang="en-US" altLang="zh-CN" sz="1800"/>
          </a:p>
          <a:p>
            <a:pPr eaLnBrk="1" hangingPunct="1">
              <a:lnSpc>
                <a:spcPct val="100000"/>
              </a:lnSpc>
              <a:buFontTx/>
              <a:buNone/>
            </a:pPr>
            <a:r>
              <a:rPr lang="en-US" altLang="zh-CN" sz="1800"/>
              <a:t>using namespace std;</a:t>
            </a:r>
          </a:p>
          <a:p>
            <a:pPr eaLnBrk="1" hangingPunct="1">
              <a:lnSpc>
                <a:spcPct val="100000"/>
              </a:lnSpc>
              <a:buFontTx/>
              <a:buNone/>
            </a:pPr>
            <a:endParaRPr lang="en-US" altLang="zh-CN" sz="1800"/>
          </a:p>
          <a:p>
            <a:pPr eaLnBrk="1" hangingPunct="1">
              <a:lnSpc>
                <a:spcPct val="100000"/>
              </a:lnSpc>
              <a:buFontTx/>
              <a:buNone/>
            </a:pPr>
            <a:r>
              <a:rPr lang="en-US" altLang="zh-CN" sz="1800"/>
              <a:t>main()</a:t>
            </a:r>
          </a:p>
          <a:p>
            <a:pPr eaLnBrk="1" hangingPunct="1">
              <a:lnSpc>
                <a:spcPct val="100000"/>
              </a:lnSpc>
              <a:buFontTx/>
              <a:buNone/>
            </a:pPr>
            <a:r>
              <a:rPr lang="en-US" altLang="zh-CN" sz="1800"/>
              <a:t>{</a:t>
            </a:r>
          </a:p>
          <a:p>
            <a:pPr eaLnBrk="1" hangingPunct="1">
              <a:lnSpc>
                <a:spcPct val="100000"/>
              </a:lnSpc>
              <a:buFontTx/>
              <a:buNone/>
            </a:pPr>
            <a:r>
              <a:rPr lang="en-US" altLang="zh-CN" sz="1800"/>
              <a:t>    int array[5] = {1, 3, 5, 7, 9};</a:t>
            </a:r>
          </a:p>
          <a:p>
            <a:pPr eaLnBrk="1" hangingPunct="1">
              <a:lnSpc>
                <a:spcPct val="100000"/>
              </a:lnSpc>
              <a:buFontTx/>
              <a:buNone/>
            </a:pPr>
            <a:endParaRPr lang="en-US" altLang="zh-CN" sz="1800"/>
          </a:p>
          <a:p>
            <a:pPr eaLnBrk="1" hangingPunct="1">
              <a:lnSpc>
                <a:spcPct val="100000"/>
              </a:lnSpc>
              <a:buFontTx/>
              <a:buNone/>
            </a:pPr>
            <a:r>
              <a:rPr lang="en-US" altLang="zh-CN" sz="1800"/>
              <a:t>    memset(array, sizeof(array), 0);</a:t>
            </a:r>
          </a:p>
          <a:p>
            <a:pPr eaLnBrk="1" hangingPunct="1">
              <a:lnSpc>
                <a:spcPct val="100000"/>
              </a:lnSpc>
              <a:buFontTx/>
              <a:buNone/>
            </a:pPr>
            <a:endParaRPr lang="en-US" altLang="zh-CN" sz="1800"/>
          </a:p>
          <a:p>
            <a:pPr eaLnBrk="1" hangingPunct="1">
              <a:lnSpc>
                <a:spcPct val="100000"/>
              </a:lnSpc>
              <a:buFontTx/>
              <a:buNone/>
            </a:pPr>
            <a:r>
              <a:rPr lang="en-US" altLang="zh-CN" sz="1800"/>
              <a:t>    for (int i=0; i&lt;5; i++)</a:t>
            </a:r>
          </a:p>
          <a:p>
            <a:pPr eaLnBrk="1" hangingPunct="1">
              <a:lnSpc>
                <a:spcPct val="100000"/>
              </a:lnSpc>
              <a:buFontTx/>
              <a:buNone/>
            </a:pPr>
            <a:r>
              <a:rPr lang="en-US" altLang="zh-CN" sz="1800"/>
              <a:t>        cout &lt;&lt; “array[“ &lt;&lt; i &lt;&lt; “]=” &lt;&lt; array[i] &lt;&lt; endl;</a:t>
            </a:r>
          </a:p>
          <a:p>
            <a:pPr eaLnBrk="1" hangingPunct="1">
              <a:lnSpc>
                <a:spcPct val="100000"/>
              </a:lnSpc>
              <a:buFontTx/>
              <a:buNone/>
            </a:pPr>
            <a:endParaRPr lang="en-US" altLang="zh-CN" sz="1800"/>
          </a:p>
          <a:p>
            <a:pPr eaLnBrk="1" hangingPunct="1">
              <a:lnSpc>
                <a:spcPct val="100000"/>
              </a:lnSpc>
              <a:buFontTx/>
              <a:buNone/>
            </a:pPr>
            <a:r>
              <a:rPr lang="en-US" altLang="zh-CN" sz="1800"/>
              <a:t>    return 1;</a:t>
            </a:r>
          </a:p>
          <a:p>
            <a:pPr eaLnBrk="1" hangingPunct="1">
              <a:lnSpc>
                <a:spcPct val="100000"/>
              </a:lnSpc>
              <a:buFontTx/>
              <a:buNone/>
            </a:pPr>
            <a:r>
              <a:rPr lang="en-US" altLang="zh-CN" sz="1800"/>
              <a:t>}</a:t>
            </a:r>
          </a:p>
        </p:txBody>
      </p:sp>
      <p:sp>
        <p:nvSpPr>
          <p:cNvPr id="282629" name="Text Box 5"/>
          <p:cNvSpPr txBox="1">
            <a:spLocks noChangeArrowheads="1"/>
          </p:cNvSpPr>
          <p:nvPr/>
        </p:nvSpPr>
        <p:spPr bwMode="auto">
          <a:xfrm>
            <a:off x="6770688" y="1962150"/>
            <a:ext cx="1558925" cy="1749425"/>
          </a:xfrm>
          <a:prstGeom prst="rect">
            <a:avLst/>
          </a:prstGeom>
          <a:solidFill>
            <a:schemeClr val="bg1"/>
          </a:solidFill>
          <a:ln w="9525" algn="ctr">
            <a:solidFill>
              <a:srgbClr val="000000"/>
            </a:solidFill>
            <a:miter lim="800000"/>
            <a:headEnd/>
            <a:tailEnd/>
          </a:ln>
          <a:effectLst>
            <a:outerShdw dist="107763" dir="2700000" algn="ctr" rotWithShape="0">
              <a:schemeClr val="bg2">
                <a:alpha val="50000"/>
              </a:schemeClr>
            </a:outerShdw>
          </a:effec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运行结果：</a:t>
            </a:r>
            <a:br>
              <a:rPr lang="zh-CN" altLang="en-US" sz="1800"/>
            </a:br>
            <a:r>
              <a:rPr lang="en-US" altLang="zh-CN" sz="1800"/>
              <a:t>array[0]=1</a:t>
            </a:r>
          </a:p>
          <a:p>
            <a:pPr eaLnBrk="1" hangingPunct="1">
              <a:lnSpc>
                <a:spcPct val="100000"/>
              </a:lnSpc>
              <a:buFontTx/>
              <a:buNone/>
            </a:pPr>
            <a:r>
              <a:rPr lang="en-US" altLang="zh-CN" sz="1800"/>
              <a:t>array[1]=3</a:t>
            </a:r>
          </a:p>
          <a:p>
            <a:pPr eaLnBrk="1" hangingPunct="1">
              <a:lnSpc>
                <a:spcPct val="100000"/>
              </a:lnSpc>
              <a:buFontTx/>
              <a:buNone/>
            </a:pPr>
            <a:r>
              <a:rPr lang="en-US" altLang="zh-CN" sz="1800"/>
              <a:t>array[2]=5</a:t>
            </a:r>
          </a:p>
          <a:p>
            <a:pPr eaLnBrk="1" hangingPunct="1">
              <a:lnSpc>
                <a:spcPct val="100000"/>
              </a:lnSpc>
              <a:buFontTx/>
              <a:buNone/>
            </a:pPr>
            <a:r>
              <a:rPr lang="en-US" altLang="zh-CN" sz="1800"/>
              <a:t>array[3]=7</a:t>
            </a:r>
          </a:p>
          <a:p>
            <a:pPr eaLnBrk="1" hangingPunct="1">
              <a:lnSpc>
                <a:spcPct val="100000"/>
              </a:lnSpc>
              <a:buFontTx/>
              <a:buNone/>
            </a:pPr>
            <a:r>
              <a:rPr lang="en-US" altLang="zh-CN" sz="1800"/>
              <a:t>array[4]=9</a:t>
            </a:r>
          </a:p>
        </p:txBody>
      </p:sp>
    </p:spTree>
    <p:extLst>
      <p:ext uri="{BB962C8B-B14F-4D97-AF65-F5344CB8AC3E}">
        <p14:creationId xmlns:p14="http://schemas.microsoft.com/office/powerpoint/2010/main" val="327498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p:cNvSpPr>
            <a:spLocks noGrp="1" noChangeArrowheads="1"/>
          </p:cNvSpPr>
          <p:nvPr>
            <p:ph type="title"/>
          </p:nvPr>
        </p:nvSpPr>
        <p:spPr/>
        <p:txBody>
          <a:bodyPr/>
          <a:lstStyle/>
          <a:p>
            <a:pPr eaLnBrk="1" hangingPunct="1">
              <a:defRPr/>
            </a:pPr>
            <a:r>
              <a:rPr lang="zh-CN" altLang="en-US"/>
              <a:t>调试与排错</a:t>
            </a:r>
          </a:p>
        </p:txBody>
      </p:sp>
      <p:sp>
        <p:nvSpPr>
          <p:cNvPr id="60419" name="Text Box 5"/>
          <p:cNvSpPr txBox="1">
            <a:spLocks noChangeArrowheads="1"/>
          </p:cNvSpPr>
          <p:nvPr/>
        </p:nvSpPr>
        <p:spPr bwMode="auto">
          <a:xfrm>
            <a:off x="1185863" y="2082800"/>
            <a:ext cx="7280275" cy="4221163"/>
          </a:xfrm>
          <a:prstGeom prst="rect">
            <a:avLst/>
          </a:prstGeom>
          <a:solidFill>
            <a:schemeClr val="bg1"/>
          </a:solidFill>
          <a:ln w="9525" algn="ctr">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800"/>
              <a:t>#include &lt;iostream&gt;</a:t>
            </a:r>
          </a:p>
          <a:p>
            <a:pPr eaLnBrk="1" hangingPunct="1">
              <a:lnSpc>
                <a:spcPct val="100000"/>
              </a:lnSpc>
              <a:buFontTx/>
              <a:buNone/>
            </a:pPr>
            <a:endParaRPr lang="en-US" altLang="zh-CN" sz="1800"/>
          </a:p>
          <a:p>
            <a:pPr eaLnBrk="1" hangingPunct="1">
              <a:lnSpc>
                <a:spcPct val="100000"/>
              </a:lnSpc>
              <a:buFontTx/>
              <a:buNone/>
            </a:pPr>
            <a:r>
              <a:rPr lang="en-US" altLang="zh-CN" sz="1800"/>
              <a:t>using namespace std;</a:t>
            </a:r>
          </a:p>
          <a:p>
            <a:pPr eaLnBrk="1" hangingPunct="1">
              <a:lnSpc>
                <a:spcPct val="100000"/>
              </a:lnSpc>
              <a:buFontTx/>
              <a:buNone/>
            </a:pPr>
            <a:endParaRPr lang="en-US" altLang="zh-CN" sz="1800"/>
          </a:p>
          <a:p>
            <a:pPr eaLnBrk="1" hangingPunct="1">
              <a:lnSpc>
                <a:spcPct val="100000"/>
              </a:lnSpc>
              <a:buFontTx/>
              <a:buNone/>
            </a:pPr>
            <a:r>
              <a:rPr lang="en-US" altLang="zh-CN" sz="1800"/>
              <a:t>#define DOUBLE (value) ((value)+(value))</a:t>
            </a:r>
          </a:p>
          <a:p>
            <a:pPr eaLnBrk="1" hangingPunct="1">
              <a:lnSpc>
                <a:spcPct val="100000"/>
              </a:lnSpc>
              <a:buFontTx/>
              <a:buNone/>
            </a:pPr>
            <a:endParaRPr lang="en-US" altLang="zh-CN" sz="1800"/>
          </a:p>
          <a:p>
            <a:pPr eaLnBrk="1" hangingPunct="1">
              <a:lnSpc>
                <a:spcPct val="100000"/>
              </a:lnSpc>
              <a:buFontTx/>
              <a:buNone/>
            </a:pPr>
            <a:r>
              <a:rPr lang="en-US" altLang="zh-CN" sz="1800"/>
              <a:t>main()</a:t>
            </a:r>
          </a:p>
          <a:p>
            <a:pPr eaLnBrk="1" hangingPunct="1">
              <a:lnSpc>
                <a:spcPct val="100000"/>
              </a:lnSpc>
              <a:buFontTx/>
              <a:buNone/>
            </a:pPr>
            <a:r>
              <a:rPr lang="en-US" altLang="zh-CN" sz="1800"/>
              <a:t>{</a:t>
            </a:r>
          </a:p>
          <a:p>
            <a:pPr eaLnBrk="1" hangingPunct="1">
              <a:lnSpc>
                <a:spcPct val="100000"/>
              </a:lnSpc>
              <a:buFontTx/>
              <a:buNone/>
            </a:pPr>
            <a:r>
              <a:rPr lang="en-US" altLang="zh-CN" sz="1800"/>
              <a:t>    for (int counter=1; counter&lt;=10; counter++)</a:t>
            </a:r>
          </a:p>
          <a:p>
            <a:pPr eaLnBrk="1" hangingPunct="1">
              <a:lnSpc>
                <a:spcPct val="100000"/>
              </a:lnSpc>
              <a:buFontTx/>
              <a:buNone/>
            </a:pPr>
            <a:r>
              <a:rPr lang="en-US" altLang="zh-CN" sz="1800"/>
              <a:t>    {</a:t>
            </a:r>
          </a:p>
          <a:p>
            <a:pPr eaLnBrk="1" hangingPunct="1">
              <a:lnSpc>
                <a:spcPct val="100000"/>
              </a:lnSpc>
              <a:buFontTx/>
              <a:buNone/>
            </a:pPr>
            <a:r>
              <a:rPr lang="en-US" altLang="zh-CN" sz="1800"/>
              <a:t>        cout &lt;&lt; “Twice “ &lt;&lt; counter &lt;&lt; “ is “ </a:t>
            </a:r>
          </a:p>
          <a:p>
            <a:pPr eaLnBrk="1" hangingPunct="1">
              <a:lnSpc>
                <a:spcPct val="100000"/>
              </a:lnSpc>
              <a:buFontTx/>
              <a:buNone/>
            </a:pPr>
            <a:r>
              <a:rPr lang="en-US" altLang="zh-CN" sz="1800"/>
              <a:t>             &lt;&lt; DOUBLE(counter) &lt;&lt; endl;</a:t>
            </a:r>
          </a:p>
          <a:p>
            <a:pPr eaLnBrk="1" hangingPunct="1">
              <a:lnSpc>
                <a:spcPct val="100000"/>
              </a:lnSpc>
              <a:buFontTx/>
              <a:buNone/>
            </a:pPr>
            <a:r>
              <a:rPr lang="en-US" altLang="zh-CN" sz="1800"/>
              <a:t>    }</a:t>
            </a:r>
          </a:p>
          <a:p>
            <a:pPr eaLnBrk="1" hangingPunct="1">
              <a:lnSpc>
                <a:spcPct val="100000"/>
              </a:lnSpc>
              <a:buFontTx/>
              <a:buNone/>
            </a:pPr>
            <a:r>
              <a:rPr lang="en-US" altLang="zh-CN" sz="1800"/>
              <a:t>    return 1;</a:t>
            </a:r>
          </a:p>
          <a:p>
            <a:pPr eaLnBrk="1" hangingPunct="1">
              <a:lnSpc>
                <a:spcPct val="100000"/>
              </a:lnSpc>
              <a:buFontTx/>
              <a:buNone/>
            </a:pPr>
            <a:r>
              <a:rPr lang="en-US" altLang="zh-CN" sz="1800"/>
              <a:t>}</a:t>
            </a:r>
          </a:p>
        </p:txBody>
      </p:sp>
      <p:sp>
        <p:nvSpPr>
          <p:cNvPr id="288774" name="Rectangle 6"/>
          <p:cNvSpPr>
            <a:spLocks noChangeArrowheads="1"/>
          </p:cNvSpPr>
          <p:nvPr/>
        </p:nvSpPr>
        <p:spPr bwMode="auto">
          <a:xfrm>
            <a:off x="584200" y="5427663"/>
            <a:ext cx="6710363" cy="346075"/>
          </a:xfrm>
          <a:prstGeom prst="rect">
            <a:avLst/>
          </a:prstGeom>
          <a:solidFill>
            <a:schemeClr val="bg1"/>
          </a:solidFill>
          <a:ln w="9525" algn="ctr">
            <a:solidFill>
              <a:srgbClr val="000000"/>
            </a:solidFill>
            <a:miter lim="800000"/>
            <a:headEnd/>
            <a:tailEnd/>
          </a:ln>
          <a:effectLst>
            <a:outerShdw dist="107763" dir="2700000" algn="ctr" rotWithShape="0">
              <a:schemeClr val="bg2">
                <a:alpha val="50000"/>
              </a:schemeClr>
            </a:outerShdw>
          </a:effec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600"/>
              <a:t>编译错误：</a:t>
            </a:r>
            <a:r>
              <a:rPr lang="en-US" altLang="zh-CN" sz="1600"/>
              <a:t>`value' undeclared (first use this function) </a:t>
            </a:r>
          </a:p>
        </p:txBody>
      </p:sp>
    </p:spTree>
    <p:extLst>
      <p:ext uri="{BB962C8B-B14F-4D97-AF65-F5344CB8AC3E}">
        <p14:creationId xmlns:p14="http://schemas.microsoft.com/office/powerpoint/2010/main" val="2781325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p:cNvSpPr>
            <a:spLocks noGrp="1" noChangeArrowheads="1"/>
          </p:cNvSpPr>
          <p:nvPr>
            <p:ph type="title"/>
          </p:nvPr>
        </p:nvSpPr>
        <p:spPr/>
        <p:txBody>
          <a:bodyPr/>
          <a:lstStyle/>
          <a:p>
            <a:pPr eaLnBrk="1" hangingPunct="1">
              <a:defRPr/>
            </a:pPr>
            <a:r>
              <a:rPr lang="zh-CN" altLang="en-US"/>
              <a:t>调试与排错</a:t>
            </a:r>
          </a:p>
        </p:txBody>
      </p:sp>
      <p:sp>
        <p:nvSpPr>
          <p:cNvPr id="62467" name="Text Box 5"/>
          <p:cNvSpPr txBox="1">
            <a:spLocks noChangeArrowheads="1"/>
          </p:cNvSpPr>
          <p:nvPr/>
        </p:nvSpPr>
        <p:spPr bwMode="auto">
          <a:xfrm>
            <a:off x="1327150" y="1838325"/>
            <a:ext cx="7359650" cy="4746625"/>
          </a:xfrm>
          <a:prstGeom prst="rect">
            <a:avLst/>
          </a:prstGeom>
          <a:solidFill>
            <a:schemeClr val="bg1"/>
          </a:solidFill>
          <a:ln w="9525" algn="ctr">
            <a:solidFill>
              <a:srgbClr val="000000"/>
            </a:solidFill>
            <a:miter lim="800000"/>
            <a:headEnd/>
            <a:tailEnd/>
          </a:ln>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en-US" altLang="zh-CN" sz="1600"/>
              <a:t>#include &lt;stdio.h&gt;</a:t>
            </a:r>
          </a:p>
          <a:p>
            <a:pPr eaLnBrk="1" hangingPunct="1">
              <a:lnSpc>
                <a:spcPct val="100000"/>
              </a:lnSpc>
              <a:buFontTx/>
              <a:buNone/>
            </a:pPr>
            <a:r>
              <a:rPr lang="en-US" altLang="zh-CN" sz="1600"/>
              <a:t>main()</a:t>
            </a:r>
          </a:p>
          <a:p>
            <a:pPr eaLnBrk="1" hangingPunct="1">
              <a:lnSpc>
                <a:spcPct val="100000"/>
              </a:lnSpc>
              <a:buFontTx/>
              <a:buNone/>
            </a:pPr>
            <a:r>
              <a:rPr lang="en-US" altLang="zh-CN" sz="1600"/>
              <a:t>{</a:t>
            </a:r>
          </a:p>
          <a:p>
            <a:pPr eaLnBrk="1" hangingPunct="1">
              <a:lnSpc>
                <a:spcPct val="100000"/>
              </a:lnSpc>
              <a:buFontTx/>
              <a:buNone/>
            </a:pPr>
            <a:r>
              <a:rPr lang="en-US" altLang="zh-CN" sz="1600"/>
              <a:t>    char oper;</a:t>
            </a:r>
          </a:p>
          <a:p>
            <a:pPr eaLnBrk="1" hangingPunct="1">
              <a:lnSpc>
                <a:spcPct val="100000"/>
              </a:lnSpc>
              <a:buFontTx/>
              <a:buNone/>
            </a:pPr>
            <a:r>
              <a:rPr lang="en-US" altLang="zh-CN" sz="1600"/>
              <a:t>    int value, result=0;</a:t>
            </a:r>
          </a:p>
          <a:p>
            <a:pPr eaLnBrk="1" hangingPunct="1">
              <a:lnSpc>
                <a:spcPct val="100000"/>
              </a:lnSpc>
              <a:buFontTx/>
              <a:buNone/>
            </a:pPr>
            <a:r>
              <a:rPr lang="en-US" altLang="zh-CN" sz="1600"/>
              <a:t>    while(1)</a:t>
            </a:r>
          </a:p>
          <a:p>
            <a:pPr eaLnBrk="1" hangingPunct="1">
              <a:lnSpc>
                <a:spcPct val="100000"/>
              </a:lnSpc>
              <a:buFontTx/>
              <a:buNone/>
            </a:pPr>
            <a:r>
              <a:rPr lang="en-US" altLang="zh-CN" sz="1600"/>
              <a:t>    {</a:t>
            </a:r>
          </a:p>
          <a:p>
            <a:pPr eaLnBrk="1" hangingPunct="1">
              <a:lnSpc>
                <a:spcPct val="100000"/>
              </a:lnSpc>
              <a:buFontTx/>
              <a:buNone/>
            </a:pPr>
            <a:r>
              <a:rPr lang="en-US" altLang="zh-CN" sz="1600"/>
              <a:t>        printf( “Enter operator and value:” );</a:t>
            </a:r>
          </a:p>
          <a:p>
            <a:pPr eaLnBrk="1" hangingPunct="1">
              <a:lnSpc>
                <a:spcPct val="100000"/>
              </a:lnSpc>
              <a:buFontTx/>
              <a:buNone/>
            </a:pPr>
            <a:r>
              <a:rPr lang="en-US" altLang="zh-CN" sz="1600"/>
              <a:t>        scanf( “%c%d”, &amp;oper, &amp;value );</a:t>
            </a:r>
          </a:p>
          <a:p>
            <a:pPr eaLnBrk="1" hangingPunct="1">
              <a:lnSpc>
                <a:spcPct val="100000"/>
              </a:lnSpc>
              <a:buFontTx/>
              <a:buNone/>
            </a:pPr>
            <a:r>
              <a:rPr lang="en-US" altLang="zh-CN" sz="1600"/>
              <a:t>        switch(oper)</a:t>
            </a:r>
          </a:p>
          <a:p>
            <a:pPr eaLnBrk="1" hangingPunct="1">
              <a:lnSpc>
                <a:spcPct val="100000"/>
              </a:lnSpc>
              <a:buFontTx/>
              <a:buNone/>
            </a:pPr>
            <a:r>
              <a:rPr lang="en-US" altLang="zh-CN" sz="1600"/>
              <a:t>        {</a:t>
            </a:r>
          </a:p>
          <a:p>
            <a:pPr eaLnBrk="1" hangingPunct="1">
              <a:lnSpc>
                <a:spcPct val="100000"/>
              </a:lnSpc>
              <a:buFontTx/>
              <a:buNone/>
            </a:pPr>
            <a:r>
              <a:rPr lang="en-US" altLang="zh-CN" sz="1600"/>
              <a:t>        case ‘+’: result += value; break;</a:t>
            </a:r>
          </a:p>
          <a:p>
            <a:pPr eaLnBrk="1" hangingPunct="1">
              <a:lnSpc>
                <a:spcPct val="100000"/>
              </a:lnSpc>
              <a:buFontTx/>
              <a:buNone/>
            </a:pPr>
            <a:r>
              <a:rPr lang="en-US" altLang="zh-CN" sz="1600"/>
              <a:t>        case ‘-’: result -= value; break;</a:t>
            </a:r>
          </a:p>
          <a:p>
            <a:pPr eaLnBrk="1" hangingPunct="1">
              <a:lnSpc>
                <a:spcPct val="100000"/>
              </a:lnSpc>
              <a:buFontTx/>
              <a:buNone/>
            </a:pPr>
            <a:r>
              <a:rPr lang="en-US" altLang="zh-CN" sz="1600"/>
              <a:t>        case ‘q’: return 1;</a:t>
            </a:r>
          </a:p>
          <a:p>
            <a:pPr eaLnBrk="1" hangingPunct="1">
              <a:lnSpc>
                <a:spcPct val="100000"/>
              </a:lnSpc>
              <a:buFontTx/>
              <a:buNone/>
            </a:pPr>
            <a:r>
              <a:rPr lang="en-US" altLang="zh-CN" sz="1600"/>
              <a:t>        }</a:t>
            </a:r>
          </a:p>
          <a:p>
            <a:pPr eaLnBrk="1" hangingPunct="1">
              <a:lnSpc>
                <a:spcPct val="100000"/>
              </a:lnSpc>
              <a:buFontTx/>
              <a:buNone/>
            </a:pPr>
            <a:r>
              <a:rPr lang="en-US" altLang="zh-CN" sz="1600"/>
              <a:t>        printf( “Result=%d\n”, result );</a:t>
            </a:r>
          </a:p>
          <a:p>
            <a:pPr eaLnBrk="1" hangingPunct="1">
              <a:lnSpc>
                <a:spcPct val="100000"/>
              </a:lnSpc>
              <a:buFontTx/>
              <a:buNone/>
            </a:pPr>
            <a:r>
              <a:rPr lang="en-US" altLang="zh-CN" sz="1600"/>
              <a:t>    }</a:t>
            </a:r>
          </a:p>
          <a:p>
            <a:pPr eaLnBrk="1" hangingPunct="1">
              <a:lnSpc>
                <a:spcPct val="100000"/>
              </a:lnSpc>
              <a:buFontTx/>
              <a:buNone/>
            </a:pPr>
            <a:r>
              <a:rPr lang="en-US" altLang="zh-CN" sz="1600"/>
              <a:t>    return 1;</a:t>
            </a:r>
          </a:p>
          <a:p>
            <a:pPr eaLnBrk="1" hangingPunct="1">
              <a:lnSpc>
                <a:spcPct val="100000"/>
              </a:lnSpc>
              <a:buFontTx/>
              <a:buNone/>
            </a:pPr>
            <a:r>
              <a:rPr lang="en-US" altLang="zh-CN" sz="1600"/>
              <a:t>}</a:t>
            </a:r>
          </a:p>
        </p:txBody>
      </p:sp>
      <p:sp>
        <p:nvSpPr>
          <p:cNvPr id="290822" name="Rectangle 6"/>
          <p:cNvSpPr>
            <a:spLocks noChangeArrowheads="1"/>
          </p:cNvSpPr>
          <p:nvPr/>
        </p:nvSpPr>
        <p:spPr bwMode="auto">
          <a:xfrm>
            <a:off x="4414838" y="2560638"/>
            <a:ext cx="4572000" cy="3397250"/>
          </a:xfrm>
          <a:prstGeom prst="rect">
            <a:avLst/>
          </a:prstGeom>
          <a:solidFill>
            <a:schemeClr val="bg1"/>
          </a:solidFill>
          <a:ln w="9525" algn="ctr">
            <a:solidFill>
              <a:srgbClr val="000000"/>
            </a:solidFill>
            <a:miter lim="800000"/>
            <a:headEnd/>
            <a:tailEnd/>
          </a:ln>
          <a:effectLst>
            <a:outerShdw dist="107763" dir="2700000" algn="ctr" rotWithShape="0">
              <a:schemeClr val="bg2">
                <a:alpha val="50000"/>
              </a:schemeClr>
            </a:outerShdw>
          </a:effec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运行结果：</a:t>
            </a:r>
          </a:p>
          <a:p>
            <a:pPr eaLnBrk="1" hangingPunct="1">
              <a:lnSpc>
                <a:spcPct val="100000"/>
              </a:lnSpc>
              <a:buFontTx/>
              <a:buNone/>
            </a:pPr>
            <a:r>
              <a:rPr lang="en-US" altLang="zh-CN" sz="1800"/>
              <a:t>Enter operator and value:+10</a:t>
            </a:r>
          </a:p>
          <a:p>
            <a:pPr eaLnBrk="1" hangingPunct="1">
              <a:lnSpc>
                <a:spcPct val="100000"/>
              </a:lnSpc>
              <a:buFontTx/>
              <a:buNone/>
            </a:pPr>
            <a:r>
              <a:rPr lang="en-US" altLang="zh-CN" sz="1800"/>
              <a:t>Result=10</a:t>
            </a:r>
          </a:p>
          <a:p>
            <a:pPr eaLnBrk="1" hangingPunct="1">
              <a:lnSpc>
                <a:spcPct val="100000"/>
              </a:lnSpc>
              <a:buFontTx/>
              <a:buNone/>
            </a:pPr>
            <a:r>
              <a:rPr lang="en-US" altLang="zh-CN" sz="1800"/>
              <a:t>Enter operator and value:-2</a:t>
            </a:r>
          </a:p>
          <a:p>
            <a:pPr eaLnBrk="1" hangingPunct="1">
              <a:lnSpc>
                <a:spcPct val="100000"/>
              </a:lnSpc>
              <a:buFontTx/>
              <a:buNone/>
            </a:pPr>
            <a:r>
              <a:rPr lang="en-US" altLang="zh-CN" sz="1800"/>
              <a:t>Result=10</a:t>
            </a:r>
          </a:p>
          <a:p>
            <a:pPr eaLnBrk="1" hangingPunct="1">
              <a:lnSpc>
                <a:spcPct val="100000"/>
              </a:lnSpc>
              <a:buFontTx/>
              <a:buNone/>
            </a:pPr>
            <a:r>
              <a:rPr lang="en-US" altLang="zh-CN" sz="1800"/>
              <a:t>Enter operator and value:-2</a:t>
            </a:r>
          </a:p>
          <a:p>
            <a:pPr eaLnBrk="1" hangingPunct="1">
              <a:lnSpc>
                <a:spcPct val="100000"/>
              </a:lnSpc>
              <a:buFontTx/>
              <a:buNone/>
            </a:pPr>
            <a:r>
              <a:rPr lang="en-US" altLang="zh-CN" sz="1800"/>
              <a:t>Result=10</a:t>
            </a:r>
          </a:p>
          <a:p>
            <a:pPr eaLnBrk="1" hangingPunct="1">
              <a:lnSpc>
                <a:spcPct val="100000"/>
              </a:lnSpc>
              <a:buFontTx/>
              <a:buNone/>
            </a:pPr>
            <a:r>
              <a:rPr lang="en-US" altLang="zh-CN" sz="1800"/>
              <a:t>Enter operator and value:-2</a:t>
            </a:r>
          </a:p>
          <a:p>
            <a:pPr eaLnBrk="1" hangingPunct="1">
              <a:lnSpc>
                <a:spcPct val="100000"/>
              </a:lnSpc>
              <a:buFontTx/>
              <a:buNone/>
            </a:pPr>
            <a:r>
              <a:rPr lang="en-US" altLang="zh-CN" sz="1800"/>
              <a:t>Result=10</a:t>
            </a:r>
          </a:p>
          <a:p>
            <a:pPr eaLnBrk="1" hangingPunct="1">
              <a:lnSpc>
                <a:spcPct val="100000"/>
              </a:lnSpc>
              <a:buFontTx/>
              <a:buNone/>
            </a:pPr>
            <a:r>
              <a:rPr lang="en-US" altLang="zh-CN" sz="1800"/>
              <a:t>Enter operator and value:q</a:t>
            </a:r>
          </a:p>
          <a:p>
            <a:pPr eaLnBrk="1" hangingPunct="1">
              <a:lnSpc>
                <a:spcPct val="100000"/>
              </a:lnSpc>
              <a:buFontTx/>
              <a:buNone/>
            </a:pPr>
            <a:r>
              <a:rPr lang="en-US" altLang="zh-CN" sz="1800"/>
              <a:t>Result=10</a:t>
            </a:r>
          </a:p>
          <a:p>
            <a:pPr eaLnBrk="1" hangingPunct="1">
              <a:lnSpc>
                <a:spcPct val="100000"/>
              </a:lnSpc>
              <a:buFontTx/>
              <a:buNone/>
            </a:pPr>
            <a:r>
              <a:rPr lang="en-US" altLang="zh-CN" sz="1800"/>
              <a:t>Enter operator and value:q</a:t>
            </a:r>
          </a:p>
        </p:txBody>
      </p:sp>
    </p:spTree>
    <p:extLst>
      <p:ext uri="{BB962C8B-B14F-4D97-AF65-F5344CB8AC3E}">
        <p14:creationId xmlns:p14="http://schemas.microsoft.com/office/powerpoint/2010/main" val="609220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EF078-38C3-43CC-BEBE-D89588B26D40}"/>
              </a:ext>
            </a:extLst>
          </p:cNvPr>
          <p:cNvSpPr>
            <a:spLocks noGrp="1"/>
          </p:cNvSpPr>
          <p:nvPr>
            <p:ph type="title"/>
          </p:nvPr>
        </p:nvSpPr>
        <p:spPr/>
        <p:txBody>
          <a:bodyPr/>
          <a:lstStyle/>
          <a:p>
            <a:r>
              <a:rPr lang="zh-CN" altLang="en-US" dirty="0"/>
              <a:t>第四章 程序设计思想</a:t>
            </a:r>
          </a:p>
        </p:txBody>
      </p:sp>
      <p:sp>
        <p:nvSpPr>
          <p:cNvPr id="3" name="文本占位符 2">
            <a:extLst>
              <a:ext uri="{FF2B5EF4-FFF2-40B4-BE49-F238E27FC236}">
                <a16:creationId xmlns:a16="http://schemas.microsoft.com/office/drawing/2014/main" id="{4C26B1AD-5E86-40E4-BCD5-E58F0EE76158}"/>
              </a:ext>
            </a:extLst>
          </p:cNvPr>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349548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5" name="矩形 4"/>
          <p:cNvSpPr/>
          <p:nvPr/>
        </p:nvSpPr>
        <p:spPr>
          <a:xfrm>
            <a:off x="2197088" y="2992993"/>
            <a:ext cx="521336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PI = 3.1415926;</a:t>
            </a:r>
            <a:endParaRPr lang="zh-CN" altLang="en-US" dirty="0"/>
          </a:p>
        </p:txBody>
      </p:sp>
      <p:sp>
        <p:nvSpPr>
          <p:cNvPr id="7" name="矩形 6"/>
          <p:cNvSpPr/>
          <p:nvPr/>
        </p:nvSpPr>
        <p:spPr>
          <a:xfrm>
            <a:off x="2197087" y="3514636"/>
            <a:ext cx="5213361"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MyAlgorithm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Calculator &amp;op)</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6" name="矩形 5"/>
          <p:cNvSpPr/>
          <p:nvPr/>
        </p:nvSpPr>
        <p:spPr>
          <a:xfrm>
            <a:off x="2987663" y="4114800"/>
            <a:ext cx="5213361"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Calculator</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lvl="1"/>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Calc(</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x,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srgbClr val="000000"/>
                </a:solidFill>
                <a:latin typeface="新宋体" panose="02010609030101010101" pitchFamily="49" charset="-122"/>
                <a:ea typeface="新宋体" panose="02010609030101010101" pitchFamily="49" charset="-122"/>
              </a:rPr>
              <a:t> y) </a:t>
            </a:r>
            <a:r>
              <a:rPr lang="fr-FR" altLang="zh-CN" dirty="0">
                <a:solidFill>
                  <a:srgbClr val="0000FF"/>
                </a:solidFill>
                <a:latin typeface="新宋体" panose="02010609030101010101" pitchFamily="49" charset="-122"/>
                <a:ea typeface="新宋体" panose="02010609030101010101" pitchFamily="49" charset="-122"/>
              </a:rPr>
              <a:t>const</a:t>
            </a:r>
            <a:endParaRPr lang="fr-FR" altLang="zh-CN"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1606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关于程序设计思想</a:t>
            </a:r>
          </a:p>
        </p:txBody>
      </p:sp>
      <p:sp>
        <p:nvSpPr>
          <p:cNvPr id="12291" name="内容占位符 2"/>
          <p:cNvSpPr>
            <a:spLocks noGrp="1"/>
          </p:cNvSpPr>
          <p:nvPr>
            <p:ph idx="1"/>
          </p:nvPr>
        </p:nvSpPr>
        <p:spPr/>
        <p:txBody>
          <a:bodyPr/>
          <a:lstStyle/>
          <a:p>
            <a:r>
              <a:rPr lang="zh-CN" altLang="en-US"/>
              <a:t>面向过程 </a:t>
            </a:r>
            <a:r>
              <a:rPr lang="en-US" altLang="zh-CN"/>
              <a:t>vs. </a:t>
            </a:r>
            <a:r>
              <a:rPr lang="zh-CN" altLang="en-US"/>
              <a:t>面向对象</a:t>
            </a:r>
          </a:p>
        </p:txBody>
      </p:sp>
      <p:pic>
        <p:nvPicPr>
          <p:cNvPr id="12292" name="Picture 8" descr="C:\Documents and Settings\PengSW\Local Settings\Temporary Internet Files\Content.IE5\9IPSAOZC\MCHH01530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057" y="5176210"/>
            <a:ext cx="11779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1" descr="C:\Documents and Settings\PengSW\Local Settings\Temporary Internet Files\Content.IE5\FMLX8DGB\MCj0411866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163" y="4168775"/>
            <a:ext cx="21653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2" descr="C:\Documents and Settings\PengSW\Local Settings\Temporary Internet Files\Content.IE5\GWLHN13A\MCj0079118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9819" y="3312485"/>
            <a:ext cx="1839913"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975" y="3649663"/>
            <a:ext cx="1725613"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176454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zh-CN" altLang="en-US"/>
              <a:t>面向过程的程序设计</a:t>
            </a:r>
          </a:p>
        </p:txBody>
      </p:sp>
      <p:sp>
        <p:nvSpPr>
          <p:cNvPr id="14339" name="Rectangle 3"/>
          <p:cNvSpPr>
            <a:spLocks noGrp="1" noChangeArrowheads="1"/>
          </p:cNvSpPr>
          <p:nvPr>
            <p:ph type="body" idx="1"/>
          </p:nvPr>
        </p:nvSpPr>
        <p:spPr/>
        <p:txBody>
          <a:bodyPr/>
          <a:lstStyle/>
          <a:p>
            <a:pPr eaLnBrk="1" hangingPunct="1"/>
            <a:r>
              <a:rPr lang="zh-CN" altLang="en-US" sz="2800"/>
              <a:t>面向过程程序设计的核心</a:t>
            </a:r>
          </a:p>
        </p:txBody>
      </p:sp>
      <p:pic>
        <p:nvPicPr>
          <p:cNvPr id="14340" name="Picture 4" descr="C:\Documents and Settings\PengSW\Local Settings\Temporary Internet Files\Content.IE5\5BOXS51J\MCj030303600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366" y="3392488"/>
            <a:ext cx="1771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6"/>
          <p:cNvSpPr txBox="1">
            <a:spLocks noChangeArrowheads="1"/>
          </p:cNvSpPr>
          <p:nvPr/>
        </p:nvSpPr>
        <p:spPr bwMode="auto">
          <a:xfrm>
            <a:off x="1737978" y="5602288"/>
            <a:ext cx="2973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确定实现目标所需要的过程</a:t>
            </a:r>
          </a:p>
        </p:txBody>
      </p:sp>
      <p:pic>
        <p:nvPicPr>
          <p:cNvPr id="14342" name="Picture 11" descr="C:\Documents and Settings\PengSW\Local Settings\Temporary Internet Files\Content.IE5\FMLX8DGB\MCPE01756_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7500" y="3695700"/>
            <a:ext cx="192405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14"/>
          <p:cNvSpPr txBox="1">
            <a:spLocks noChangeArrowheads="1"/>
          </p:cNvSpPr>
          <p:nvPr/>
        </p:nvSpPr>
        <p:spPr bwMode="auto">
          <a:xfrm>
            <a:off x="5072063" y="5602288"/>
            <a:ext cx="2973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采用能够找到的最好的算法</a:t>
            </a:r>
          </a:p>
        </p:txBody>
      </p:sp>
    </p:spTree>
    <p:extLst>
      <p:ext uri="{BB962C8B-B14F-4D97-AF65-F5344CB8AC3E}">
        <p14:creationId xmlns:p14="http://schemas.microsoft.com/office/powerpoint/2010/main" val="165477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zh-CN" altLang="en-US"/>
              <a:t>面向过程的程序设计</a:t>
            </a:r>
          </a:p>
        </p:txBody>
      </p:sp>
      <p:sp>
        <p:nvSpPr>
          <p:cNvPr id="16387" name="Rectangle 3"/>
          <p:cNvSpPr>
            <a:spLocks noGrp="1" noChangeArrowheads="1"/>
          </p:cNvSpPr>
          <p:nvPr>
            <p:ph type="body" idx="1"/>
          </p:nvPr>
        </p:nvSpPr>
        <p:spPr/>
        <p:txBody>
          <a:bodyPr/>
          <a:lstStyle/>
          <a:p>
            <a:pPr eaLnBrk="1" hangingPunct="1"/>
            <a:r>
              <a:rPr lang="zh-CN" altLang="en-US"/>
              <a:t>模块化程序设计</a:t>
            </a:r>
          </a:p>
        </p:txBody>
      </p:sp>
      <p:graphicFrame>
        <p:nvGraphicFramePr>
          <p:cNvPr id="4" name="图示 3"/>
          <p:cNvGraphicFramePr/>
          <p:nvPr/>
        </p:nvGraphicFramePr>
        <p:xfrm>
          <a:off x="2596445" y="2597727"/>
          <a:ext cx="4651022" cy="32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下箭头 4"/>
          <p:cNvSpPr/>
          <p:nvPr/>
        </p:nvSpPr>
        <p:spPr bwMode="auto">
          <a:xfrm>
            <a:off x="4718756" y="3905956"/>
            <a:ext cx="406400" cy="469344"/>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w="9525" cap="flat" cmpd="sng" algn="ctr">
            <a:solidFill>
              <a:srgbClr val="000000"/>
            </a:solidFill>
            <a:prstDash val="solid"/>
            <a:round/>
            <a:headEnd type="none" w="med" len="med"/>
            <a:tailEnd type="none" w="med" len="med"/>
          </a:ln>
          <a:effectLst/>
        </p:spPr>
        <p:txBody>
          <a:bodyPr>
            <a:spAutoFit/>
          </a:bodyPr>
          <a:lstStyle/>
          <a:p>
            <a:pPr eaLnBrk="1" hangingPunct="1">
              <a:defRPr/>
            </a:pPr>
            <a:endParaRPr lang="zh-CN" altLang="en-US"/>
          </a:p>
        </p:txBody>
      </p:sp>
    </p:spTree>
    <p:extLst>
      <p:ext uri="{BB962C8B-B14F-4D97-AF65-F5344CB8AC3E}">
        <p14:creationId xmlns:p14="http://schemas.microsoft.com/office/powerpoint/2010/main" val="6984707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面向过程的程序设计</a:t>
            </a:r>
          </a:p>
        </p:txBody>
      </p:sp>
      <p:sp>
        <p:nvSpPr>
          <p:cNvPr id="18435" name="内容占位符 2"/>
          <p:cNvSpPr>
            <a:spLocks noGrp="1"/>
          </p:cNvSpPr>
          <p:nvPr>
            <p:ph idx="1"/>
          </p:nvPr>
        </p:nvSpPr>
        <p:spPr/>
        <p:txBody>
          <a:bodyPr/>
          <a:lstStyle/>
          <a:p>
            <a:r>
              <a:rPr lang="zh-CN" altLang="en-US"/>
              <a:t>模块化程序设计</a:t>
            </a:r>
          </a:p>
        </p:txBody>
      </p:sp>
      <p:pic>
        <p:nvPicPr>
          <p:cNvPr id="18436" name="Picture 3" descr="C:\Documents and Settings\PengSW\Local Settings\Temporary Internet Files\Content.IE5\9IPSAOZC\MCPE01511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7338" y="2976563"/>
            <a:ext cx="1666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descr="C:\Documents and Settings\PengSW\Local Settings\Temporary Internet Files\Content.IE5\9IPSAOZC\MCj025439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4213" y="5003800"/>
            <a:ext cx="1779587"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4891087" y="3790157"/>
            <a:ext cx="276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2000" dirty="0">
                <a:solidFill>
                  <a:srgbClr val="FF0000"/>
                </a:solidFill>
              </a:rPr>
              <a:t>模块化的目的是什么？</a:t>
            </a:r>
          </a:p>
        </p:txBody>
      </p:sp>
    </p:spTree>
    <p:extLst>
      <p:ext uri="{BB962C8B-B14F-4D97-AF65-F5344CB8AC3E}">
        <p14:creationId xmlns:p14="http://schemas.microsoft.com/office/powerpoint/2010/main" val="654640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面向过程的程序设计</a:t>
            </a:r>
          </a:p>
        </p:txBody>
      </p:sp>
      <p:sp>
        <p:nvSpPr>
          <p:cNvPr id="20483" name="内容占位符 2"/>
          <p:cNvSpPr>
            <a:spLocks noGrp="1"/>
          </p:cNvSpPr>
          <p:nvPr>
            <p:ph idx="1"/>
          </p:nvPr>
        </p:nvSpPr>
        <p:spPr/>
        <p:txBody>
          <a:bodyPr/>
          <a:lstStyle/>
          <a:p>
            <a:r>
              <a:rPr lang="zh-CN" altLang="en-US"/>
              <a:t>模块化程序设计</a:t>
            </a:r>
          </a:p>
        </p:txBody>
      </p:sp>
      <p:pic>
        <p:nvPicPr>
          <p:cNvPr id="20484" name="Picture 3" descr="C:\Documents and Settings\PengSW\Local Settings\Temporary Internet Files\Content.IE5\9IPSAOZC\MCPE01511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7338" y="2976563"/>
            <a:ext cx="1666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6" descr="C:\Documents and Settings\PengSW\Local Settings\Temporary Internet Files\Content.IE5\9IPSAOZC\MCj025439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4213" y="5003800"/>
            <a:ext cx="1779587"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4891172" y="3788066"/>
            <a:ext cx="250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2000" dirty="0">
                <a:solidFill>
                  <a:srgbClr val="FF0000"/>
                </a:solidFill>
              </a:rPr>
              <a:t>模块应该如何划分？</a:t>
            </a:r>
          </a:p>
        </p:txBody>
      </p:sp>
    </p:spTree>
    <p:extLst>
      <p:ext uri="{BB962C8B-B14F-4D97-AF65-F5344CB8AC3E}">
        <p14:creationId xmlns:p14="http://schemas.microsoft.com/office/powerpoint/2010/main" val="3302762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anim calcmode="discrete" valueType="clr">
                                      <p:cBhvr override="childStyle">
                                        <p:cTn id="7"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gtEl>
                                        <p:attrNameLst>
                                          <p:attrName>fillcolor</p:attrName>
                                        </p:attrNameLst>
                                      </p:cBhvr>
                                      <p:tavLst>
                                        <p:tav tm="0">
                                          <p:val>
                                            <p:clrVal>
                                              <a:schemeClr val="accent2"/>
                                            </p:clrVal>
                                          </p:val>
                                        </p:tav>
                                        <p:tav tm="50000">
                                          <p:val>
                                            <p:clrVal>
                                              <a:schemeClr val="hlink"/>
                                            </p:clrVal>
                                          </p:val>
                                        </p:tav>
                                      </p:tavLst>
                                    </p:anim>
                                    <p:set>
                                      <p:cBhvr>
                                        <p:cTn id="9"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dirty="0"/>
              <a:t>面向对象的程序设计</a:t>
            </a:r>
          </a:p>
        </p:txBody>
      </p:sp>
      <p:sp>
        <p:nvSpPr>
          <p:cNvPr id="22531" name="Rectangle 3"/>
          <p:cNvSpPr>
            <a:spLocks noGrp="1" noChangeArrowheads="1"/>
          </p:cNvSpPr>
          <p:nvPr>
            <p:ph idx="1"/>
          </p:nvPr>
        </p:nvSpPr>
        <p:spPr/>
        <p:txBody>
          <a:bodyPr/>
          <a:lstStyle/>
          <a:p>
            <a:pPr eaLnBrk="1" hangingPunct="1"/>
            <a:r>
              <a:rPr lang="zh-CN" altLang="en-US" sz="2800"/>
              <a:t>对象的意义</a:t>
            </a:r>
            <a:endParaRPr lang="zh-CN" altLang="en-US" sz="2400"/>
          </a:p>
        </p:txBody>
      </p:sp>
      <p:pic>
        <p:nvPicPr>
          <p:cNvPr id="22532" name="Picture 5" descr="C:\Documents and Settings\PengSW\Local Settings\Temporary Internet Files\Content.IE5\GWLHN13A\MCj043264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363" y="4244975"/>
            <a:ext cx="20383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云形标注 7"/>
          <p:cNvSpPr>
            <a:spLocks noChangeArrowheads="1"/>
          </p:cNvSpPr>
          <p:nvPr/>
        </p:nvSpPr>
        <p:spPr bwMode="auto">
          <a:xfrm>
            <a:off x="4406900" y="2540000"/>
            <a:ext cx="2757488" cy="1404938"/>
          </a:xfrm>
          <a:prstGeom prst="cloudCallout">
            <a:avLst>
              <a:gd name="adj1" fmla="val -18787"/>
              <a:gd name="adj2" fmla="val 73745"/>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en-US" altLang="zh-CN" sz="1800"/>
          </a:p>
          <a:p>
            <a:pPr eaLnBrk="1" hangingPunct="1">
              <a:lnSpc>
                <a:spcPct val="100000"/>
              </a:lnSpc>
              <a:buFontTx/>
              <a:buNone/>
            </a:pPr>
            <a:r>
              <a:rPr lang="zh-CN" altLang="en-US" sz="1800"/>
              <a:t>考虑问题的方法</a:t>
            </a:r>
            <a:endParaRPr lang="en-US" altLang="zh-CN" sz="1800"/>
          </a:p>
          <a:p>
            <a:pPr eaLnBrk="1" hangingPunct="1">
              <a:lnSpc>
                <a:spcPct val="100000"/>
              </a:lnSpc>
              <a:buFontTx/>
              <a:buNone/>
            </a:pPr>
            <a:endParaRPr lang="zh-CN" altLang="en-US" sz="1800"/>
          </a:p>
        </p:txBody>
      </p:sp>
      <p:sp>
        <p:nvSpPr>
          <p:cNvPr id="22534" name="云形标注 8"/>
          <p:cNvSpPr>
            <a:spLocks noChangeArrowheads="1"/>
          </p:cNvSpPr>
          <p:nvPr/>
        </p:nvSpPr>
        <p:spPr bwMode="auto">
          <a:xfrm>
            <a:off x="1498600" y="3541713"/>
            <a:ext cx="2757488" cy="1404937"/>
          </a:xfrm>
          <a:prstGeom prst="cloudCallout">
            <a:avLst>
              <a:gd name="adj1" fmla="val 49574"/>
              <a:gd name="adj2" fmla="val 47241"/>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endParaRPr lang="en-US" altLang="zh-CN" sz="1800"/>
          </a:p>
          <a:p>
            <a:pPr eaLnBrk="1" hangingPunct="1">
              <a:lnSpc>
                <a:spcPct val="100000"/>
              </a:lnSpc>
              <a:buFontTx/>
              <a:buNone/>
            </a:pPr>
            <a:r>
              <a:rPr lang="zh-CN" altLang="en-US" sz="1800"/>
              <a:t>工业化、标准化</a:t>
            </a:r>
            <a:endParaRPr lang="en-US" altLang="zh-CN" sz="1800"/>
          </a:p>
          <a:p>
            <a:pPr eaLnBrk="1" hangingPunct="1">
              <a:lnSpc>
                <a:spcPct val="100000"/>
              </a:lnSpc>
              <a:buFontTx/>
              <a:buNone/>
            </a:pPr>
            <a:endParaRPr lang="zh-CN" altLang="en-US" sz="1800"/>
          </a:p>
        </p:txBody>
      </p:sp>
    </p:spTree>
    <p:extLst>
      <p:ext uri="{BB962C8B-B14F-4D97-AF65-F5344CB8AC3E}">
        <p14:creationId xmlns:p14="http://schemas.microsoft.com/office/powerpoint/2010/main" val="40590408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zh-CN" altLang="en-US" dirty="0"/>
              <a:t>面向对象的程序设计</a:t>
            </a:r>
          </a:p>
        </p:txBody>
      </p:sp>
      <p:sp>
        <p:nvSpPr>
          <p:cNvPr id="24579" name="Rectangle 3"/>
          <p:cNvSpPr>
            <a:spLocks noGrp="1" noChangeArrowheads="1"/>
          </p:cNvSpPr>
          <p:nvPr>
            <p:ph idx="1"/>
          </p:nvPr>
        </p:nvSpPr>
        <p:spPr/>
        <p:txBody>
          <a:bodyPr/>
          <a:lstStyle/>
          <a:p>
            <a:pPr eaLnBrk="1" hangingPunct="1"/>
            <a:r>
              <a:rPr lang="zh-CN" altLang="en-US" sz="2800"/>
              <a:t>面向对象思想的核心概念</a:t>
            </a:r>
          </a:p>
        </p:txBody>
      </p:sp>
      <p:sp>
        <p:nvSpPr>
          <p:cNvPr id="24580" name="云形标注 6"/>
          <p:cNvSpPr>
            <a:spLocks noChangeArrowheads="1"/>
          </p:cNvSpPr>
          <p:nvPr/>
        </p:nvSpPr>
        <p:spPr bwMode="auto">
          <a:xfrm>
            <a:off x="2501900" y="4125913"/>
            <a:ext cx="989013" cy="561975"/>
          </a:xfrm>
          <a:prstGeom prst="cloudCallout">
            <a:avLst>
              <a:gd name="adj1" fmla="val 45389"/>
              <a:gd name="adj2" fmla="val 62500"/>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封装</a:t>
            </a:r>
          </a:p>
        </p:txBody>
      </p:sp>
      <p:sp>
        <p:nvSpPr>
          <p:cNvPr id="24581" name="云形标注 7"/>
          <p:cNvSpPr>
            <a:spLocks noChangeArrowheads="1"/>
          </p:cNvSpPr>
          <p:nvPr/>
        </p:nvSpPr>
        <p:spPr bwMode="auto">
          <a:xfrm>
            <a:off x="3829050" y="3282950"/>
            <a:ext cx="989013" cy="561975"/>
          </a:xfrm>
          <a:prstGeom prst="cloudCallout">
            <a:avLst>
              <a:gd name="adj1" fmla="val -2565"/>
              <a:gd name="adj2" fmla="val 104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继承</a:t>
            </a:r>
          </a:p>
        </p:txBody>
      </p:sp>
      <p:sp>
        <p:nvSpPr>
          <p:cNvPr id="24582" name="云形标注 8"/>
          <p:cNvSpPr>
            <a:spLocks noChangeArrowheads="1"/>
          </p:cNvSpPr>
          <p:nvPr/>
        </p:nvSpPr>
        <p:spPr bwMode="auto">
          <a:xfrm>
            <a:off x="5099050" y="3563938"/>
            <a:ext cx="989013" cy="561975"/>
          </a:xfrm>
          <a:prstGeom prst="cloudCallout">
            <a:avLst>
              <a:gd name="adj1" fmla="val -53944"/>
              <a:gd name="adj2" fmla="val 78565"/>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buChar char="•"/>
              <a:defRPr sz="3200" b="1">
                <a:solidFill>
                  <a:schemeClr val="tx1"/>
                </a:solidFill>
                <a:latin typeface="Courier New" panose="02070309020205020404" pitchFamily="49" charset="0"/>
                <a:ea typeface="楷体_GB2312" pitchFamily="49" charset="-122"/>
              </a:defRPr>
            </a:lvl1pPr>
            <a:lvl2pPr marL="742950" indent="-285750">
              <a:lnSpc>
                <a:spcPct val="120000"/>
              </a:lnSpc>
              <a:buChar char="–"/>
              <a:defRPr sz="2800" b="1">
                <a:solidFill>
                  <a:schemeClr val="tx1"/>
                </a:solidFill>
                <a:latin typeface="Courier New" panose="02070309020205020404" pitchFamily="49" charset="0"/>
                <a:ea typeface="楷体_GB2312" pitchFamily="49" charset="-122"/>
              </a:defRPr>
            </a:lvl2pPr>
            <a:lvl3pPr marL="1143000" indent="-228600">
              <a:lnSpc>
                <a:spcPct val="120000"/>
              </a:lnSpc>
              <a:buChar char="•"/>
              <a:defRPr sz="2400" b="1">
                <a:solidFill>
                  <a:schemeClr val="tx1"/>
                </a:solidFill>
                <a:latin typeface="Courier New" panose="02070309020205020404" pitchFamily="49" charset="0"/>
                <a:ea typeface="楷体_GB2312" pitchFamily="49" charset="-122"/>
              </a:defRPr>
            </a:lvl3pPr>
            <a:lvl4pPr marL="1600200" indent="-228600">
              <a:lnSpc>
                <a:spcPct val="120000"/>
              </a:lnSpc>
              <a:buChar char="–"/>
              <a:defRPr sz="2000" b="1">
                <a:solidFill>
                  <a:schemeClr val="tx1"/>
                </a:solidFill>
                <a:latin typeface="Courier New" panose="02070309020205020404" pitchFamily="49" charset="0"/>
                <a:ea typeface="楷体_GB2312" pitchFamily="49" charset="-122"/>
              </a:defRPr>
            </a:lvl4pPr>
            <a:lvl5pPr marL="2057400" indent="-228600">
              <a:lnSpc>
                <a:spcPct val="120000"/>
              </a:lnSpc>
              <a:buChar char="»"/>
              <a:defRPr sz="2000" b="1">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0"/>
              </a:spcBef>
              <a:spcAft>
                <a:spcPct val="0"/>
              </a:spcAft>
              <a:buChar char="»"/>
              <a:defRPr sz="2000" b="1">
                <a:solidFill>
                  <a:schemeClr val="tx1"/>
                </a:solidFill>
                <a:latin typeface="Courier New" panose="02070309020205020404" pitchFamily="49" charset="0"/>
                <a:ea typeface="楷体_GB2312" pitchFamily="49" charset="-122"/>
              </a:defRPr>
            </a:lvl9pPr>
          </a:lstStyle>
          <a:p>
            <a:pPr eaLnBrk="1" hangingPunct="1">
              <a:lnSpc>
                <a:spcPct val="100000"/>
              </a:lnSpc>
              <a:buFontTx/>
              <a:buNone/>
            </a:pPr>
            <a:r>
              <a:rPr lang="zh-CN" altLang="en-US" sz="1800"/>
              <a:t>多态</a:t>
            </a:r>
          </a:p>
        </p:txBody>
      </p:sp>
      <p:pic>
        <p:nvPicPr>
          <p:cNvPr id="24583" name="Picture 10" descr="C:\Documents and Settings\PengSW\Local Settings\Temporary Internet Files\Content.IE5\FMLX8DGB\MCj0426056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1200" y="4186238"/>
            <a:ext cx="18478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0835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面向对象的程序设计</a:t>
            </a:r>
          </a:p>
        </p:txBody>
      </p:sp>
      <p:sp>
        <p:nvSpPr>
          <p:cNvPr id="26627" name="内容占位符 2"/>
          <p:cNvSpPr>
            <a:spLocks noGrp="1"/>
          </p:cNvSpPr>
          <p:nvPr>
            <p:ph idx="1"/>
          </p:nvPr>
        </p:nvSpPr>
        <p:spPr/>
        <p:txBody>
          <a:bodyPr/>
          <a:lstStyle/>
          <a:p>
            <a:r>
              <a:rPr lang="zh-CN" altLang="en-US"/>
              <a:t>对象间的关系</a:t>
            </a:r>
          </a:p>
        </p:txBody>
      </p:sp>
      <p:sp>
        <p:nvSpPr>
          <p:cNvPr id="5" name="椭圆 4"/>
          <p:cNvSpPr/>
          <p:nvPr/>
        </p:nvSpPr>
        <p:spPr bwMode="auto">
          <a:xfrm>
            <a:off x="2286000" y="3736975"/>
            <a:ext cx="728663" cy="5207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spAutoFit/>
          </a:bodyPr>
          <a:lstStyle/>
          <a:p>
            <a:pPr algn="ctr" eaLnBrk="1" hangingPunct="1">
              <a:defRPr/>
            </a:pPr>
            <a:r>
              <a:rPr lang="en-US" altLang="zh-CN" dirty="0">
                <a:solidFill>
                  <a:schemeClr val="tx1"/>
                </a:solidFill>
              </a:rPr>
              <a:t>A</a:t>
            </a:r>
            <a:endParaRPr lang="zh-CN" altLang="en-US" dirty="0">
              <a:solidFill>
                <a:schemeClr val="tx1"/>
              </a:solidFill>
            </a:endParaRPr>
          </a:p>
        </p:txBody>
      </p:sp>
      <p:sp>
        <p:nvSpPr>
          <p:cNvPr id="6" name="椭圆 5"/>
          <p:cNvSpPr/>
          <p:nvPr/>
        </p:nvSpPr>
        <p:spPr bwMode="auto">
          <a:xfrm>
            <a:off x="6330950" y="3736975"/>
            <a:ext cx="728663" cy="5207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spAutoFit/>
          </a:bodyPr>
          <a:lstStyle/>
          <a:p>
            <a:pPr algn="ctr" eaLnBrk="1" hangingPunct="1">
              <a:defRPr/>
            </a:pPr>
            <a:r>
              <a:rPr lang="en-US" altLang="zh-CN" dirty="0">
                <a:solidFill>
                  <a:schemeClr val="tx1"/>
                </a:solidFill>
              </a:rPr>
              <a:t>B</a:t>
            </a:r>
            <a:endParaRPr lang="zh-CN" altLang="en-US" dirty="0">
              <a:solidFill>
                <a:schemeClr val="tx1"/>
              </a:solidFill>
            </a:endParaRPr>
          </a:p>
        </p:txBody>
      </p:sp>
      <p:sp>
        <p:nvSpPr>
          <p:cNvPr id="7" name="TextBox 6"/>
          <p:cNvSpPr txBox="1"/>
          <p:nvPr/>
        </p:nvSpPr>
        <p:spPr>
          <a:xfrm>
            <a:off x="4138613" y="3130550"/>
            <a:ext cx="1125537" cy="369888"/>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eaLnBrk="1" hangingPunct="1">
              <a:defRPr/>
            </a:pPr>
            <a:r>
              <a:rPr lang="en-US" altLang="zh-CN" dirty="0"/>
              <a:t>is</a:t>
            </a:r>
            <a:endParaRPr lang="zh-CN" altLang="en-US" dirty="0"/>
          </a:p>
        </p:txBody>
      </p:sp>
      <p:sp>
        <p:nvSpPr>
          <p:cNvPr id="8" name="TextBox 7"/>
          <p:cNvSpPr txBox="1"/>
          <p:nvPr/>
        </p:nvSpPr>
        <p:spPr>
          <a:xfrm>
            <a:off x="4138613" y="3813175"/>
            <a:ext cx="1125537"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eaLnBrk="1" hangingPunct="1">
              <a:defRPr/>
            </a:pPr>
            <a:r>
              <a:rPr lang="en-US" altLang="zh-CN" dirty="0"/>
              <a:t>has</a:t>
            </a:r>
            <a:endParaRPr lang="zh-CN" altLang="en-US" dirty="0"/>
          </a:p>
        </p:txBody>
      </p:sp>
      <p:sp>
        <p:nvSpPr>
          <p:cNvPr id="9" name="TextBox 8"/>
          <p:cNvSpPr txBox="1"/>
          <p:nvPr/>
        </p:nvSpPr>
        <p:spPr>
          <a:xfrm>
            <a:off x="4138613" y="4540250"/>
            <a:ext cx="1125537" cy="369888"/>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eaLnBrk="1" hangingPunct="1">
              <a:defRPr/>
            </a:pPr>
            <a:r>
              <a:rPr lang="en-US" altLang="zh-CN" dirty="0"/>
              <a:t>like</a:t>
            </a:r>
            <a:endParaRPr lang="zh-CN" altLang="en-US" dirty="0"/>
          </a:p>
        </p:txBody>
      </p:sp>
      <p:cxnSp>
        <p:nvCxnSpPr>
          <p:cNvPr id="26633" name="直接连接符 10"/>
          <p:cNvCxnSpPr>
            <a:cxnSpLocks noChangeShapeType="1"/>
            <a:stCxn id="5" idx="6"/>
            <a:endCxn id="7" idx="1"/>
          </p:cNvCxnSpPr>
          <p:nvPr/>
        </p:nvCxnSpPr>
        <p:spPr bwMode="auto">
          <a:xfrm flipV="1">
            <a:off x="3014663" y="3314700"/>
            <a:ext cx="1123950" cy="6826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4" name="直接连接符 11"/>
          <p:cNvCxnSpPr>
            <a:cxnSpLocks noChangeShapeType="1"/>
            <a:stCxn id="5" idx="6"/>
            <a:endCxn id="8" idx="1"/>
          </p:cNvCxnSpPr>
          <p:nvPr/>
        </p:nvCxnSpPr>
        <p:spPr bwMode="auto">
          <a:xfrm>
            <a:off x="3014663" y="3997325"/>
            <a:ext cx="112395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5" name="直接连接符 12"/>
          <p:cNvCxnSpPr>
            <a:cxnSpLocks noChangeShapeType="1"/>
            <a:stCxn id="5" idx="6"/>
            <a:endCxn id="9" idx="1"/>
          </p:cNvCxnSpPr>
          <p:nvPr/>
        </p:nvCxnSpPr>
        <p:spPr bwMode="auto">
          <a:xfrm>
            <a:off x="3014663" y="3997325"/>
            <a:ext cx="1123950" cy="7286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6" name="直接连接符 17"/>
          <p:cNvCxnSpPr>
            <a:cxnSpLocks noChangeShapeType="1"/>
            <a:stCxn id="6" idx="2"/>
            <a:endCxn id="7" idx="3"/>
          </p:cNvCxnSpPr>
          <p:nvPr/>
        </p:nvCxnSpPr>
        <p:spPr bwMode="auto">
          <a:xfrm flipH="1" flipV="1">
            <a:off x="5264150" y="3314700"/>
            <a:ext cx="1066800" cy="6826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7" name="直接连接符 18"/>
          <p:cNvCxnSpPr>
            <a:cxnSpLocks noChangeShapeType="1"/>
            <a:stCxn id="6" idx="2"/>
            <a:endCxn id="8" idx="3"/>
          </p:cNvCxnSpPr>
          <p:nvPr/>
        </p:nvCxnSpPr>
        <p:spPr bwMode="auto">
          <a:xfrm flipH="1">
            <a:off x="5264150" y="3997325"/>
            <a:ext cx="10668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8" name="直接连接符 19"/>
          <p:cNvCxnSpPr>
            <a:cxnSpLocks noChangeShapeType="1"/>
            <a:stCxn id="6" idx="2"/>
            <a:endCxn id="9" idx="3"/>
          </p:cNvCxnSpPr>
          <p:nvPr/>
        </p:nvCxnSpPr>
        <p:spPr bwMode="auto">
          <a:xfrm flipH="1">
            <a:off x="5264150" y="3997325"/>
            <a:ext cx="1066800" cy="7286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18132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C67D8-4426-4955-A710-E850BC5D40FA}"/>
              </a:ext>
            </a:extLst>
          </p:cNvPr>
          <p:cNvSpPr>
            <a:spLocks noGrp="1"/>
          </p:cNvSpPr>
          <p:nvPr>
            <p:ph type="title"/>
          </p:nvPr>
        </p:nvSpPr>
        <p:spPr/>
        <p:txBody>
          <a:bodyPr/>
          <a:lstStyle/>
          <a:p>
            <a:r>
              <a:rPr lang="zh-CN" altLang="en-US" dirty="0"/>
              <a:t>面向对象的程序设计</a:t>
            </a:r>
          </a:p>
        </p:txBody>
      </p:sp>
      <p:sp>
        <p:nvSpPr>
          <p:cNvPr id="3" name="内容占位符 2">
            <a:extLst>
              <a:ext uri="{FF2B5EF4-FFF2-40B4-BE49-F238E27FC236}">
                <a16:creationId xmlns:a16="http://schemas.microsoft.com/office/drawing/2014/main" id="{C3D92728-43EF-453C-AB4D-085813296E77}"/>
              </a:ext>
            </a:extLst>
          </p:cNvPr>
          <p:cNvSpPr>
            <a:spLocks noGrp="1"/>
          </p:cNvSpPr>
          <p:nvPr>
            <p:ph idx="1"/>
          </p:nvPr>
        </p:nvSpPr>
        <p:spPr/>
        <p:txBody>
          <a:bodyPr/>
          <a:lstStyle/>
          <a:p>
            <a:r>
              <a:rPr lang="en-US" altLang="zh-CN" dirty="0"/>
              <a:t>C++</a:t>
            </a:r>
            <a:r>
              <a:rPr lang="zh-CN" altLang="en-US" dirty="0"/>
              <a:t>对面向对象的语法支持</a:t>
            </a:r>
            <a:endParaRPr lang="en-US" altLang="zh-CN" dirty="0"/>
          </a:p>
          <a:p>
            <a:pPr lvl="1"/>
            <a:r>
              <a:rPr lang="zh-CN" altLang="en-US" dirty="0"/>
              <a:t>封装</a:t>
            </a:r>
            <a:endParaRPr lang="en-US" altLang="zh-CN" dirty="0"/>
          </a:p>
          <a:p>
            <a:pPr lvl="2"/>
            <a:r>
              <a:rPr lang="en-US" altLang="zh-CN" dirty="0"/>
              <a:t>class</a:t>
            </a:r>
          </a:p>
          <a:p>
            <a:pPr lvl="1"/>
            <a:r>
              <a:rPr lang="zh-CN" altLang="en-US" dirty="0"/>
              <a:t>继承</a:t>
            </a:r>
            <a:endParaRPr lang="en-US" altLang="zh-CN" dirty="0"/>
          </a:p>
          <a:p>
            <a:pPr lvl="2"/>
            <a:r>
              <a:rPr lang="zh-CN" altLang="en-US" dirty="0"/>
              <a:t>基类（父类） </a:t>
            </a:r>
            <a:r>
              <a:rPr lang="en-US" altLang="zh-CN" dirty="0"/>
              <a:t>– </a:t>
            </a:r>
            <a:r>
              <a:rPr lang="zh-CN" altLang="en-US" dirty="0"/>
              <a:t>派生类（子类）</a:t>
            </a:r>
            <a:endParaRPr lang="en-US" altLang="zh-CN" dirty="0"/>
          </a:p>
          <a:p>
            <a:pPr lvl="1"/>
            <a:r>
              <a:rPr lang="zh-CN" altLang="en-US" dirty="0"/>
              <a:t>多态</a:t>
            </a:r>
            <a:endParaRPr lang="en-US" altLang="zh-CN" dirty="0"/>
          </a:p>
          <a:p>
            <a:pPr lvl="2"/>
            <a:r>
              <a:rPr lang="zh-CN" altLang="en-US" dirty="0"/>
              <a:t>虚函数</a:t>
            </a:r>
          </a:p>
        </p:txBody>
      </p:sp>
    </p:spTree>
    <p:extLst>
      <p:ext uri="{BB962C8B-B14F-4D97-AF65-F5344CB8AC3E}">
        <p14:creationId xmlns:p14="http://schemas.microsoft.com/office/powerpoint/2010/main" val="13361504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675E8-314D-4276-8698-4FB02E616C93}"/>
              </a:ext>
            </a:extLst>
          </p:cNvPr>
          <p:cNvSpPr>
            <a:spLocks noGrp="1"/>
          </p:cNvSpPr>
          <p:nvPr>
            <p:ph type="title"/>
          </p:nvPr>
        </p:nvSpPr>
        <p:spPr/>
        <p:txBody>
          <a:bodyPr/>
          <a:lstStyle/>
          <a:p>
            <a:r>
              <a:rPr lang="zh-CN" altLang="en-US" dirty="0"/>
              <a:t>泛型编程</a:t>
            </a:r>
          </a:p>
        </p:txBody>
      </p:sp>
      <p:sp>
        <p:nvSpPr>
          <p:cNvPr id="3" name="内容占位符 2">
            <a:extLst>
              <a:ext uri="{FF2B5EF4-FFF2-40B4-BE49-F238E27FC236}">
                <a16:creationId xmlns:a16="http://schemas.microsoft.com/office/drawing/2014/main" id="{FF630DDA-C237-403C-9A7E-95A44E6DC886}"/>
              </a:ext>
            </a:extLst>
          </p:cNvPr>
          <p:cNvSpPr>
            <a:spLocks noGrp="1"/>
          </p:cNvSpPr>
          <p:nvPr>
            <p:ph idx="1"/>
          </p:nvPr>
        </p:nvSpPr>
        <p:spPr/>
        <p:txBody>
          <a:bodyPr/>
          <a:lstStyle/>
          <a:p>
            <a:r>
              <a:rPr lang="zh-CN" altLang="en-US" dirty="0"/>
              <a:t>泛型</a:t>
            </a:r>
            <a:r>
              <a:rPr lang="en-US" altLang="zh-CN" dirty="0"/>
              <a:t>——</a:t>
            </a:r>
            <a:r>
              <a:rPr lang="zh-CN" altLang="en-US" dirty="0"/>
              <a:t>类型变量化</a:t>
            </a:r>
            <a:endParaRPr lang="en-US" altLang="zh-CN" dirty="0"/>
          </a:p>
          <a:p>
            <a:r>
              <a:rPr lang="en-US" altLang="zh-CN" dirty="0"/>
              <a:t>C++</a:t>
            </a:r>
            <a:r>
              <a:rPr lang="zh-CN" altLang="en-US" dirty="0"/>
              <a:t>中的泛型支持语法</a:t>
            </a:r>
            <a:r>
              <a:rPr lang="en-US" altLang="zh-CN" dirty="0"/>
              <a:t>——</a:t>
            </a:r>
            <a:r>
              <a:rPr lang="zh-CN" altLang="en-US" dirty="0"/>
              <a:t>模板</a:t>
            </a:r>
            <a:endParaRPr lang="en-US" altLang="zh-CN" dirty="0"/>
          </a:p>
          <a:p>
            <a:pPr lvl="1"/>
            <a:r>
              <a:rPr lang="zh-CN" altLang="en-US" dirty="0"/>
              <a:t>模板函数</a:t>
            </a:r>
            <a:endParaRPr lang="en-US" altLang="zh-CN" dirty="0"/>
          </a:p>
          <a:p>
            <a:pPr lvl="1"/>
            <a:r>
              <a:rPr lang="zh-CN" altLang="en-US" dirty="0"/>
              <a:t>模板类</a:t>
            </a:r>
          </a:p>
        </p:txBody>
      </p:sp>
    </p:spTree>
    <p:extLst>
      <p:ext uri="{BB962C8B-B14F-4D97-AF65-F5344CB8AC3E}">
        <p14:creationId xmlns:p14="http://schemas.microsoft.com/office/powerpoint/2010/main" val="250339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关于程序设计</a:t>
            </a:r>
          </a:p>
        </p:txBody>
      </p:sp>
      <p:sp>
        <p:nvSpPr>
          <p:cNvPr id="3" name="内容占位符 2"/>
          <p:cNvSpPr>
            <a:spLocks noGrp="1"/>
          </p:cNvSpPr>
          <p:nvPr>
            <p:ph idx="1"/>
          </p:nvPr>
        </p:nvSpPr>
        <p:spPr>
          <a:xfrm>
            <a:off x="1942415" y="2133600"/>
            <a:ext cx="6591985" cy="523875"/>
          </a:xfrm>
        </p:spPr>
        <p:txBody>
          <a:bodyPr/>
          <a:lstStyle/>
          <a:p>
            <a:r>
              <a:rPr lang="zh-CN" altLang="en-US" dirty="0"/>
              <a:t>引子 </a:t>
            </a:r>
            <a:r>
              <a:rPr lang="en-US" altLang="zh-CN" dirty="0"/>
              <a:t>—— </a:t>
            </a:r>
            <a:r>
              <a:rPr lang="zh-CN" altLang="en-US" dirty="0"/>
              <a:t>几个</a:t>
            </a:r>
            <a:r>
              <a:rPr lang="en-US" altLang="zh-CN" dirty="0"/>
              <a:t>C++</a:t>
            </a:r>
            <a:r>
              <a:rPr lang="zh-CN" altLang="en-US" dirty="0"/>
              <a:t>的语法问题</a:t>
            </a:r>
          </a:p>
        </p:txBody>
      </p:sp>
      <p:sp>
        <p:nvSpPr>
          <p:cNvPr id="4" name="矩形 3"/>
          <p:cNvSpPr/>
          <p:nvPr/>
        </p:nvSpPr>
        <p:spPr>
          <a:xfrm>
            <a:off x="1066800" y="3248025"/>
            <a:ext cx="3667125"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(int i = 0; i &lt; N; i++)</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(condition)</a:t>
            </a:r>
          </a:p>
          <a:p>
            <a:pPr lvl="1"/>
            <a:r>
              <a:rPr lang="en-US" altLang="zh-CN" dirty="0">
                <a:solidFill>
                  <a:srgbClr val="000000"/>
                </a:solidFill>
                <a:latin typeface="新宋体" panose="02010609030101010101" pitchFamily="49" charset="-122"/>
                <a:ea typeface="新宋体" panose="02010609030101010101" pitchFamily="49" charset="-122"/>
              </a:rPr>
              <a:t>	DoSomething();</a:t>
            </a:r>
          </a:p>
          <a:p>
            <a:pPr lvl="1"/>
            <a:r>
              <a:rPr lang="en-US" altLang="zh-CN" dirty="0">
                <a:solidFill>
                  <a:srgbClr val="0000FF"/>
                </a:solidFill>
                <a:latin typeface="新宋体" panose="02010609030101010101" pitchFamily="49" charset="-122"/>
                <a:ea typeface="新宋体" panose="02010609030101010101" pitchFamily="49" charset="-122"/>
              </a:rPr>
              <a:t>else</a:t>
            </a:r>
            <a:endParaRPr lang="en-US" altLang="zh-CN"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DoOtherthing</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
        <p:nvSpPr>
          <p:cNvPr id="5" name="矩形 4"/>
          <p:cNvSpPr/>
          <p:nvPr/>
        </p:nvSpPr>
        <p:spPr>
          <a:xfrm>
            <a:off x="4472054" y="3760053"/>
            <a:ext cx="4062346"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(condition)</a:t>
            </a:r>
          </a:p>
          <a:p>
            <a:r>
              <a:rPr lang="en-US" altLang="zh-CN" dirty="0">
                <a:solidFill>
                  <a:srgbClr val="000000"/>
                </a:solidFill>
                <a:latin typeface="新宋体" panose="02010609030101010101" pitchFamily="49" charset="-122"/>
                <a:ea typeface="新宋体" panose="02010609030101010101" pitchFamily="49" charset="-122"/>
              </a:rPr>
              <a:t>{</a:t>
            </a:r>
          </a:p>
          <a:p>
            <a:r>
              <a:rPr lang="nn-NO" altLang="zh-CN" dirty="0">
                <a:solidFill>
                  <a:srgbClr val="0000FF"/>
                </a:solidFill>
                <a:latin typeface="新宋体" panose="02010609030101010101" pitchFamily="49" charset="-122"/>
                <a:ea typeface="新宋体" panose="02010609030101010101" pitchFamily="49" charset="-122"/>
              </a:rPr>
              <a:t>	for</a:t>
            </a:r>
            <a:r>
              <a:rPr lang="nn-NO" altLang="zh-CN" dirty="0">
                <a:solidFill>
                  <a:srgbClr val="000000"/>
                </a:solidFill>
                <a:latin typeface="新宋体" panose="02010609030101010101" pitchFamily="49" charset="-122"/>
                <a:ea typeface="新宋体" panose="02010609030101010101" pitchFamily="49" charset="-122"/>
              </a:rPr>
              <a:t> (int i = 0; i &lt; N; i++)</a:t>
            </a:r>
          </a:p>
          <a:p>
            <a:r>
              <a:rPr lang="en-US" altLang="zh-CN" dirty="0">
                <a:solidFill>
                  <a:srgbClr val="000000"/>
                </a:solidFill>
                <a:latin typeface="新宋体" panose="02010609030101010101" pitchFamily="49" charset="-122"/>
                <a:ea typeface="新宋体" panose="02010609030101010101" pitchFamily="49" charset="-122"/>
              </a:rPr>
              <a:t>		DoSomething();</a:t>
            </a:r>
          </a:p>
          <a:p>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FF"/>
                </a:solidFill>
                <a:latin typeface="新宋体" panose="02010609030101010101" pitchFamily="49" charset="-122"/>
                <a:ea typeface="新宋体" panose="02010609030101010101" pitchFamily="49" charset="-122"/>
              </a:rPr>
              <a:t>else</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a:t>
            </a:r>
          </a:p>
          <a:p>
            <a:r>
              <a:rPr lang="nn-NO" altLang="zh-CN" dirty="0">
                <a:solidFill>
                  <a:srgbClr val="0000FF"/>
                </a:solidFill>
                <a:latin typeface="新宋体" panose="02010609030101010101" pitchFamily="49" charset="-122"/>
                <a:ea typeface="新宋体" panose="02010609030101010101" pitchFamily="49" charset="-122"/>
              </a:rPr>
              <a:t>	for</a:t>
            </a:r>
            <a:r>
              <a:rPr lang="nn-NO" altLang="zh-CN" dirty="0">
                <a:solidFill>
                  <a:srgbClr val="000000"/>
                </a:solidFill>
                <a:latin typeface="新宋体" panose="02010609030101010101" pitchFamily="49" charset="-122"/>
                <a:ea typeface="新宋体" panose="02010609030101010101" pitchFamily="49" charset="-122"/>
              </a:rPr>
              <a:t> (int i = 0; i &lt; N; i++)</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DoOtherthing</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0594846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CCFE0-A784-44F3-A4DB-1688914662AB}"/>
              </a:ext>
            </a:extLst>
          </p:cNvPr>
          <p:cNvSpPr>
            <a:spLocks noGrp="1"/>
          </p:cNvSpPr>
          <p:nvPr>
            <p:ph type="title"/>
          </p:nvPr>
        </p:nvSpPr>
        <p:spPr/>
        <p:txBody>
          <a:bodyPr/>
          <a:lstStyle/>
          <a:p>
            <a:r>
              <a:rPr lang="zh-CN" altLang="en-US" dirty="0"/>
              <a:t>函数式编程</a:t>
            </a:r>
          </a:p>
        </p:txBody>
      </p:sp>
      <p:sp>
        <p:nvSpPr>
          <p:cNvPr id="3" name="内容占位符 2">
            <a:extLst>
              <a:ext uri="{FF2B5EF4-FFF2-40B4-BE49-F238E27FC236}">
                <a16:creationId xmlns:a16="http://schemas.microsoft.com/office/drawing/2014/main" id="{CB14438A-3619-4614-B268-529FA23AAD64}"/>
              </a:ext>
            </a:extLst>
          </p:cNvPr>
          <p:cNvSpPr>
            <a:spLocks noGrp="1"/>
          </p:cNvSpPr>
          <p:nvPr>
            <p:ph idx="1"/>
          </p:nvPr>
        </p:nvSpPr>
        <p:spPr/>
        <p:txBody>
          <a:bodyPr/>
          <a:lstStyle/>
          <a:p>
            <a:r>
              <a:rPr lang="zh-CN" altLang="en-US" dirty="0"/>
              <a:t>函数式编程的基本思想</a:t>
            </a:r>
            <a:endParaRPr lang="en-US" altLang="zh-CN" dirty="0"/>
          </a:p>
          <a:p>
            <a:pPr lvl="1"/>
            <a:r>
              <a:rPr lang="zh-CN" altLang="en-US" dirty="0"/>
              <a:t>函数可实例化</a:t>
            </a:r>
            <a:endParaRPr lang="en-US" altLang="zh-CN" dirty="0"/>
          </a:p>
          <a:p>
            <a:pPr lvl="2"/>
            <a:r>
              <a:rPr lang="zh-CN" altLang="en-US" dirty="0"/>
              <a:t>函数可赋值给变量或存储在集合中</a:t>
            </a:r>
            <a:endParaRPr lang="en-US" altLang="zh-CN" dirty="0"/>
          </a:p>
          <a:p>
            <a:pPr lvl="2"/>
            <a:r>
              <a:rPr lang="zh-CN" altLang="en-US" dirty="0"/>
              <a:t>函数可作为其他函数的输入和输出</a:t>
            </a:r>
            <a:endParaRPr lang="en-US" altLang="zh-CN" dirty="0"/>
          </a:p>
          <a:p>
            <a:pPr lvl="1"/>
            <a:r>
              <a:rPr lang="zh-CN" altLang="en-US" dirty="0"/>
              <a:t>避免状态突变</a:t>
            </a:r>
            <a:r>
              <a:rPr lang="en-US" altLang="zh-CN" dirty="0"/>
              <a:t>(mutation)</a:t>
            </a:r>
          </a:p>
          <a:p>
            <a:pPr lvl="2"/>
            <a:r>
              <a:rPr lang="zh-CN" altLang="en-US" dirty="0"/>
              <a:t>对象创建后永远不会改变</a:t>
            </a:r>
            <a:endParaRPr lang="en-US" altLang="zh-CN" dirty="0"/>
          </a:p>
          <a:p>
            <a:pPr lvl="2"/>
            <a:r>
              <a:rPr lang="zh-CN" altLang="en-US" dirty="0"/>
              <a:t>变量不会被重新赋值</a:t>
            </a:r>
          </a:p>
        </p:txBody>
      </p:sp>
    </p:spTree>
    <p:extLst>
      <p:ext uri="{BB962C8B-B14F-4D97-AF65-F5344CB8AC3E}">
        <p14:creationId xmlns:p14="http://schemas.microsoft.com/office/powerpoint/2010/main" val="26038297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BC82F-2D5F-479E-B476-34943CE87DA4}"/>
              </a:ext>
            </a:extLst>
          </p:cNvPr>
          <p:cNvSpPr>
            <a:spLocks noGrp="1"/>
          </p:cNvSpPr>
          <p:nvPr>
            <p:ph type="title"/>
          </p:nvPr>
        </p:nvSpPr>
        <p:spPr/>
        <p:txBody>
          <a:bodyPr/>
          <a:lstStyle/>
          <a:p>
            <a:r>
              <a:rPr lang="zh-CN" altLang="en-US" dirty="0"/>
              <a:t>函数式编程</a:t>
            </a:r>
          </a:p>
        </p:txBody>
      </p:sp>
      <p:sp>
        <p:nvSpPr>
          <p:cNvPr id="3" name="内容占位符 2">
            <a:extLst>
              <a:ext uri="{FF2B5EF4-FFF2-40B4-BE49-F238E27FC236}">
                <a16:creationId xmlns:a16="http://schemas.microsoft.com/office/drawing/2014/main" id="{30999F87-E510-422B-A406-D76A2C0D0057}"/>
              </a:ext>
            </a:extLst>
          </p:cNvPr>
          <p:cNvSpPr>
            <a:spLocks noGrp="1"/>
          </p:cNvSpPr>
          <p:nvPr>
            <p:ph idx="1"/>
          </p:nvPr>
        </p:nvSpPr>
        <p:spPr/>
        <p:txBody>
          <a:bodyPr>
            <a:normAutofit lnSpcReduction="10000"/>
          </a:bodyPr>
          <a:lstStyle/>
          <a:p>
            <a:r>
              <a:rPr lang="zh-CN" altLang="en-US" dirty="0"/>
              <a:t>函数式编程的特性</a:t>
            </a:r>
            <a:endParaRPr lang="en-US" altLang="zh-CN" dirty="0"/>
          </a:p>
          <a:p>
            <a:pPr lvl="1"/>
            <a:r>
              <a:rPr lang="zh-CN" altLang="en-US" dirty="0"/>
              <a:t>高阶函数</a:t>
            </a:r>
            <a:endParaRPr lang="en-US" altLang="zh-CN" dirty="0"/>
          </a:p>
          <a:p>
            <a:pPr lvl="1"/>
            <a:r>
              <a:rPr lang="zh-CN" altLang="en-US" dirty="0"/>
              <a:t>递归</a:t>
            </a:r>
            <a:endParaRPr lang="en-US" altLang="zh-CN" dirty="0"/>
          </a:p>
          <a:p>
            <a:pPr lvl="1"/>
            <a:r>
              <a:rPr lang="zh-CN" altLang="en-US" dirty="0"/>
              <a:t>管道</a:t>
            </a:r>
            <a:endParaRPr lang="en-US" altLang="zh-CN" dirty="0"/>
          </a:p>
          <a:p>
            <a:pPr lvl="1"/>
            <a:r>
              <a:rPr lang="zh-CN" altLang="en-US" dirty="0"/>
              <a:t>惰性求值</a:t>
            </a:r>
            <a:endParaRPr lang="en-US" altLang="zh-CN" dirty="0"/>
          </a:p>
          <a:p>
            <a:pPr lvl="1"/>
            <a:r>
              <a:rPr lang="zh-CN" altLang="en-US" dirty="0"/>
              <a:t>柯里化</a:t>
            </a:r>
            <a:endParaRPr lang="en-US" altLang="zh-CN" dirty="0"/>
          </a:p>
          <a:p>
            <a:pPr lvl="1"/>
            <a:r>
              <a:rPr lang="zh-CN" altLang="en-US" dirty="0"/>
              <a:t>偏应用函数</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30449112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4FF3B-E4F4-4731-9AB3-1A2BAE085F21}"/>
              </a:ext>
            </a:extLst>
          </p:cNvPr>
          <p:cNvSpPr>
            <a:spLocks noGrp="1"/>
          </p:cNvSpPr>
          <p:nvPr>
            <p:ph type="title"/>
          </p:nvPr>
        </p:nvSpPr>
        <p:spPr/>
        <p:txBody>
          <a:bodyPr/>
          <a:lstStyle/>
          <a:p>
            <a:r>
              <a:rPr lang="zh-CN" altLang="en-US" dirty="0"/>
              <a:t>函数式编程</a:t>
            </a:r>
          </a:p>
        </p:txBody>
      </p:sp>
      <p:sp>
        <p:nvSpPr>
          <p:cNvPr id="3" name="内容占位符 2">
            <a:extLst>
              <a:ext uri="{FF2B5EF4-FFF2-40B4-BE49-F238E27FC236}">
                <a16:creationId xmlns:a16="http://schemas.microsoft.com/office/drawing/2014/main" id="{E127F75A-BE7F-4A42-A83A-50C259EA83F7}"/>
              </a:ext>
            </a:extLst>
          </p:cNvPr>
          <p:cNvSpPr>
            <a:spLocks noGrp="1"/>
          </p:cNvSpPr>
          <p:nvPr>
            <p:ph idx="1"/>
          </p:nvPr>
        </p:nvSpPr>
        <p:spPr/>
        <p:txBody>
          <a:bodyPr/>
          <a:lstStyle/>
          <a:p>
            <a:r>
              <a:rPr lang="en-US" altLang="zh-CN" dirty="0"/>
              <a:t>C++</a:t>
            </a:r>
            <a:r>
              <a:rPr lang="zh-CN" altLang="en-US" dirty="0"/>
              <a:t>对函数式编程的语法支持</a:t>
            </a:r>
            <a:endParaRPr lang="en-US" altLang="zh-CN" dirty="0"/>
          </a:p>
          <a:p>
            <a:pPr lvl="1"/>
            <a:r>
              <a:rPr lang="zh-CN" altLang="en-US" dirty="0"/>
              <a:t>函数指针</a:t>
            </a:r>
            <a:endParaRPr lang="en-US" altLang="zh-CN" dirty="0"/>
          </a:p>
          <a:p>
            <a:pPr lvl="1"/>
            <a:r>
              <a:rPr lang="zh-CN" altLang="en-US" dirty="0"/>
              <a:t>函数对象</a:t>
            </a:r>
            <a:endParaRPr lang="en-US" altLang="zh-CN" dirty="0"/>
          </a:p>
          <a:p>
            <a:pPr lvl="1"/>
            <a:r>
              <a:rPr lang="en-US" altLang="zh-CN" dirty="0" err="1"/>
              <a:t>Lamda</a:t>
            </a:r>
            <a:r>
              <a:rPr lang="zh-CN" altLang="en-US" dirty="0"/>
              <a:t>表达式</a:t>
            </a:r>
          </a:p>
        </p:txBody>
      </p:sp>
    </p:spTree>
    <p:extLst>
      <p:ext uri="{BB962C8B-B14F-4D97-AF65-F5344CB8AC3E}">
        <p14:creationId xmlns:p14="http://schemas.microsoft.com/office/powerpoint/2010/main" val="1468284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EF078-38C3-43CC-BEBE-D89588B26D40}"/>
              </a:ext>
            </a:extLst>
          </p:cNvPr>
          <p:cNvSpPr>
            <a:spLocks noGrp="1"/>
          </p:cNvSpPr>
          <p:nvPr>
            <p:ph type="title"/>
          </p:nvPr>
        </p:nvSpPr>
        <p:spPr/>
        <p:txBody>
          <a:bodyPr/>
          <a:lstStyle/>
          <a:p>
            <a:r>
              <a:rPr lang="zh-CN" altLang="en-US" dirty="0"/>
              <a:t>第五章 程序设计原则</a:t>
            </a:r>
          </a:p>
        </p:txBody>
      </p:sp>
      <p:sp>
        <p:nvSpPr>
          <p:cNvPr id="3" name="文本占位符 2">
            <a:extLst>
              <a:ext uri="{FF2B5EF4-FFF2-40B4-BE49-F238E27FC236}">
                <a16:creationId xmlns:a16="http://schemas.microsoft.com/office/drawing/2014/main" id="{4C26B1AD-5E86-40E4-BCD5-E58F0EE76158}"/>
              </a:ext>
            </a:extLst>
          </p:cNvPr>
          <p:cNvSpPr>
            <a:spLocks noGrp="1"/>
          </p:cNvSpPr>
          <p:nvPr>
            <p:ph type="body" idx="1"/>
          </p:nvPr>
        </p:nvSpPr>
        <p:spPr/>
        <p:txBody>
          <a:bodyPr/>
          <a:lstStyle/>
          <a:p>
            <a:r>
              <a:rPr lang="en-US" altLang="zh-CN" dirty="0"/>
              <a:t>《</a:t>
            </a:r>
            <a:r>
              <a:rPr lang="zh-CN" altLang="en-US" dirty="0"/>
              <a:t>程序设计方法学</a:t>
            </a:r>
            <a:r>
              <a:rPr lang="en-US" altLang="zh-CN" dirty="0"/>
              <a:t>》</a:t>
            </a:r>
            <a:endParaRPr lang="zh-CN" altLang="en-US" dirty="0"/>
          </a:p>
        </p:txBody>
      </p:sp>
    </p:spTree>
    <p:extLst>
      <p:ext uri="{BB962C8B-B14F-4D97-AF65-F5344CB8AC3E}">
        <p14:creationId xmlns:p14="http://schemas.microsoft.com/office/powerpoint/2010/main" val="41363358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29699" name="内容占位符 2"/>
          <p:cNvSpPr>
            <a:spLocks noGrp="1"/>
          </p:cNvSpPr>
          <p:nvPr>
            <p:ph idx="1"/>
          </p:nvPr>
        </p:nvSpPr>
        <p:spPr/>
        <p:txBody>
          <a:bodyPr/>
          <a:lstStyle/>
          <a:p>
            <a:r>
              <a:rPr lang="en-US" altLang="zh-CN" dirty="0"/>
              <a:t>DRY</a:t>
            </a:r>
            <a:r>
              <a:rPr lang="zh-CN" altLang="en-US" dirty="0"/>
              <a:t>原则</a:t>
            </a:r>
            <a:endParaRPr lang="en-US" altLang="zh-CN" dirty="0"/>
          </a:p>
          <a:p>
            <a:pPr lvl="1"/>
            <a:r>
              <a:rPr lang="en-US" altLang="zh-CN" dirty="0"/>
              <a:t>Don’t Repeat Yourself!</a:t>
            </a:r>
          </a:p>
          <a:p>
            <a:r>
              <a:rPr lang="en-US" altLang="zh-CN" dirty="0"/>
              <a:t>SHY</a:t>
            </a:r>
            <a:r>
              <a:rPr lang="zh-CN" altLang="en-US" dirty="0"/>
              <a:t>原则</a:t>
            </a:r>
            <a:endParaRPr lang="en-US" altLang="zh-CN" dirty="0"/>
          </a:p>
          <a:p>
            <a:pPr lvl="2"/>
            <a:r>
              <a:rPr lang="en-US" altLang="zh-CN" dirty="0"/>
              <a:t>Be Shy!</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651" y="4036926"/>
            <a:ext cx="2335793" cy="2287845"/>
          </a:xfrm>
          <a:prstGeom prst="rect">
            <a:avLst/>
          </a:prstGeom>
        </p:spPr>
      </p:pic>
      <p:sp>
        <p:nvSpPr>
          <p:cNvPr id="5" name="文本框 4"/>
          <p:cNvSpPr txBox="1"/>
          <p:nvPr/>
        </p:nvSpPr>
        <p:spPr>
          <a:xfrm rot="19611792">
            <a:off x="6962114" y="3680330"/>
            <a:ext cx="59824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a:t>DRY</a:t>
            </a:r>
            <a:endParaRPr lang="zh-CN" altLang="en-US" dirty="0"/>
          </a:p>
        </p:txBody>
      </p:sp>
      <p:sp>
        <p:nvSpPr>
          <p:cNvPr id="8" name="文本框 7"/>
          <p:cNvSpPr txBox="1"/>
          <p:nvPr/>
        </p:nvSpPr>
        <p:spPr>
          <a:xfrm rot="19576385">
            <a:off x="4906980" y="5131984"/>
            <a:ext cx="59824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a:t>SHY</a:t>
            </a:r>
            <a:endParaRPr lang="zh-CN" altLang="en-US" dirty="0"/>
          </a:p>
        </p:txBody>
      </p:sp>
    </p:spTree>
    <p:extLst>
      <p:ext uri="{BB962C8B-B14F-4D97-AF65-F5344CB8AC3E}">
        <p14:creationId xmlns:p14="http://schemas.microsoft.com/office/powerpoint/2010/main" val="5304803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程序设计原则</a:t>
            </a:r>
          </a:p>
        </p:txBody>
      </p:sp>
      <p:sp>
        <p:nvSpPr>
          <p:cNvPr id="35843" name="内容占位符 2"/>
          <p:cNvSpPr>
            <a:spLocks noGrp="1"/>
          </p:cNvSpPr>
          <p:nvPr>
            <p:ph idx="1"/>
          </p:nvPr>
        </p:nvSpPr>
        <p:spPr/>
        <p:txBody>
          <a:bodyPr/>
          <a:lstStyle/>
          <a:p>
            <a:r>
              <a:rPr lang="zh-CN" altLang="en-US" dirty="0"/>
              <a:t>简单原则</a:t>
            </a:r>
            <a:r>
              <a:rPr lang="en-US" altLang="zh-CN" dirty="0"/>
              <a:t>(Simple)</a:t>
            </a:r>
          </a:p>
          <a:p>
            <a:pPr lvl="1"/>
            <a:r>
              <a:rPr lang="en-US" altLang="zh-CN" dirty="0"/>
              <a:t>Keep It Simple and Stupid!</a:t>
            </a:r>
          </a:p>
          <a:p>
            <a:pPr lvl="1"/>
            <a:r>
              <a:rPr lang="en-US" altLang="zh-CN" dirty="0"/>
              <a:t>Do the simplest thing that could possibly work!</a:t>
            </a:r>
          </a:p>
          <a:p>
            <a:pPr lvl="1"/>
            <a:r>
              <a:rPr lang="en-US" altLang="zh-CN" dirty="0"/>
              <a:t>Don’t make me think!</a:t>
            </a:r>
            <a:endParaRPr lang="zh-CN" altLang="en-US" dirty="0"/>
          </a:p>
        </p:txBody>
      </p:sp>
      <p:pic>
        <p:nvPicPr>
          <p:cNvPr id="35847" name="Picture 2" descr="C:\Users\PengSW\AppData\Local\Microsoft\Windows\Temporary Internet Files\Content.IE5\ATFS3XAV\MC90029832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144" y="5207157"/>
            <a:ext cx="10652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05139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6295" y="1232215"/>
            <a:ext cx="5999747"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lnSpc>
                <a:spcPct val="150000"/>
              </a:lnSpc>
              <a:defRPr/>
            </a:pPr>
            <a:r>
              <a:rPr lang="zh-CN" altLang="en-US" dirty="0"/>
              <a:t>题目描述</a:t>
            </a:r>
          </a:p>
          <a:p>
            <a:pPr eaLnBrk="1" hangingPunct="1">
              <a:lnSpc>
                <a:spcPct val="150000"/>
              </a:lnSpc>
              <a:defRPr/>
            </a:pPr>
            <a:r>
              <a:rPr lang="zh-CN" altLang="en-US" dirty="0"/>
              <a:t>将输入的三个整数按非递减序输出。</a:t>
            </a:r>
          </a:p>
          <a:p>
            <a:pPr eaLnBrk="1" hangingPunct="1">
              <a:lnSpc>
                <a:spcPct val="150000"/>
              </a:lnSpc>
              <a:defRPr/>
            </a:pPr>
            <a:r>
              <a:rPr lang="zh-CN" altLang="en-US" dirty="0"/>
              <a:t>输入格式</a:t>
            </a:r>
          </a:p>
          <a:p>
            <a:pPr eaLnBrk="1" hangingPunct="1">
              <a:lnSpc>
                <a:spcPct val="150000"/>
              </a:lnSpc>
              <a:defRPr/>
            </a:pPr>
            <a:r>
              <a:rPr lang="zh-CN" altLang="en-US" dirty="0"/>
              <a:t>输入为三个空格隔开的整数。</a:t>
            </a:r>
          </a:p>
          <a:p>
            <a:pPr eaLnBrk="1" hangingPunct="1">
              <a:lnSpc>
                <a:spcPct val="150000"/>
              </a:lnSpc>
              <a:defRPr/>
            </a:pPr>
            <a:r>
              <a:rPr lang="zh-CN" altLang="en-US" dirty="0"/>
              <a:t>输出</a:t>
            </a:r>
          </a:p>
          <a:p>
            <a:pPr eaLnBrk="1" hangingPunct="1">
              <a:lnSpc>
                <a:spcPct val="150000"/>
              </a:lnSpc>
              <a:defRPr/>
            </a:pPr>
            <a:r>
              <a:rPr lang="zh-CN" altLang="en-US" dirty="0"/>
              <a:t>按非递减序输出，两个整数之间用一个空格隔开。</a:t>
            </a:r>
          </a:p>
          <a:p>
            <a:pPr eaLnBrk="1" hangingPunct="1">
              <a:lnSpc>
                <a:spcPct val="150000"/>
              </a:lnSpc>
              <a:defRPr/>
            </a:pPr>
            <a:r>
              <a:rPr lang="zh-CN" altLang="en-US" dirty="0"/>
              <a:t>样例输入</a:t>
            </a:r>
          </a:p>
          <a:p>
            <a:pPr eaLnBrk="1" hangingPunct="1">
              <a:lnSpc>
                <a:spcPct val="150000"/>
              </a:lnSpc>
              <a:defRPr/>
            </a:pPr>
            <a:r>
              <a:rPr lang="en-US" altLang="zh-CN" dirty="0"/>
              <a:t>2 1 3</a:t>
            </a:r>
          </a:p>
          <a:p>
            <a:pPr eaLnBrk="1" hangingPunct="1">
              <a:lnSpc>
                <a:spcPct val="150000"/>
              </a:lnSpc>
              <a:defRPr/>
            </a:pPr>
            <a:r>
              <a:rPr lang="zh-CN" altLang="en-US" dirty="0"/>
              <a:t>样例输出</a:t>
            </a:r>
          </a:p>
          <a:p>
            <a:pPr eaLnBrk="1" hangingPunct="1">
              <a:lnSpc>
                <a:spcPct val="150000"/>
              </a:lnSpc>
              <a:defRPr/>
            </a:pPr>
            <a:r>
              <a:rPr lang="en-US" altLang="zh-CN" dirty="0"/>
              <a:t>1 2 3</a:t>
            </a:r>
          </a:p>
        </p:txBody>
      </p:sp>
    </p:spTree>
    <p:extLst>
      <p:ext uri="{BB962C8B-B14F-4D97-AF65-F5344CB8AC3E}">
        <p14:creationId xmlns:p14="http://schemas.microsoft.com/office/powerpoint/2010/main" val="15360302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4401" y="715674"/>
            <a:ext cx="8004516" cy="5355312"/>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a[4],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j;</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d%d%d</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&amp;a[1], &amp;a[2], &amp;a[3]);</a:t>
            </a:r>
          </a:p>
          <a:p>
            <a:pPr lvl="1"/>
            <a:r>
              <a:rPr lang="nn-NO" altLang="zh-CN" dirty="0">
                <a:solidFill>
                  <a:srgbClr val="0000FF"/>
                </a:solidFill>
                <a:highlight>
                  <a:srgbClr val="FFFFFF"/>
                </a:highlight>
                <a:latin typeface="新宋体" panose="02010609030101010101" pitchFamily="49" charset="-122"/>
                <a:ea typeface="新宋体" panose="02010609030101010101" pitchFamily="49" charset="-122"/>
              </a:rPr>
              <a:t>for</a:t>
            </a:r>
            <a:r>
              <a:rPr lang="nn-NO" altLang="zh-CN" dirty="0">
                <a:solidFill>
                  <a:srgbClr val="000000"/>
                </a:solidFill>
                <a:highlight>
                  <a:srgbClr val="FFFFFF"/>
                </a:highlight>
                <a:latin typeface="新宋体" panose="02010609030101010101" pitchFamily="49" charset="-122"/>
                <a:ea typeface="新宋体" panose="02010609030101010101" pitchFamily="49" charset="-122"/>
              </a:rPr>
              <a:t> (i = 1; i &lt;= 3; i++)</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&lt; a[1])</a:t>
            </a: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dirty="0">
                <a:solidFill>
                  <a:srgbClr val="000000"/>
                </a:solidFill>
                <a:highlight>
                  <a:srgbClr val="FFFFFF"/>
                </a:highlight>
                <a:latin typeface="新宋体" panose="02010609030101010101" pitchFamily="49" charset="-122"/>
                <a:ea typeface="新宋体" panose="02010609030101010101" pitchFamily="49" charset="-122"/>
              </a:rPr>
              <a:t>j = a[1]; a[1] = a[</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 j;</a:t>
            </a: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(a[2] &gt; a[3])</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j = a[2]; a[2] = a[3]; a[3] = j;</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a[1], a[2], a[3]);</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634838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72197" y="370515"/>
            <a:ext cx="8117058" cy="5632311"/>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 d;</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"%d %d %d"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 &amp;b, &amp;c);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&gt; b)</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d = a; a = b; b = d;</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 &lt; b)</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(c &lt; a)</a:t>
            </a: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pt-BR" altLang="zh-CN" dirty="0">
                <a:solidFill>
                  <a:srgbClr val="000000"/>
                </a:solidFill>
                <a:highlight>
                  <a:srgbClr val="FFFFFF"/>
                </a:highlight>
                <a:latin typeface="新宋体" panose="02010609030101010101" pitchFamily="49" charset="-122"/>
                <a:ea typeface="新宋体" panose="02010609030101010101" pitchFamily="49" charset="-122"/>
              </a:rPr>
              <a:t>d = c; c = a; a = d;</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d = c; c = b; b = d;</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printf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6340345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4904" y="490591"/>
            <a:ext cx="6921305" cy="5632311"/>
          </a:xfrm>
          <a:prstGeom prst="rect">
            <a:avLst/>
          </a:prstGeom>
          <a:solidFill>
            <a:schemeClr val="bg1"/>
          </a:solidFill>
          <a:ln>
            <a:solidFill>
              <a:schemeClr val="tx1"/>
            </a:solidFill>
          </a:ln>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A31515"/>
                </a:solidFill>
                <a:highlight>
                  <a:srgbClr val="FFFFFF"/>
                </a:highlight>
                <a:latin typeface="新宋体" panose="02010609030101010101" pitchFamily="49" charset="-122"/>
                <a:ea typeface="新宋体" panose="02010609030101010101" pitchFamily="49" charset="-122"/>
              </a:rPr>
              <a:t>stdio.h</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b, c, d;</a:t>
            </a:r>
          </a:p>
          <a:p>
            <a:pPr lvl="1"/>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scanf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"%d %d %d"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&amp;a, &amp;b, &amp;c);</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&gt; b)</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d = a; a = b; b = d;</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(b &gt; c)</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dirty="0">
                <a:solidFill>
                  <a:srgbClr val="000000"/>
                </a:solidFill>
                <a:highlight>
                  <a:srgbClr val="FFFFFF"/>
                </a:highlight>
                <a:latin typeface="新宋体" panose="02010609030101010101" pitchFamily="49" charset="-122"/>
                <a:ea typeface="新宋体" panose="02010609030101010101" pitchFamily="49" charset="-122"/>
              </a:rPr>
              <a:t>d = b; b = c; c = d;</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 &gt; b)</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pt-BR" altLang="zh-CN" dirty="0">
                <a:solidFill>
                  <a:srgbClr val="000000"/>
                </a:solidFill>
                <a:highlight>
                  <a:srgbClr val="FFFFFF"/>
                </a:highlight>
                <a:latin typeface="新宋体" panose="02010609030101010101" pitchFamily="49" charset="-122"/>
                <a:ea typeface="新宋体" panose="02010609030101010101" pitchFamily="49" charset="-122"/>
              </a:rPr>
              <a:t>d = a; a = b; b = d;</a:t>
            </a:r>
          </a:p>
          <a:p>
            <a:pPr lvl="1"/>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pt-BR" altLang="zh-CN" dirty="0">
                <a:solidFill>
                  <a:srgbClr val="000000"/>
                </a:solidFill>
                <a:highlight>
                  <a:srgbClr val="FFFFFF"/>
                </a:highlight>
                <a:latin typeface="新宋体" panose="02010609030101010101" pitchFamily="49" charset="-122"/>
                <a:ea typeface="新宋体" panose="02010609030101010101" pitchFamily="49" charset="-122"/>
              </a:rPr>
              <a:t>printf(</a:t>
            </a:r>
            <a:r>
              <a:rPr lang="pt-BR" altLang="zh-CN" dirty="0">
                <a:solidFill>
                  <a:srgbClr val="A31515"/>
                </a:solidFill>
                <a:highlight>
                  <a:srgbClr val="FFFFFF"/>
                </a:highlight>
                <a:latin typeface="新宋体" panose="02010609030101010101" pitchFamily="49" charset="-122"/>
                <a:ea typeface="新宋体" panose="02010609030101010101" pitchFamily="49" charset="-122"/>
              </a:rPr>
              <a:t>"%d %d %d\n"</a:t>
            </a:r>
            <a:r>
              <a:rPr lang="pt-BR" altLang="zh-CN" dirty="0">
                <a:solidFill>
                  <a:srgbClr val="000000"/>
                </a:solidFill>
                <a:highlight>
                  <a:srgbClr val="FFFFFF"/>
                </a:highlight>
                <a:latin typeface="新宋体" panose="02010609030101010101" pitchFamily="49" charset="-122"/>
                <a:ea typeface="新宋体" panose="02010609030101010101" pitchFamily="49" charset="-122"/>
              </a:rPr>
              <a:t>, a, b, c);</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49548100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1132</TotalTime>
  <Words>8515</Words>
  <Application>Microsoft Office PowerPoint</Application>
  <PresentationFormat>全屏显示(4:3)</PresentationFormat>
  <Paragraphs>1741</Paragraphs>
  <Slides>146</Slides>
  <Notes>43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146</vt:i4>
      </vt:variant>
    </vt:vector>
  </HeadingPairs>
  <TitlesOfParts>
    <vt:vector size="156" baseType="lpstr">
      <vt:lpstr>microsoft yahei</vt:lpstr>
      <vt:lpstr>等线</vt:lpstr>
      <vt:lpstr>微软雅黑</vt:lpstr>
      <vt:lpstr>新宋体</vt:lpstr>
      <vt:lpstr>幼圆</vt:lpstr>
      <vt:lpstr>Arial</vt:lpstr>
      <vt:lpstr>Century Gothic</vt:lpstr>
      <vt:lpstr>Courier New</vt:lpstr>
      <vt:lpstr>Wingdings 3</vt:lpstr>
      <vt:lpstr>丝状</vt:lpstr>
      <vt:lpstr>程序设计方法学</vt:lpstr>
      <vt:lpstr>开篇：写写代码热热身……</vt:lpstr>
      <vt:lpstr>写写代码热热身……</vt:lpstr>
      <vt:lpstr>第一章 关于程序设计</vt:lpstr>
      <vt:lpstr>关于程序设计</vt:lpstr>
      <vt:lpstr>关于程序设计</vt:lpstr>
      <vt:lpstr>关于程序设计</vt:lpstr>
      <vt:lpstr>关于程序设计</vt:lpstr>
      <vt:lpstr>关于程序设计</vt:lpstr>
      <vt:lpstr>关于程序设计</vt:lpstr>
      <vt:lpstr>关于程序设计</vt:lpstr>
      <vt:lpstr>关于程序设计</vt:lpstr>
      <vt:lpstr>关于程序设计</vt:lpstr>
      <vt:lpstr>关于程序设计</vt:lpstr>
      <vt:lpstr>关于程序设计</vt:lpstr>
      <vt:lpstr>关于程序设计</vt:lpstr>
      <vt:lpstr>PowerPoint 演示文稿</vt:lpstr>
      <vt:lpstr>PowerPoint 演示文稿</vt:lpstr>
      <vt:lpstr>PowerPoint 演示文稿</vt:lpstr>
      <vt:lpstr>关于程序设计</vt:lpstr>
      <vt:lpstr>第二章 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PowerPoint 演示文稿</vt:lpstr>
      <vt:lpstr>PowerPoint 演示文稿</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程序设计风格</vt:lpstr>
      <vt:lpstr>第三章 调试与排错</vt:lpstr>
      <vt:lpstr>调试与排错</vt:lpstr>
      <vt:lpstr>调试与排错</vt:lpstr>
      <vt:lpstr>调试与排错</vt:lpstr>
      <vt:lpstr>调试与排错</vt:lpstr>
      <vt:lpstr>调试与排错</vt:lpstr>
      <vt:lpstr>调试与排错</vt:lpstr>
      <vt:lpstr>调试与排错</vt:lpstr>
      <vt:lpstr>调试与排错</vt:lpstr>
      <vt:lpstr>调试与排错</vt:lpstr>
      <vt:lpstr>第四章 程序设计思想</vt:lpstr>
      <vt:lpstr>关于程序设计思想</vt:lpstr>
      <vt:lpstr>面向过程的程序设计</vt:lpstr>
      <vt:lpstr>面向过程的程序设计</vt:lpstr>
      <vt:lpstr>面向过程的程序设计</vt:lpstr>
      <vt:lpstr>面向过程的程序设计</vt:lpstr>
      <vt:lpstr>面向对象的程序设计</vt:lpstr>
      <vt:lpstr>面向对象的程序设计</vt:lpstr>
      <vt:lpstr>面向对象的程序设计</vt:lpstr>
      <vt:lpstr>面向对象的程序设计</vt:lpstr>
      <vt:lpstr>泛型编程</vt:lpstr>
      <vt:lpstr>函数式编程</vt:lpstr>
      <vt:lpstr>函数式编程</vt:lpstr>
      <vt:lpstr>函数式编程</vt:lpstr>
      <vt:lpstr>第五章 程序设计原则</vt:lpstr>
      <vt:lpstr>程序设计原则</vt:lpstr>
      <vt:lpstr>程序设计原则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lpstr>程序设计原则</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程序设计方法学</dc:title>
  <dc:creator>PENG Siwei</dc:creator>
  <cp:lastModifiedBy>PENG Siwei</cp:lastModifiedBy>
  <cp:revision>38</cp:revision>
  <dcterms:created xsi:type="dcterms:W3CDTF">2014-09-02T00:48:49Z</dcterms:created>
  <dcterms:modified xsi:type="dcterms:W3CDTF">2019-10-09T08:06:11Z</dcterms:modified>
</cp:coreProperties>
</file>