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43"/>
  </p:notesMasterIdLst>
  <p:sldIdLst>
    <p:sldId id="256" r:id="rId2"/>
    <p:sldId id="296" r:id="rId3"/>
    <p:sldId id="257" r:id="rId4"/>
    <p:sldId id="258" r:id="rId5"/>
    <p:sldId id="259" r:id="rId6"/>
    <p:sldId id="260" r:id="rId7"/>
    <p:sldId id="299" r:id="rId8"/>
    <p:sldId id="261" r:id="rId9"/>
    <p:sldId id="297" r:id="rId10"/>
    <p:sldId id="262" r:id="rId11"/>
    <p:sldId id="298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93" r:id="rId23"/>
    <p:sldId id="294" r:id="rId24"/>
    <p:sldId id="295" r:id="rId25"/>
    <p:sldId id="289" r:id="rId26"/>
    <p:sldId id="276" r:id="rId27"/>
    <p:sldId id="277" r:id="rId28"/>
    <p:sldId id="278" r:id="rId29"/>
    <p:sldId id="279" r:id="rId30"/>
    <p:sldId id="290" r:id="rId31"/>
    <p:sldId id="287" r:id="rId32"/>
    <p:sldId id="292" r:id="rId33"/>
    <p:sldId id="291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8" r:id="rId4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Courier New" panose="02070309020205020404" pitchFamily="49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Courier New" panose="02070309020205020404" pitchFamily="49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Courier New" panose="02070309020205020404" pitchFamily="49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Courier New" panose="02070309020205020404" pitchFamily="49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Courier New" panose="02070309020205020404" pitchFamily="49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urier New" panose="02070309020205020404" pitchFamily="49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urier New" panose="02070309020205020404" pitchFamily="49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urier New" panose="02070309020205020404" pitchFamily="49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urier New" panose="02070309020205020404" pitchFamily="49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3B3D1E-B0DF-4E72-BCCF-B9FFC60BBDDB}" v="38" dt="2018-10-08T09:26:07.1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52" autoAdjust="0"/>
  </p:normalViewPr>
  <p:slideViewPr>
    <p:cSldViewPr>
      <p:cViewPr varScale="1">
        <p:scale>
          <a:sx n="109" d="100"/>
          <a:sy n="109" d="100"/>
        </p:scale>
        <p:origin x="167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NG Siwei" userId="8c9d49ea30389574" providerId="LiveId" clId="{A83B3D1E-B0DF-4E72-BCCF-B9FFC60BBDDB}"/>
    <pc:docChg chg="custSel modSld">
      <pc:chgData name="PENG Siwei" userId="8c9d49ea30389574" providerId="LiveId" clId="{A83B3D1E-B0DF-4E72-BCCF-B9FFC60BBDDB}" dt="2018-10-08T09:26:07.144" v="125"/>
      <pc:docMkLst>
        <pc:docMk/>
      </pc:docMkLst>
      <pc:sldChg chg="modSp">
        <pc:chgData name="PENG Siwei" userId="8c9d49ea30389574" providerId="LiveId" clId="{A83B3D1E-B0DF-4E72-BCCF-B9FFC60BBDDB}" dt="2018-10-08T09:23:29.392" v="37" actId="313"/>
        <pc:sldMkLst>
          <pc:docMk/>
          <pc:sldMk cId="0" sldId="261"/>
        </pc:sldMkLst>
        <pc:spChg chg="mod">
          <ac:chgData name="PENG Siwei" userId="8c9d49ea30389574" providerId="LiveId" clId="{A83B3D1E-B0DF-4E72-BCCF-B9FFC60BBDDB}" dt="2018-10-08T09:23:29.392" v="37" actId="313"/>
          <ac:spMkLst>
            <pc:docMk/>
            <pc:sldMk cId="0" sldId="261"/>
            <ac:spMk id="68612" creationId="{129099E6-ED65-42DA-B6C9-DDFE11101AA0}"/>
          </ac:spMkLst>
        </pc:spChg>
      </pc:sldChg>
      <pc:sldChg chg="modSp">
        <pc:chgData name="PENG Siwei" userId="8c9d49ea30389574" providerId="LiveId" clId="{A83B3D1E-B0DF-4E72-BCCF-B9FFC60BBDDB}" dt="2018-10-08T09:23:40.377" v="47" actId="313"/>
        <pc:sldMkLst>
          <pc:docMk/>
          <pc:sldMk cId="0" sldId="262"/>
        </pc:sldMkLst>
        <pc:spChg chg="mod">
          <ac:chgData name="PENG Siwei" userId="8c9d49ea30389574" providerId="LiveId" clId="{A83B3D1E-B0DF-4E72-BCCF-B9FFC60BBDDB}" dt="2018-10-08T09:23:40.377" v="47" actId="313"/>
          <ac:spMkLst>
            <pc:docMk/>
            <pc:sldMk cId="0" sldId="262"/>
            <ac:spMk id="5" creationId="{90AA8EB1-F938-4773-BD1F-6049551824D4}"/>
          </ac:spMkLst>
        </pc:spChg>
        <pc:spChg chg="mod">
          <ac:chgData name="PENG Siwei" userId="8c9d49ea30389574" providerId="LiveId" clId="{A83B3D1E-B0DF-4E72-BCCF-B9FFC60BBDDB}" dt="2018-10-08T09:23:33.321" v="43" actId="313"/>
          <ac:spMkLst>
            <pc:docMk/>
            <pc:sldMk cId="0" sldId="262"/>
            <ac:spMk id="70660" creationId="{C83D12F0-566D-43E6-B3AC-416C08DDD7B4}"/>
          </ac:spMkLst>
        </pc:spChg>
        <pc:spChg chg="mod">
          <ac:chgData name="PENG Siwei" userId="8c9d49ea30389574" providerId="LiveId" clId="{A83B3D1E-B0DF-4E72-BCCF-B9FFC60BBDDB}" dt="2018-10-08T09:23:38.580" v="45" actId="313"/>
          <ac:spMkLst>
            <pc:docMk/>
            <pc:sldMk cId="0" sldId="262"/>
            <ac:spMk id="70661" creationId="{EFDA952D-7A6D-461F-B2C3-6398B5B4CC5B}"/>
          </ac:spMkLst>
        </pc:spChg>
      </pc:sldChg>
      <pc:sldChg chg="modSp">
        <pc:chgData name="PENG Siwei" userId="8c9d49ea30389574" providerId="LiveId" clId="{A83B3D1E-B0DF-4E72-BCCF-B9FFC60BBDDB}" dt="2018-10-08T09:23:45.884" v="59" actId="313"/>
        <pc:sldMkLst>
          <pc:docMk/>
          <pc:sldMk cId="0" sldId="263"/>
        </pc:sldMkLst>
        <pc:spChg chg="mod">
          <ac:chgData name="PENG Siwei" userId="8c9d49ea30389574" providerId="LiveId" clId="{A83B3D1E-B0DF-4E72-BCCF-B9FFC60BBDDB}" dt="2018-10-08T09:23:45.884" v="59" actId="313"/>
          <ac:spMkLst>
            <pc:docMk/>
            <pc:sldMk cId="0" sldId="263"/>
            <ac:spMk id="7" creationId="{53BFA3E2-DE3B-401A-8C7A-E8DE0E3E9C0F}"/>
          </ac:spMkLst>
        </pc:spChg>
        <pc:spChg chg="mod">
          <ac:chgData name="PENG Siwei" userId="8c9d49ea30389574" providerId="LiveId" clId="{A83B3D1E-B0DF-4E72-BCCF-B9FFC60BBDDB}" dt="2018-10-08T09:23:43.410" v="53" actId="313"/>
          <ac:spMkLst>
            <pc:docMk/>
            <pc:sldMk cId="0" sldId="263"/>
            <ac:spMk id="72710" creationId="{DF865ADE-3BE2-440B-8D9C-88A240BDEB29}"/>
          </ac:spMkLst>
        </pc:spChg>
        <pc:spChg chg="mod">
          <ac:chgData name="PENG Siwei" userId="8c9d49ea30389574" providerId="LiveId" clId="{A83B3D1E-B0DF-4E72-BCCF-B9FFC60BBDDB}" dt="2018-10-08T09:23:44.254" v="55" actId="313"/>
          <ac:spMkLst>
            <pc:docMk/>
            <pc:sldMk cId="0" sldId="263"/>
            <ac:spMk id="72711" creationId="{3F10B9CC-BC2A-481E-AD9E-1C6089EC30EC}"/>
          </ac:spMkLst>
        </pc:spChg>
        <pc:spChg chg="mod">
          <ac:chgData name="PENG Siwei" userId="8c9d49ea30389574" providerId="LiveId" clId="{A83B3D1E-B0DF-4E72-BCCF-B9FFC60BBDDB}" dt="2018-10-08T09:23:45.034" v="57" actId="313"/>
          <ac:spMkLst>
            <pc:docMk/>
            <pc:sldMk cId="0" sldId="263"/>
            <ac:spMk id="72712" creationId="{BBDD68B5-AC50-43E4-88FC-254270815EA9}"/>
          </ac:spMkLst>
        </pc:spChg>
      </pc:sldChg>
      <pc:sldChg chg="modSp">
        <pc:chgData name="PENG Siwei" userId="8c9d49ea30389574" providerId="LiveId" clId="{A83B3D1E-B0DF-4E72-BCCF-B9FFC60BBDDB}" dt="2018-10-08T09:23:49.665" v="64" actId="313"/>
        <pc:sldMkLst>
          <pc:docMk/>
          <pc:sldMk cId="0" sldId="267"/>
        </pc:sldMkLst>
        <pc:spChg chg="mod">
          <ac:chgData name="PENG Siwei" userId="8c9d49ea30389574" providerId="LiveId" clId="{A83B3D1E-B0DF-4E72-BCCF-B9FFC60BBDDB}" dt="2018-10-08T09:23:49.665" v="64" actId="313"/>
          <ac:spMkLst>
            <pc:docMk/>
            <pc:sldMk cId="0" sldId="267"/>
            <ac:spMk id="81924" creationId="{C3BAA352-17F7-4B8C-99D0-0DB39A68F6BF}"/>
          </ac:spMkLst>
        </pc:spChg>
      </pc:sldChg>
      <pc:sldChg chg="modSp">
        <pc:chgData name="PENG Siwei" userId="8c9d49ea30389574" providerId="LiveId" clId="{A83B3D1E-B0DF-4E72-BCCF-B9FFC60BBDDB}" dt="2018-10-08T09:24:02.707" v="69" actId="313"/>
        <pc:sldMkLst>
          <pc:docMk/>
          <pc:sldMk cId="0" sldId="268"/>
        </pc:sldMkLst>
        <pc:spChg chg="mod">
          <ac:chgData name="PENG Siwei" userId="8c9d49ea30389574" providerId="LiveId" clId="{A83B3D1E-B0DF-4E72-BCCF-B9FFC60BBDDB}" dt="2018-10-08T09:23:58.969" v="65" actId="313"/>
          <ac:spMkLst>
            <pc:docMk/>
            <pc:sldMk cId="0" sldId="268"/>
            <ac:spMk id="83972" creationId="{7491EF33-F801-4063-8C06-117882035BB2}"/>
          </ac:spMkLst>
        </pc:spChg>
        <pc:spChg chg="mod">
          <ac:chgData name="PENG Siwei" userId="8c9d49ea30389574" providerId="LiveId" clId="{A83B3D1E-B0DF-4E72-BCCF-B9FFC60BBDDB}" dt="2018-10-08T09:24:00.459" v="66" actId="313"/>
          <ac:spMkLst>
            <pc:docMk/>
            <pc:sldMk cId="0" sldId="268"/>
            <ac:spMk id="83973" creationId="{45D85079-A4B4-493D-814C-AFC6BF7E4BA9}"/>
          </ac:spMkLst>
        </pc:spChg>
        <pc:spChg chg="mod">
          <ac:chgData name="PENG Siwei" userId="8c9d49ea30389574" providerId="LiveId" clId="{A83B3D1E-B0DF-4E72-BCCF-B9FFC60BBDDB}" dt="2018-10-08T09:24:02.707" v="69" actId="313"/>
          <ac:spMkLst>
            <pc:docMk/>
            <pc:sldMk cId="0" sldId="268"/>
            <ac:spMk id="83974" creationId="{1E62E1F8-9B62-4097-948D-2869CE59E19C}"/>
          </ac:spMkLst>
        </pc:spChg>
      </pc:sldChg>
      <pc:sldChg chg="modSp">
        <pc:chgData name="PENG Siwei" userId="8c9d49ea30389574" providerId="LiveId" clId="{A83B3D1E-B0DF-4E72-BCCF-B9FFC60BBDDB}" dt="2018-10-08T09:24:04.943" v="72" actId="313"/>
        <pc:sldMkLst>
          <pc:docMk/>
          <pc:sldMk cId="0" sldId="269"/>
        </pc:sldMkLst>
        <pc:spChg chg="mod">
          <ac:chgData name="PENG Siwei" userId="8c9d49ea30389574" providerId="LiveId" clId="{A83B3D1E-B0DF-4E72-BCCF-B9FFC60BBDDB}" dt="2018-10-08T09:24:03.839" v="70" actId="313"/>
          <ac:spMkLst>
            <pc:docMk/>
            <pc:sldMk cId="0" sldId="269"/>
            <ac:spMk id="86020" creationId="{84AC77EB-D95F-454D-AC01-262272E98EFB}"/>
          </ac:spMkLst>
        </pc:spChg>
        <pc:spChg chg="mod">
          <ac:chgData name="PENG Siwei" userId="8c9d49ea30389574" providerId="LiveId" clId="{A83B3D1E-B0DF-4E72-BCCF-B9FFC60BBDDB}" dt="2018-10-08T09:24:04.321" v="71" actId="313"/>
          <ac:spMkLst>
            <pc:docMk/>
            <pc:sldMk cId="0" sldId="269"/>
            <ac:spMk id="86021" creationId="{EB9EC034-BB8E-4FBB-969A-4BE62D79DE8D}"/>
          </ac:spMkLst>
        </pc:spChg>
        <pc:spChg chg="mod">
          <ac:chgData name="PENG Siwei" userId="8c9d49ea30389574" providerId="LiveId" clId="{A83B3D1E-B0DF-4E72-BCCF-B9FFC60BBDDB}" dt="2018-10-08T09:24:04.943" v="72" actId="313"/>
          <ac:spMkLst>
            <pc:docMk/>
            <pc:sldMk cId="0" sldId="269"/>
            <ac:spMk id="86022" creationId="{1155FE05-1121-4423-A987-AB33CC423F38}"/>
          </ac:spMkLst>
        </pc:spChg>
      </pc:sldChg>
      <pc:sldChg chg="modSp">
        <pc:chgData name="PENG Siwei" userId="8c9d49ea30389574" providerId="LiveId" clId="{A83B3D1E-B0DF-4E72-BCCF-B9FFC60BBDDB}" dt="2018-10-08T09:24:07.970" v="77" actId="313"/>
        <pc:sldMkLst>
          <pc:docMk/>
          <pc:sldMk cId="0" sldId="270"/>
        </pc:sldMkLst>
        <pc:spChg chg="mod">
          <ac:chgData name="PENG Siwei" userId="8c9d49ea30389574" providerId="LiveId" clId="{A83B3D1E-B0DF-4E72-BCCF-B9FFC60BBDDB}" dt="2018-10-08T09:24:06.881" v="75" actId="313"/>
          <ac:spMkLst>
            <pc:docMk/>
            <pc:sldMk cId="0" sldId="270"/>
            <ac:spMk id="88068" creationId="{AB3D2C3F-1E52-43C5-A9EE-4BFD5AF76812}"/>
          </ac:spMkLst>
        </pc:spChg>
        <pc:spChg chg="mod">
          <ac:chgData name="PENG Siwei" userId="8c9d49ea30389574" providerId="LiveId" clId="{A83B3D1E-B0DF-4E72-BCCF-B9FFC60BBDDB}" dt="2018-10-08T09:24:07.540" v="76" actId="313"/>
          <ac:spMkLst>
            <pc:docMk/>
            <pc:sldMk cId="0" sldId="270"/>
            <ac:spMk id="88069" creationId="{FEA2821C-6F7A-45FE-92F1-AF806A032A2B}"/>
          </ac:spMkLst>
        </pc:spChg>
        <pc:spChg chg="mod">
          <ac:chgData name="PENG Siwei" userId="8c9d49ea30389574" providerId="LiveId" clId="{A83B3D1E-B0DF-4E72-BCCF-B9FFC60BBDDB}" dt="2018-10-08T09:24:07.970" v="77" actId="313"/>
          <ac:spMkLst>
            <pc:docMk/>
            <pc:sldMk cId="0" sldId="270"/>
            <ac:spMk id="88070" creationId="{BFFC2236-44BB-42BF-B9EB-B6053EA09EB3}"/>
          </ac:spMkLst>
        </pc:spChg>
      </pc:sldChg>
      <pc:sldChg chg="modSp">
        <pc:chgData name="PENG Siwei" userId="8c9d49ea30389574" providerId="LiveId" clId="{A83B3D1E-B0DF-4E72-BCCF-B9FFC60BBDDB}" dt="2018-10-08T09:25:14.248" v="121" actId="404"/>
        <pc:sldMkLst>
          <pc:docMk/>
          <pc:sldMk cId="0" sldId="271"/>
        </pc:sldMkLst>
        <pc:spChg chg="mod">
          <ac:chgData name="PENG Siwei" userId="8c9d49ea30389574" providerId="LiveId" clId="{A83B3D1E-B0DF-4E72-BCCF-B9FFC60BBDDB}" dt="2018-10-08T09:24:09.003" v="78" actId="313"/>
          <ac:spMkLst>
            <pc:docMk/>
            <pc:sldMk cId="0" sldId="271"/>
            <ac:spMk id="95236" creationId="{B839034D-04FB-4003-83CE-6FC8C5BE8621}"/>
          </ac:spMkLst>
        </pc:spChg>
        <pc:spChg chg="mod">
          <ac:chgData name="PENG Siwei" userId="8c9d49ea30389574" providerId="LiveId" clId="{A83B3D1E-B0DF-4E72-BCCF-B9FFC60BBDDB}" dt="2018-10-08T09:25:14.248" v="121" actId="404"/>
          <ac:spMkLst>
            <pc:docMk/>
            <pc:sldMk cId="0" sldId="271"/>
            <ac:spMk id="95238" creationId="{9EA5C608-0A5A-4E66-B614-4E58DA85581B}"/>
          </ac:spMkLst>
        </pc:spChg>
        <pc:spChg chg="mod">
          <ac:chgData name="PENG Siwei" userId="8c9d49ea30389574" providerId="LiveId" clId="{A83B3D1E-B0DF-4E72-BCCF-B9FFC60BBDDB}" dt="2018-10-08T09:24:15.576" v="87" actId="313"/>
          <ac:spMkLst>
            <pc:docMk/>
            <pc:sldMk cId="0" sldId="271"/>
            <ac:spMk id="95239" creationId="{34DA8BFC-2496-4CF8-A02D-57736F4B4868}"/>
          </ac:spMkLst>
        </pc:spChg>
      </pc:sldChg>
      <pc:sldChg chg="modSp">
        <pc:chgData name="PENG Siwei" userId="8c9d49ea30389574" providerId="LiveId" clId="{A83B3D1E-B0DF-4E72-BCCF-B9FFC60BBDDB}" dt="2018-10-08T09:25:26.400" v="122" actId="14100"/>
        <pc:sldMkLst>
          <pc:docMk/>
          <pc:sldMk cId="0" sldId="278"/>
        </pc:sldMkLst>
        <pc:spChg chg="mod">
          <ac:chgData name="PENG Siwei" userId="8c9d49ea30389574" providerId="LiveId" clId="{A83B3D1E-B0DF-4E72-BCCF-B9FFC60BBDDB}" dt="2018-10-08T09:25:26.400" v="122" actId="14100"/>
          <ac:spMkLst>
            <pc:docMk/>
            <pc:sldMk cId="0" sldId="278"/>
            <ac:spMk id="109574" creationId="{2FA1688A-9850-4CD4-8796-70CBB26DD0F7}"/>
          </ac:spMkLst>
        </pc:spChg>
      </pc:sldChg>
      <pc:sldChg chg="modSp">
        <pc:chgData name="PENG Siwei" userId="8c9d49ea30389574" providerId="LiveId" clId="{A83B3D1E-B0DF-4E72-BCCF-B9FFC60BBDDB}" dt="2018-10-08T09:26:04.827" v="124"/>
        <pc:sldMkLst>
          <pc:docMk/>
          <pc:sldMk cId="0" sldId="283"/>
        </pc:sldMkLst>
        <pc:spChg chg="mod">
          <ac:chgData name="PENG Siwei" userId="8c9d49ea30389574" providerId="LiveId" clId="{A83B3D1E-B0DF-4E72-BCCF-B9FFC60BBDDB}" dt="2018-10-08T09:26:04.827" v="124"/>
          <ac:spMkLst>
            <pc:docMk/>
            <pc:sldMk cId="0" sldId="283"/>
            <ac:spMk id="115716" creationId="{8262ACCA-79C3-4098-8C99-CB2CF313CEDF}"/>
          </ac:spMkLst>
        </pc:spChg>
      </pc:sldChg>
      <pc:sldChg chg="modSp">
        <pc:chgData name="PENG Siwei" userId="8c9d49ea30389574" providerId="LiveId" clId="{A83B3D1E-B0DF-4E72-BCCF-B9FFC60BBDDB}" dt="2018-10-08T09:26:07.144" v="125"/>
        <pc:sldMkLst>
          <pc:docMk/>
          <pc:sldMk cId="0" sldId="284"/>
        </pc:sldMkLst>
        <pc:spChg chg="mod">
          <ac:chgData name="PENG Siwei" userId="8c9d49ea30389574" providerId="LiveId" clId="{A83B3D1E-B0DF-4E72-BCCF-B9FFC60BBDDB}" dt="2018-10-08T09:26:07.144" v="125"/>
          <ac:spMkLst>
            <pc:docMk/>
            <pc:sldMk cId="0" sldId="284"/>
            <ac:spMk id="116740" creationId="{3A277DFC-F69B-4D73-883F-40E165C84F98}"/>
          </ac:spMkLst>
        </pc:spChg>
      </pc:sldChg>
      <pc:sldChg chg="modSp">
        <pc:chgData name="PENG Siwei" userId="8c9d49ea30389574" providerId="LiveId" clId="{A83B3D1E-B0DF-4E72-BCCF-B9FFC60BBDDB}" dt="2018-10-08T09:26:04.827" v="124"/>
        <pc:sldMkLst>
          <pc:docMk/>
          <pc:sldMk cId="0" sldId="285"/>
        </pc:sldMkLst>
        <pc:spChg chg="mod">
          <ac:chgData name="PENG Siwei" userId="8c9d49ea30389574" providerId="LiveId" clId="{A83B3D1E-B0DF-4E72-BCCF-B9FFC60BBDDB}" dt="2018-10-08T09:26:04.827" v="124"/>
          <ac:spMkLst>
            <pc:docMk/>
            <pc:sldMk cId="0" sldId="285"/>
            <ac:spMk id="117764" creationId="{532372A8-42B4-40DF-9AFB-C73A98D18625}"/>
          </ac:spMkLst>
        </pc:spChg>
      </pc:sldChg>
      <pc:sldChg chg="modSp">
        <pc:chgData name="PENG Siwei" userId="8c9d49ea30389574" providerId="LiveId" clId="{A83B3D1E-B0DF-4E72-BCCF-B9FFC60BBDDB}" dt="2018-10-08T09:26:04.827" v="124"/>
        <pc:sldMkLst>
          <pc:docMk/>
          <pc:sldMk cId="0" sldId="286"/>
        </pc:sldMkLst>
        <pc:spChg chg="mod">
          <ac:chgData name="PENG Siwei" userId="8c9d49ea30389574" providerId="LiveId" clId="{A83B3D1E-B0DF-4E72-BCCF-B9FFC60BBDDB}" dt="2018-10-08T09:26:04.827" v="124"/>
          <ac:spMkLst>
            <pc:docMk/>
            <pc:sldMk cId="0" sldId="286"/>
            <ac:spMk id="118788" creationId="{7B8B705F-82A9-4024-AE7D-B0D588D6637F}"/>
          </ac:spMkLst>
        </pc:spChg>
      </pc:sldChg>
      <pc:sldChg chg="modSp">
        <pc:chgData name="PENG Siwei" userId="8c9d49ea30389574" providerId="LiveId" clId="{A83B3D1E-B0DF-4E72-BCCF-B9FFC60BBDDB}" dt="2018-10-08T09:24:23.759" v="93" actId="313"/>
        <pc:sldMkLst>
          <pc:docMk/>
          <pc:sldMk cId="0" sldId="287"/>
        </pc:sldMkLst>
        <pc:spChg chg="mod">
          <ac:chgData name="PENG Siwei" userId="8c9d49ea30389574" providerId="LiveId" clId="{A83B3D1E-B0DF-4E72-BCCF-B9FFC60BBDDB}" dt="2018-10-08T09:24:23.759" v="93" actId="313"/>
          <ac:spMkLst>
            <pc:docMk/>
            <pc:sldMk cId="0" sldId="287"/>
            <ac:spMk id="119812" creationId="{8A7E2063-708F-4947-80A5-DCA83025086E}"/>
          </ac:spMkLst>
        </pc:spChg>
      </pc:sldChg>
      <pc:sldChg chg="modSp">
        <pc:chgData name="PENG Siwei" userId="8c9d49ea30389574" providerId="LiveId" clId="{A83B3D1E-B0DF-4E72-BCCF-B9FFC60BBDDB}" dt="2018-10-08T09:26:04.827" v="124"/>
        <pc:sldMkLst>
          <pc:docMk/>
          <pc:sldMk cId="0" sldId="288"/>
        </pc:sldMkLst>
        <pc:spChg chg="mod">
          <ac:chgData name="PENG Siwei" userId="8c9d49ea30389574" providerId="LiveId" clId="{A83B3D1E-B0DF-4E72-BCCF-B9FFC60BBDDB}" dt="2018-10-08T09:26:04.827" v="124"/>
          <ac:spMkLst>
            <pc:docMk/>
            <pc:sldMk cId="0" sldId="288"/>
            <ac:spMk id="130051" creationId="{73E239D2-EBFC-400C-AADF-EC29827C1AF9}"/>
          </ac:spMkLst>
        </pc:spChg>
      </pc:sldChg>
      <pc:sldChg chg="modSp">
        <pc:chgData name="PENG Siwei" userId="8c9d49ea30389574" providerId="LiveId" clId="{A83B3D1E-B0DF-4E72-BCCF-B9FFC60BBDDB}" dt="2018-10-08T09:24:36.774" v="105" actId="313"/>
        <pc:sldMkLst>
          <pc:docMk/>
          <pc:sldMk cId="0" sldId="291"/>
        </pc:sldMkLst>
        <pc:spChg chg="mod">
          <ac:chgData name="PENG Siwei" userId="8c9d49ea30389574" providerId="LiveId" clId="{A83B3D1E-B0DF-4E72-BCCF-B9FFC60BBDDB}" dt="2018-10-08T09:24:36.774" v="105" actId="313"/>
          <ac:spMkLst>
            <pc:docMk/>
            <pc:sldMk cId="0" sldId="291"/>
            <ac:spMk id="134148" creationId="{ACF5047F-166A-4012-A336-8F590DBED9A5}"/>
          </ac:spMkLst>
        </pc:spChg>
      </pc:sldChg>
      <pc:sldChg chg="modSp">
        <pc:chgData name="PENG Siwei" userId="8c9d49ea30389574" providerId="LiveId" clId="{A83B3D1E-B0DF-4E72-BCCF-B9FFC60BBDDB}" dt="2018-10-08T09:24:31.840" v="102" actId="313"/>
        <pc:sldMkLst>
          <pc:docMk/>
          <pc:sldMk cId="0" sldId="292"/>
        </pc:sldMkLst>
        <pc:spChg chg="mod">
          <ac:chgData name="PENG Siwei" userId="8c9d49ea30389574" providerId="LiveId" clId="{A83B3D1E-B0DF-4E72-BCCF-B9FFC60BBDDB}" dt="2018-10-08T09:24:31.840" v="102" actId="313"/>
          <ac:spMkLst>
            <pc:docMk/>
            <pc:sldMk cId="0" sldId="292"/>
            <ac:spMk id="136196" creationId="{82324B1A-DA72-4892-8EA3-0AFB24657616}"/>
          </ac:spMkLst>
        </pc:spChg>
      </pc:sldChg>
      <pc:sldChg chg="modSp">
        <pc:chgData name="PENG Siwei" userId="8c9d49ea30389574" providerId="LiveId" clId="{A83B3D1E-B0DF-4E72-BCCF-B9FFC60BBDDB}" dt="2018-10-08T09:22:51.403" v="26" actId="1076"/>
        <pc:sldMkLst>
          <pc:docMk/>
          <pc:sldMk cId="0" sldId="296"/>
        </pc:sldMkLst>
        <pc:spChg chg="mod">
          <ac:chgData name="PENG Siwei" userId="8c9d49ea30389574" providerId="LiveId" clId="{A83B3D1E-B0DF-4E72-BCCF-B9FFC60BBDDB}" dt="2018-10-08T09:22:49.169" v="25" actId="1076"/>
          <ac:spMkLst>
            <pc:docMk/>
            <pc:sldMk cId="0" sldId="296"/>
            <ac:spMk id="4102" creationId="{540C5769-CC14-441C-B20F-B65E54B9F284}"/>
          </ac:spMkLst>
        </pc:spChg>
        <pc:spChg chg="mod">
          <ac:chgData name="PENG Siwei" userId="8c9d49ea30389574" providerId="LiveId" clId="{A83B3D1E-B0DF-4E72-BCCF-B9FFC60BBDDB}" dt="2018-10-08T09:22:51.403" v="26" actId="1076"/>
          <ac:spMkLst>
            <pc:docMk/>
            <pc:sldMk cId="0" sldId="296"/>
            <ac:spMk id="4104" creationId="{139E06A2-9616-4D6B-BA95-D01C61590736}"/>
          </ac:spMkLst>
        </pc:spChg>
      </pc:sldChg>
      <pc:sldChg chg="modSp">
        <pc:chgData name="PENG Siwei" userId="8c9d49ea30389574" providerId="LiveId" clId="{A83B3D1E-B0DF-4E72-BCCF-B9FFC60BBDDB}" dt="2018-10-08T09:23:31.961" v="41" actId="313"/>
        <pc:sldMkLst>
          <pc:docMk/>
          <pc:sldMk cId="0" sldId="297"/>
        </pc:sldMkLst>
        <pc:spChg chg="mod">
          <ac:chgData name="PENG Siwei" userId="8c9d49ea30389574" providerId="LiveId" clId="{A83B3D1E-B0DF-4E72-BCCF-B9FFC60BBDDB}" dt="2018-10-08T09:23:31.961" v="41" actId="313"/>
          <ac:spMkLst>
            <pc:docMk/>
            <pc:sldMk cId="0" sldId="297"/>
            <ac:spMk id="5" creationId="{817DEBC3-E007-4BC1-9127-FE2038B09EFF}"/>
          </ac:spMkLst>
        </pc:spChg>
        <pc:spChg chg="mod">
          <ac:chgData name="PENG Siwei" userId="8c9d49ea30389574" providerId="LiveId" clId="{A83B3D1E-B0DF-4E72-BCCF-B9FFC60BBDDB}" dt="2018-10-08T09:23:30.768" v="39" actId="313"/>
          <ac:spMkLst>
            <pc:docMk/>
            <pc:sldMk cId="0" sldId="297"/>
            <ac:spMk id="68613" creationId="{A1B18478-FFCE-4EF6-B5B0-18916953481F}"/>
          </ac:spMkLst>
        </pc:spChg>
      </pc:sldChg>
      <pc:sldChg chg="modSp">
        <pc:chgData name="PENG Siwei" userId="8c9d49ea30389574" providerId="LiveId" clId="{A83B3D1E-B0DF-4E72-BCCF-B9FFC60BBDDB}" dt="2018-10-08T09:23:42.334" v="51" actId="313"/>
        <pc:sldMkLst>
          <pc:docMk/>
          <pc:sldMk cId="0" sldId="298"/>
        </pc:sldMkLst>
        <pc:spChg chg="mod">
          <ac:chgData name="PENG Siwei" userId="8c9d49ea30389574" providerId="LiveId" clId="{A83B3D1E-B0DF-4E72-BCCF-B9FFC60BBDDB}" dt="2018-10-08T09:23:42.334" v="51" actId="313"/>
          <ac:spMkLst>
            <pc:docMk/>
            <pc:sldMk cId="0" sldId="298"/>
            <ac:spMk id="8" creationId="{6BDA853C-F31B-42F9-ACF0-CAC0F6E15388}"/>
          </ac:spMkLst>
        </pc:spChg>
        <pc:spChg chg="mod">
          <ac:chgData name="PENG Siwei" userId="8c9d49ea30389574" providerId="LiveId" clId="{A83B3D1E-B0DF-4E72-BCCF-B9FFC60BBDDB}" dt="2018-10-08T09:23:41.624" v="49" actId="313"/>
          <ac:spMkLst>
            <pc:docMk/>
            <pc:sldMk cId="0" sldId="298"/>
            <ac:spMk id="72709" creationId="{160438D0-F460-4AF8-9684-691FACFB1F8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AB057BDA-48E0-464D-8576-27E806A8F00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13FE81D0-3A22-4D0B-A018-C449CEC2E68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EA57B8CB-B793-4B0D-AC99-A47E04E0FA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7" name="Rectangle 5">
            <a:extLst>
              <a:ext uri="{FF2B5EF4-FFF2-40B4-BE49-F238E27FC236}">
                <a16:creationId xmlns:a16="http://schemas.microsoft.com/office/drawing/2014/main" id="{94D1790B-0DDF-4563-B4A7-D433ABC2CA4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0118" name="Rectangle 6">
            <a:extLst>
              <a:ext uri="{FF2B5EF4-FFF2-40B4-BE49-F238E27FC236}">
                <a16:creationId xmlns:a16="http://schemas.microsoft.com/office/drawing/2014/main" id="{093BF320-D595-44CC-8B89-E07EF6A5318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119" name="Rectangle 7">
            <a:extLst>
              <a:ext uri="{FF2B5EF4-FFF2-40B4-BE49-F238E27FC236}">
                <a16:creationId xmlns:a16="http://schemas.microsoft.com/office/drawing/2014/main" id="{0D444552-B364-41CD-8B77-CD976C13BD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700CECB6-7141-4AA8-A8B7-254BC2ABCF2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D4A9A610-B3A7-4A0B-A0BA-06A5C1A6243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5FF7D846-1F0C-4462-9E66-756515CC7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泛型容器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通用型算法</a:t>
            </a:r>
          </a:p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5990C6A6-C062-4F47-A9DB-D82823C636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9pPr>
          </a:lstStyle>
          <a:p>
            <a:pPr eaLnBrk="1" hangingPunct="1"/>
            <a:fld id="{6B7B1A0E-E7BD-4604-BF43-C47BF76C2369}" type="slidenum">
              <a:rPr lang="en-US" altLang="zh-CN" b="0"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</a:t>
            </a:fld>
            <a:endParaRPr lang="en-US" altLang="zh-CN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40C3E6E7-B98B-4A29-AFC9-B106C6FBF7A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3166CA1-8253-4F8A-9A7D-B6DAAEFC57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eaLnBrk="1" hangingPunct="1">
              <a:defRPr/>
            </a:pPr>
            <a:r>
              <a:rPr lang="zh-CN" altLang="en-US" dirty="0"/>
              <a:t>迭代器 </a:t>
            </a:r>
            <a:r>
              <a:rPr lang="en-US" altLang="zh-CN" dirty="0" err="1"/>
              <a:t>iterator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迭代器在</a:t>
            </a:r>
            <a:r>
              <a:rPr lang="en-US" altLang="zh-CN" dirty="0"/>
              <a:t>STL</a:t>
            </a:r>
            <a:r>
              <a:rPr lang="zh-CN" altLang="en-US" dirty="0"/>
              <a:t>中起着粘合剂的作用。</a:t>
            </a:r>
          </a:p>
          <a:p>
            <a:pPr lvl="1" eaLnBrk="1" hangingPunct="1">
              <a:defRPr/>
            </a:pPr>
            <a:r>
              <a:rPr lang="zh-CN" altLang="en-US" dirty="0"/>
              <a:t>通过迭代器存取有序序列中的元素。</a:t>
            </a:r>
          </a:p>
          <a:p>
            <a:pPr lvl="1" eaLnBrk="1" hangingPunct="1">
              <a:defRPr/>
            </a:pPr>
            <a:r>
              <a:rPr lang="zh-CN" altLang="en-US" dirty="0"/>
              <a:t>指针可以被当作任意类型的迭代器使用。</a:t>
            </a:r>
          </a:p>
          <a:p>
            <a:pPr lvl="1" eaLnBrk="1" hangingPunct="1">
              <a:defRPr/>
            </a:pPr>
            <a:r>
              <a:rPr lang="zh-CN" altLang="en-US" dirty="0"/>
              <a:t>迭代器相对于指针来说更具一般化。</a:t>
            </a:r>
          </a:p>
          <a:p>
            <a:pPr eaLnBrk="1" hangingPunct="1">
              <a:defRPr/>
            </a:pPr>
            <a:r>
              <a:rPr lang="zh-CN" altLang="en-US" sz="2800" dirty="0"/>
              <a:t>容器 </a:t>
            </a:r>
            <a:r>
              <a:rPr lang="en-US" altLang="zh-CN" sz="2800" dirty="0"/>
              <a:t>container</a:t>
            </a:r>
          </a:p>
          <a:p>
            <a:pPr lvl="1" eaLnBrk="1" hangingPunct="1">
              <a:defRPr/>
            </a:pPr>
            <a:r>
              <a:rPr lang="en-US" altLang="zh-CN" sz="2400" dirty="0"/>
              <a:t>vector </a:t>
            </a:r>
            <a:r>
              <a:rPr lang="zh-CN" altLang="en-US" sz="2400" dirty="0"/>
              <a:t>向量（数组）</a:t>
            </a:r>
          </a:p>
          <a:p>
            <a:pPr lvl="1" eaLnBrk="1" hangingPunct="1">
              <a:defRPr/>
            </a:pPr>
            <a:r>
              <a:rPr lang="en-US" altLang="zh-CN" sz="2400" dirty="0"/>
              <a:t>list </a:t>
            </a:r>
            <a:r>
              <a:rPr lang="zh-CN" altLang="en-US" sz="2400" dirty="0"/>
              <a:t>列表（双向链表）</a:t>
            </a:r>
          </a:p>
          <a:p>
            <a:pPr lvl="1" eaLnBrk="1" hangingPunct="1">
              <a:defRPr/>
            </a:pPr>
            <a:r>
              <a:rPr lang="en-US" altLang="zh-CN" sz="2400" dirty="0" err="1"/>
              <a:t>deque</a:t>
            </a:r>
            <a:r>
              <a:rPr lang="en-US" altLang="zh-CN" sz="2400" dirty="0"/>
              <a:t> </a:t>
            </a:r>
            <a:r>
              <a:rPr lang="zh-CN" altLang="en-US" sz="2400" dirty="0"/>
              <a:t>双队列（块指针数组）</a:t>
            </a:r>
          </a:p>
          <a:p>
            <a:pPr lvl="1" eaLnBrk="1" hangingPunct="1">
              <a:defRPr/>
            </a:pPr>
            <a:r>
              <a:rPr lang="en-US" altLang="zh-CN" sz="2400" dirty="0"/>
              <a:t>set </a:t>
            </a:r>
            <a:r>
              <a:rPr lang="zh-CN" altLang="en-US" sz="2400" dirty="0"/>
              <a:t>集合（红黑树）</a:t>
            </a:r>
          </a:p>
          <a:p>
            <a:pPr lvl="1" eaLnBrk="1" hangingPunct="1">
              <a:defRPr/>
            </a:pPr>
            <a:r>
              <a:rPr lang="en-US" altLang="zh-CN" sz="2400" dirty="0" err="1"/>
              <a:t>multiset</a:t>
            </a:r>
            <a:r>
              <a:rPr lang="en-US" altLang="zh-CN" sz="2400" dirty="0"/>
              <a:t> </a:t>
            </a:r>
            <a:r>
              <a:rPr lang="zh-CN" altLang="en-US" sz="2400" dirty="0"/>
              <a:t>多重集合</a:t>
            </a:r>
          </a:p>
          <a:p>
            <a:pPr lvl="1" eaLnBrk="1" hangingPunct="1">
              <a:defRPr/>
            </a:pPr>
            <a:r>
              <a:rPr lang="en-US" altLang="zh-CN" sz="2400" dirty="0"/>
              <a:t>map </a:t>
            </a:r>
            <a:r>
              <a:rPr lang="zh-CN" altLang="en-US" sz="2400" dirty="0"/>
              <a:t>映射（</a:t>
            </a:r>
            <a:r>
              <a:rPr lang="en-US" altLang="zh-CN" sz="2400" dirty="0"/>
              <a:t>{</a:t>
            </a:r>
            <a:r>
              <a:rPr lang="zh-CN" altLang="en-US" sz="2400" dirty="0"/>
              <a:t>键，值</a:t>
            </a:r>
            <a:r>
              <a:rPr lang="en-US" altLang="zh-CN" sz="2400" dirty="0"/>
              <a:t>}</a:t>
            </a:r>
            <a:r>
              <a:rPr lang="zh-CN" altLang="en-US" sz="2400" dirty="0"/>
              <a:t>集合）</a:t>
            </a:r>
          </a:p>
          <a:p>
            <a:pPr lvl="1" eaLnBrk="1" hangingPunct="1">
              <a:defRPr/>
            </a:pPr>
            <a:r>
              <a:rPr lang="en-US" altLang="zh-CN" sz="2400" dirty="0" err="1"/>
              <a:t>multimap</a:t>
            </a:r>
            <a:r>
              <a:rPr lang="en-US" altLang="zh-CN" sz="2400" dirty="0"/>
              <a:t> </a:t>
            </a:r>
            <a:r>
              <a:rPr lang="zh-CN" altLang="en-US" sz="2400" dirty="0"/>
              <a:t>多重映射</a:t>
            </a:r>
          </a:p>
          <a:p>
            <a:pPr eaLnBrk="1" hangingPunct="1">
              <a:defRPr/>
            </a:pPr>
            <a:r>
              <a:rPr lang="zh-CN" altLang="en-US" sz="2800" dirty="0"/>
              <a:t>容器适配器</a:t>
            </a:r>
          </a:p>
          <a:p>
            <a:pPr lvl="1" eaLnBrk="1" hangingPunct="1">
              <a:defRPr/>
            </a:pPr>
            <a:r>
              <a:rPr lang="en-US" altLang="zh-CN" sz="2400" dirty="0"/>
              <a:t>stack </a:t>
            </a:r>
            <a:r>
              <a:rPr lang="zh-CN" altLang="en-US" sz="2400" dirty="0"/>
              <a:t>栈</a:t>
            </a:r>
          </a:p>
          <a:p>
            <a:pPr lvl="1" eaLnBrk="1" hangingPunct="1">
              <a:defRPr/>
            </a:pPr>
            <a:r>
              <a:rPr lang="en-US" altLang="zh-CN" sz="2400" dirty="0"/>
              <a:t>queue </a:t>
            </a:r>
            <a:r>
              <a:rPr lang="zh-CN" altLang="en-US" sz="2400" dirty="0"/>
              <a:t>队列</a:t>
            </a:r>
          </a:p>
          <a:p>
            <a:pPr lvl="1" eaLnBrk="1" hangingPunct="1">
              <a:defRPr/>
            </a:pPr>
            <a:r>
              <a:rPr lang="en-US" altLang="zh-CN" sz="2400" dirty="0" err="1"/>
              <a:t>priority_queue</a:t>
            </a:r>
            <a:r>
              <a:rPr lang="en-US" altLang="zh-CN" sz="2400" dirty="0"/>
              <a:t> </a:t>
            </a:r>
            <a:r>
              <a:rPr lang="zh-CN" altLang="en-US" sz="2400" dirty="0"/>
              <a:t>优先队列</a:t>
            </a:r>
            <a:endParaRPr lang="en-US" altLang="zh-CN" dirty="0"/>
          </a:p>
          <a:p>
            <a:pPr lvl="1" eaLnBrk="1" hangingPunct="1">
              <a:defRPr/>
            </a:pPr>
            <a:endParaRPr lang="en-US" altLang="zh-CN" dirty="0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05B076C7-B374-4279-9AAC-C5BFA24F9D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9pPr>
          </a:lstStyle>
          <a:p>
            <a:pPr eaLnBrk="1" hangingPunct="1"/>
            <a:fld id="{64C5E124-672D-44C2-97D7-5B3C63BD9354}" type="slidenum">
              <a:rPr lang="en-US" altLang="zh-CN" b="0"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7</a:t>
            </a:fld>
            <a:endParaRPr lang="en-US" altLang="zh-CN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C58A335A-047A-4FBB-83DE-CA727BD61E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9pPr>
          </a:lstStyle>
          <a:p>
            <a:pPr eaLnBrk="1" hangingPunct="1"/>
            <a:fld id="{03E4C038-E56B-422A-AB97-A4C42A18D40C}" type="slidenum">
              <a:rPr lang="en-US" altLang="zh-CN" b="0"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16</a:t>
            </a:fld>
            <a:endParaRPr lang="en-US" altLang="zh-CN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D0B6FD9C-9C20-4D3B-B4F0-3F23F83B7F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C42DEEBC-4466-429E-99EA-C86CA3477D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如何获取迭代器的类型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8192F3CB-0D39-4F59-A460-112AE471B5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9pPr>
          </a:lstStyle>
          <a:p>
            <a:pPr eaLnBrk="1" hangingPunct="1"/>
            <a:fld id="{213ECB10-0B62-4837-BDD9-05F40CBE7EA5}" type="slidenum">
              <a:rPr lang="en-US" altLang="zh-CN" b="0"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17</a:t>
            </a:fld>
            <a:endParaRPr lang="en-US" altLang="zh-CN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137A2815-3675-49A0-A220-0F6B06A2EA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653BB41E-8131-4FE7-827B-6D85E2B1DF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如何保证指针可以替换迭代器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56FE4E87-056C-4861-9A3E-B311A6ED54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9pPr>
          </a:lstStyle>
          <a:p>
            <a:pPr eaLnBrk="1" hangingPunct="1"/>
            <a:fld id="{31CF1226-3776-462D-8341-75FED54E06F5}" type="slidenum">
              <a:rPr lang="en-US" altLang="zh-CN" b="0"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18</a:t>
            </a:fld>
            <a:endParaRPr lang="en-US" altLang="zh-CN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77F58619-4453-4822-BF19-4A63D37725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3183023F-E238-4DA7-879A-5924A03B52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需要使用部分特化，如</a:t>
            </a:r>
            <a:r>
              <a:rPr lang="en-US" altLang="zh-CN">
                <a:latin typeface="Arial" panose="020B0604020202020204" pitchFamily="34" charset="0"/>
              </a:rPr>
              <a:t>iterator_traits&lt;T *&gt;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AE7A8D48-AF48-4895-964E-86A4F6D43D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9pPr>
          </a:lstStyle>
          <a:p>
            <a:pPr eaLnBrk="1" hangingPunct="1"/>
            <a:fld id="{6B5D4025-1EA8-4CE5-8D17-E134BD34AD70}" type="slidenum">
              <a:rPr lang="en-US" altLang="zh-CN" b="0"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19</a:t>
            </a:fld>
            <a:endParaRPr lang="en-US" altLang="zh-CN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F820CA2D-FA57-49C8-B6A3-ADEA81364E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440EE85E-DC74-4AA8-B407-E901FA889B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如果不能使用部分特化，也可以通过函数重载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B631976E-53A0-457D-A17D-D470BF1D88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9pPr>
          </a:lstStyle>
          <a:p>
            <a:pPr eaLnBrk="1" hangingPunct="1"/>
            <a:fld id="{17462162-C70E-4E61-B9C3-8BAEA18AC2D9}" type="slidenum">
              <a:rPr lang="en-US" altLang="zh-CN" b="0"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</a:t>
            </a:fld>
            <a:endParaRPr lang="en-US" altLang="zh-CN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C3DB0472-064F-48B6-8A22-626E45B836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2AFA1C44-B6B3-4662-AD4F-B5A114C38F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如何获得迭代器所关联的元素的类型</a:t>
            </a:r>
            <a:r>
              <a:rPr lang="en-US" altLang="zh-CN">
                <a:latin typeface="Arial" panose="020B0604020202020204" pitchFamily="34" charset="0"/>
              </a:rPr>
              <a:t>T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D22D6A89-28B1-45A5-AD5A-8A055C8477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9pPr>
          </a:lstStyle>
          <a:p>
            <a:pPr eaLnBrk="1" hangingPunct="1"/>
            <a:fld id="{A8009A5E-C1F1-49F9-896D-2E5557E905FE}" type="slidenum">
              <a:rPr lang="en-US" altLang="zh-CN" b="0"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34</a:t>
            </a:fld>
            <a:endParaRPr lang="en-US" altLang="zh-CN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E4B0E605-67B8-4D6B-A3F7-2E526F74A1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0F18877-5345-4240-9AB0-00FD7951AE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特化版本：</a:t>
            </a:r>
            <a:r>
              <a:rPr lang="en-US" altLang="zh-CN">
                <a:latin typeface="Arial" panose="020B0604020202020204" pitchFamily="34" charset="0"/>
              </a:rPr>
              <a:t>vector&lt;bool, A&gt;</a:t>
            </a:r>
            <a:r>
              <a:rPr lang="zh-CN" altLang="en-US">
                <a:latin typeface="Arial" panose="020B0604020202020204" pitchFamily="34" charset="0"/>
              </a:rPr>
              <a:t>，或</a:t>
            </a:r>
            <a:r>
              <a:rPr lang="en-US" altLang="zh-CN">
                <a:latin typeface="Arial" panose="020B0604020202020204" pitchFamily="34" charset="0"/>
              </a:rPr>
              <a:t>Bvector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 shadeToTitle="1">
        <a:gradFill rotWithShape="0">
          <a:gsLst>
            <a:gs pos="0">
              <a:schemeClr val="bg1"/>
            </a:gs>
            <a:gs pos="100000">
              <a:srgbClr val="767676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MICRCHIP">
            <a:extLst>
              <a:ext uri="{FF2B5EF4-FFF2-40B4-BE49-F238E27FC236}">
                <a16:creationId xmlns:a16="http://schemas.microsoft.com/office/drawing/2014/main" id="{38310C87-5AA8-4ACF-A70E-512D74D43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876925"/>
            <a:ext cx="947738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SATELIT2">
            <a:extLst>
              <a:ext uri="{FF2B5EF4-FFF2-40B4-BE49-F238E27FC236}">
                <a16:creationId xmlns:a16="http://schemas.microsoft.com/office/drawing/2014/main" id="{CA927408-F945-40BE-B130-D9ACD5ABF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0350"/>
            <a:ext cx="10160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7E79A57-2BF8-410C-BEB5-69267290C1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473364B-813D-476F-B17B-8CC9D6C192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C892E5F-1AA4-4BBB-9F71-70218C3B8B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CB1783E0-2786-4883-8EBA-6BACAFD57F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0272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22544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0525" y="274638"/>
            <a:ext cx="1946275" cy="62499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00113" y="274638"/>
            <a:ext cx="5688012" cy="62499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00194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0113" y="274638"/>
            <a:ext cx="7786687" cy="1066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00113" y="1700213"/>
            <a:ext cx="3816350" cy="48244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8863" y="1700213"/>
            <a:ext cx="3817937" cy="48244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13561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8685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8157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00113" y="1700213"/>
            <a:ext cx="381635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8863" y="1700213"/>
            <a:ext cx="3817937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51748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53849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38257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8355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75232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7263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E2183225-8259-4D57-A046-CD96C83323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274638"/>
            <a:ext cx="778668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014970D-835E-4199-B239-7251D0FCC0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700213"/>
            <a:ext cx="7786687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8932" name="Rectangle 20">
            <a:extLst>
              <a:ext uri="{FF2B5EF4-FFF2-40B4-BE49-F238E27FC236}">
                <a16:creationId xmlns:a16="http://schemas.microsoft.com/office/drawing/2014/main" id="{ABEF0BE9-FE55-43A7-978F-A4F5E67F2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4213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b="0">
              <a:latin typeface="Arial" charset="0"/>
              <a:ea typeface="宋体" pitchFamily="2" charset="-122"/>
            </a:endParaRPr>
          </a:p>
        </p:txBody>
      </p:sp>
      <p:sp>
        <p:nvSpPr>
          <p:cNvPr id="38933" name="Line 21">
            <a:extLst>
              <a:ext uri="{FF2B5EF4-FFF2-40B4-BE49-F238E27FC236}">
                <a16:creationId xmlns:a16="http://schemas.microsoft.com/office/drawing/2014/main" id="{EA367EA0-4FED-4A06-A30D-F0643437C3F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213" y="1484313"/>
            <a:ext cx="8459787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8934" name="Line 22">
            <a:extLst>
              <a:ext uri="{FF2B5EF4-FFF2-40B4-BE49-F238E27FC236}">
                <a16:creationId xmlns:a16="http://schemas.microsoft.com/office/drawing/2014/main" id="{FB416117-10EF-425F-8AF9-C6E57AE11A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213" y="1506538"/>
            <a:ext cx="8459787" cy="0"/>
          </a:xfrm>
          <a:prstGeom prst="line">
            <a:avLst/>
          </a:prstGeom>
          <a:noFill/>
          <a:ln w="19050">
            <a:solidFill>
              <a:schemeClr val="folHlink"/>
            </a:solidFill>
            <a:prstDash val="lgDashDot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Courier New" pitchFamily="49" charset="0"/>
          <a:ea typeface="华文新魏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Courier New" pitchFamily="49" charset="0"/>
          <a:ea typeface="华文新魏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Courier New" pitchFamily="49" charset="0"/>
          <a:ea typeface="华文新魏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Courier New" pitchFamily="49" charset="0"/>
          <a:ea typeface="华文新魏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Courier New" pitchFamily="49" charset="0"/>
          <a:ea typeface="华文新魏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Courier New" pitchFamily="49" charset="0"/>
          <a:ea typeface="华文新魏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Courier New" pitchFamily="49" charset="0"/>
          <a:ea typeface="华文新魏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Courier New" pitchFamily="49" charset="0"/>
          <a:ea typeface="华文新魏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120000"/>
        </a:lnSpc>
        <a:spcBef>
          <a:spcPct val="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20000"/>
        </a:lnSpc>
        <a:spcBef>
          <a:spcPct val="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20000"/>
        </a:lnSpc>
        <a:spcBef>
          <a:spcPct val="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20000"/>
        </a:lnSpc>
        <a:spcBef>
          <a:spcPct val="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1273A350-637A-4E0A-854C-783A314FA20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STL</a:t>
            </a:r>
            <a:br>
              <a:rPr lang="en-US" altLang="zh-CN" sz="4400"/>
            </a:br>
            <a:r>
              <a:rPr lang="en-US" altLang="zh-CN" sz="3600"/>
              <a:t>Standard Template Library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55427BAB-760C-4515-91DA-F3FBE674AD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pair</a:t>
            </a:r>
          </a:p>
        </p:txBody>
      </p:sp>
      <p:sp>
        <p:nvSpPr>
          <p:cNvPr id="70660" name="Text Box 4">
            <a:extLst>
              <a:ext uri="{FF2B5EF4-FFF2-40B4-BE49-F238E27FC236}">
                <a16:creationId xmlns:a16="http://schemas.microsoft.com/office/drawing/2014/main" id="{C83D12F0-566D-43E6-B3AC-416C08DDD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1714500"/>
            <a:ext cx="8505825" cy="13239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/>
              <a:t>template&lt;</a:t>
            </a:r>
            <a:r>
              <a:rPr lang="en-US" altLang="zh-CN" sz="1600" dirty="0" err="1"/>
              <a:t>typename</a:t>
            </a:r>
            <a:r>
              <a:rPr lang="en-US" altLang="zh-CN" sz="1600" dirty="0"/>
              <a:t> T1, </a:t>
            </a:r>
            <a:r>
              <a:rPr lang="en-US" altLang="zh-CN" sz="1600" dirty="0" err="1"/>
              <a:t>typename</a:t>
            </a:r>
            <a:r>
              <a:rPr lang="en-US" altLang="zh-CN" sz="1600" dirty="0"/>
              <a:t> T2&gt;</a:t>
            </a:r>
          </a:p>
          <a:p>
            <a:pPr>
              <a:defRPr/>
            </a:pPr>
            <a:r>
              <a:rPr lang="en-US" altLang="zh-CN" sz="1600" dirty="0"/>
              <a:t>inline bool operator==(const pair&lt;T1, T2&gt; &amp;X, const pair&lt;T1, T2&gt; &amp;Y)</a:t>
            </a:r>
          </a:p>
          <a:p>
            <a:pPr>
              <a:defRPr/>
            </a:pPr>
            <a:r>
              <a:rPr lang="en-US" altLang="zh-CN" sz="1600" dirty="0"/>
              <a:t>{</a:t>
            </a:r>
          </a:p>
          <a:p>
            <a:pPr>
              <a:defRPr/>
            </a:pPr>
            <a:r>
              <a:rPr lang="en-US" altLang="zh-CN" sz="1600" dirty="0"/>
              <a:t>    return </a:t>
            </a:r>
            <a:r>
              <a:rPr lang="en-US" altLang="zh-CN" sz="1600" dirty="0" err="1"/>
              <a:t>X.first</a:t>
            </a:r>
            <a:r>
              <a:rPr lang="en-US" altLang="zh-CN" sz="1600" dirty="0"/>
              <a:t>==</a:t>
            </a:r>
            <a:r>
              <a:rPr lang="en-US" altLang="zh-CN" sz="1600" dirty="0" err="1"/>
              <a:t>Y.first</a:t>
            </a:r>
            <a:r>
              <a:rPr lang="en-US" altLang="zh-CN" sz="1600" dirty="0"/>
              <a:t> &amp;&amp; </a:t>
            </a:r>
            <a:r>
              <a:rPr lang="en-US" altLang="zh-CN" sz="1600" dirty="0" err="1"/>
              <a:t>X.second</a:t>
            </a:r>
            <a:r>
              <a:rPr lang="en-US" altLang="zh-CN" sz="1600" dirty="0"/>
              <a:t>==</a:t>
            </a:r>
            <a:r>
              <a:rPr lang="en-US" altLang="zh-CN" sz="1600" dirty="0" err="1"/>
              <a:t>Y.second</a:t>
            </a:r>
            <a:r>
              <a:rPr lang="en-US" altLang="zh-CN" sz="1600" dirty="0"/>
              <a:t>;</a:t>
            </a:r>
          </a:p>
          <a:p>
            <a:pPr>
              <a:defRPr/>
            </a:pPr>
            <a:r>
              <a:rPr lang="en-US" altLang="zh-CN" sz="1600" dirty="0"/>
              <a:t>}</a:t>
            </a:r>
          </a:p>
        </p:txBody>
      </p:sp>
      <p:sp>
        <p:nvSpPr>
          <p:cNvPr id="70661" name="Text Box 5">
            <a:extLst>
              <a:ext uri="{FF2B5EF4-FFF2-40B4-BE49-F238E27FC236}">
                <a16:creationId xmlns:a16="http://schemas.microsoft.com/office/drawing/2014/main" id="{EFDA952D-7A6D-461F-B2C3-6398B5B4C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5286375"/>
            <a:ext cx="8505825" cy="13239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/>
              <a:t>template&lt;</a:t>
            </a:r>
            <a:r>
              <a:rPr lang="en-US" altLang="zh-CN" sz="1600" dirty="0" err="1"/>
              <a:t>typename</a:t>
            </a:r>
            <a:r>
              <a:rPr lang="en-US" altLang="zh-CN" sz="1600" dirty="0"/>
              <a:t> T1, </a:t>
            </a:r>
            <a:r>
              <a:rPr lang="en-US" altLang="zh-CN" sz="1600" dirty="0" err="1"/>
              <a:t>typename</a:t>
            </a:r>
            <a:r>
              <a:rPr lang="en-US" altLang="zh-CN" sz="1600" dirty="0"/>
              <a:t> T2&gt;</a:t>
            </a:r>
          </a:p>
          <a:p>
            <a:pPr>
              <a:defRPr/>
            </a:pPr>
            <a:r>
              <a:rPr lang="en-US" altLang="zh-CN" sz="1600" dirty="0"/>
              <a:t>inline </a:t>
            </a:r>
            <a:r>
              <a:rPr lang="en-US" altLang="zh-CN" sz="1600" dirty="0" err="1"/>
              <a:t>bool</a:t>
            </a:r>
            <a:r>
              <a:rPr lang="en-US" altLang="zh-CN" sz="1600" dirty="0"/>
              <a:t> operator!=(const pair&lt;T1, T2&gt; &amp;X, const pair&lt;T1, T2&gt; &amp;Y)</a:t>
            </a:r>
          </a:p>
          <a:p>
            <a:pPr>
              <a:defRPr/>
            </a:pPr>
            <a:r>
              <a:rPr lang="en-US" altLang="zh-CN" sz="1600" dirty="0"/>
              <a:t>{</a:t>
            </a:r>
          </a:p>
          <a:p>
            <a:pPr>
              <a:defRPr/>
            </a:pPr>
            <a:r>
              <a:rPr lang="en-US" altLang="zh-CN" sz="1600" dirty="0"/>
              <a:t>    return !(X==Y);</a:t>
            </a:r>
          </a:p>
          <a:p>
            <a:pPr>
              <a:defRPr/>
            </a:pPr>
            <a:r>
              <a:rPr lang="en-US" altLang="zh-CN" sz="1600" dirty="0"/>
              <a:t>}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90AA8EB1-F938-4773-BD1F-604955182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3357563"/>
            <a:ext cx="8505825" cy="13239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/>
              <a:t>template&lt;</a:t>
            </a:r>
            <a:r>
              <a:rPr lang="en-US" altLang="zh-CN" sz="1600" dirty="0" err="1"/>
              <a:t>typename</a:t>
            </a:r>
            <a:r>
              <a:rPr lang="en-US" altLang="zh-CN" sz="1600" dirty="0"/>
              <a:t> T1, </a:t>
            </a:r>
            <a:r>
              <a:rPr lang="en-US" altLang="zh-CN" sz="1600" dirty="0" err="1"/>
              <a:t>typename</a:t>
            </a:r>
            <a:r>
              <a:rPr lang="en-US" altLang="zh-CN" sz="1600" dirty="0"/>
              <a:t> T2&gt;</a:t>
            </a:r>
          </a:p>
          <a:p>
            <a:pPr>
              <a:defRPr/>
            </a:pPr>
            <a:r>
              <a:rPr lang="en-US" altLang="zh-CN" sz="1600" dirty="0"/>
              <a:t>inline </a:t>
            </a:r>
            <a:r>
              <a:rPr lang="en-US" altLang="zh-CN" sz="1600" dirty="0" err="1"/>
              <a:t>bool</a:t>
            </a:r>
            <a:r>
              <a:rPr lang="en-US" altLang="zh-CN" sz="1600" dirty="0"/>
              <a:t> operator!=(const pair&lt;T1, T2&gt; &amp;X, const pair&lt;T1, T2&gt; &amp;Y)</a:t>
            </a:r>
          </a:p>
          <a:p>
            <a:pPr>
              <a:defRPr/>
            </a:pPr>
            <a:r>
              <a:rPr lang="en-US" altLang="zh-CN" sz="1600" dirty="0"/>
              <a:t>{</a:t>
            </a:r>
          </a:p>
          <a:p>
            <a:pPr>
              <a:defRPr/>
            </a:pPr>
            <a:r>
              <a:rPr lang="en-US" altLang="zh-CN" sz="1600" dirty="0"/>
              <a:t>    return </a:t>
            </a:r>
            <a:r>
              <a:rPr lang="en-US" altLang="zh-CN" sz="1600" dirty="0" err="1"/>
              <a:t>X.first</a:t>
            </a:r>
            <a:r>
              <a:rPr lang="en-US" altLang="zh-CN" sz="1600" dirty="0"/>
              <a:t>!=</a:t>
            </a:r>
            <a:r>
              <a:rPr lang="en-US" altLang="zh-CN" sz="1600" dirty="0" err="1"/>
              <a:t>Y.first</a:t>
            </a:r>
            <a:r>
              <a:rPr lang="en-US" altLang="zh-CN" sz="1600" dirty="0"/>
              <a:t> || </a:t>
            </a:r>
            <a:r>
              <a:rPr lang="en-US" altLang="zh-CN" sz="1600" dirty="0" err="1"/>
              <a:t>X.second</a:t>
            </a:r>
            <a:r>
              <a:rPr lang="en-US" altLang="zh-CN" sz="1600" dirty="0"/>
              <a:t>!=</a:t>
            </a:r>
            <a:r>
              <a:rPr lang="en-US" altLang="zh-CN" sz="1600" dirty="0" err="1"/>
              <a:t>Y.second</a:t>
            </a:r>
            <a:r>
              <a:rPr lang="en-US" altLang="zh-CN" sz="1600" dirty="0"/>
              <a:t>;</a:t>
            </a:r>
          </a:p>
          <a:p>
            <a:pPr>
              <a:defRPr/>
            </a:pPr>
            <a:r>
              <a:rPr lang="en-US" altLang="zh-CN" sz="16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1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4">
            <a:extLst>
              <a:ext uri="{FF2B5EF4-FFF2-40B4-BE49-F238E27FC236}">
                <a16:creationId xmlns:a16="http://schemas.microsoft.com/office/drawing/2014/main" id="{B2DCEB9A-02D2-42AD-AA83-A0E0664777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pair</a:t>
            </a:r>
          </a:p>
        </p:txBody>
      </p:sp>
      <p:sp>
        <p:nvSpPr>
          <p:cNvPr id="72709" name="Text Box 5">
            <a:extLst>
              <a:ext uri="{FF2B5EF4-FFF2-40B4-BE49-F238E27FC236}">
                <a16:creationId xmlns:a16="http://schemas.microsoft.com/office/drawing/2014/main" id="{160438D0-F460-4AF8-9684-691FACFB1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2286000"/>
            <a:ext cx="8496300" cy="15684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600" dirty="0"/>
              <a:t>template&lt;</a:t>
            </a:r>
            <a:r>
              <a:rPr lang="en-US" altLang="zh-CN" sz="1600" dirty="0" err="1"/>
              <a:t>typename</a:t>
            </a:r>
            <a:r>
              <a:rPr lang="en-US" altLang="zh-CN" sz="1600" dirty="0"/>
              <a:t> T1, </a:t>
            </a:r>
            <a:r>
              <a:rPr lang="en-US" altLang="zh-CN" sz="1600" dirty="0" err="1"/>
              <a:t>typename</a:t>
            </a:r>
            <a:r>
              <a:rPr lang="en-US" altLang="zh-CN" sz="1600" dirty="0"/>
              <a:t> T2&gt;</a:t>
            </a:r>
          </a:p>
          <a:p>
            <a:pPr>
              <a:defRPr/>
            </a:pPr>
            <a:r>
              <a:rPr lang="en-US" altLang="zh-CN" sz="1600" dirty="0"/>
              <a:t>inline </a:t>
            </a:r>
            <a:r>
              <a:rPr lang="en-US" altLang="zh-CN" sz="1600" dirty="0" err="1"/>
              <a:t>bool</a:t>
            </a:r>
            <a:r>
              <a:rPr lang="en-US" altLang="zh-CN" sz="1600" dirty="0"/>
              <a:t> operator&lt;(const pair&lt;T1, T2&gt; &amp;X, const pair&lt;T1, T2&gt; &amp;Y)</a:t>
            </a:r>
          </a:p>
          <a:p>
            <a:pPr>
              <a:defRPr/>
            </a:pPr>
            <a:r>
              <a:rPr lang="en-US" altLang="zh-CN" sz="1600" dirty="0"/>
              <a:t>{</a:t>
            </a:r>
          </a:p>
          <a:p>
            <a:pPr>
              <a:defRPr/>
            </a:pPr>
            <a:r>
              <a:rPr lang="en-US" altLang="zh-CN" sz="1600" dirty="0"/>
              <a:t>    return (</a:t>
            </a:r>
            <a:r>
              <a:rPr lang="en-US" altLang="zh-CN" sz="1600" dirty="0" err="1"/>
              <a:t>X.first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Y.first</a:t>
            </a:r>
            <a:r>
              <a:rPr lang="en-US" altLang="zh-CN" sz="1600" dirty="0"/>
              <a:t>) || </a:t>
            </a:r>
          </a:p>
          <a:p>
            <a:pPr>
              <a:defRPr/>
            </a:pPr>
            <a:r>
              <a:rPr lang="en-US" altLang="zh-CN" sz="1600" dirty="0"/>
              <a:t>           (</a:t>
            </a:r>
            <a:r>
              <a:rPr lang="en-US" altLang="zh-CN" sz="1600" dirty="0" err="1"/>
              <a:t>X.first</a:t>
            </a:r>
            <a:r>
              <a:rPr lang="en-US" altLang="zh-CN" sz="1600" dirty="0"/>
              <a:t>==</a:t>
            </a:r>
            <a:r>
              <a:rPr lang="en-US" altLang="zh-CN" sz="1600" dirty="0" err="1"/>
              <a:t>Y.first</a:t>
            </a:r>
            <a:r>
              <a:rPr lang="en-US" altLang="zh-CN" sz="1600" dirty="0"/>
              <a:t>) &amp;&amp; (</a:t>
            </a:r>
            <a:r>
              <a:rPr lang="en-US" altLang="zh-CN" sz="1600" dirty="0" err="1"/>
              <a:t>X.second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Y.second</a:t>
            </a:r>
            <a:r>
              <a:rPr lang="en-US" altLang="zh-CN" sz="1600" dirty="0"/>
              <a:t>);</a:t>
            </a:r>
          </a:p>
          <a:p>
            <a:pPr>
              <a:defRPr/>
            </a:pPr>
            <a:r>
              <a:rPr lang="en-US" altLang="zh-CN" sz="1600" dirty="0"/>
              <a:t>}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6BDA853C-F31B-42F9-ACF0-CAC0F6E15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4429125"/>
            <a:ext cx="8496300" cy="15684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600" dirty="0"/>
              <a:t>template&lt;</a:t>
            </a:r>
            <a:r>
              <a:rPr lang="en-US" altLang="zh-CN" sz="1600" dirty="0" err="1"/>
              <a:t>typename</a:t>
            </a:r>
            <a:r>
              <a:rPr lang="en-US" altLang="zh-CN" sz="1600" dirty="0"/>
              <a:t> T1, </a:t>
            </a:r>
            <a:r>
              <a:rPr lang="en-US" altLang="zh-CN" sz="1600" dirty="0" err="1"/>
              <a:t>typename</a:t>
            </a:r>
            <a:r>
              <a:rPr lang="en-US" altLang="zh-CN" sz="1600" dirty="0"/>
              <a:t> T2&gt;</a:t>
            </a:r>
          </a:p>
          <a:p>
            <a:pPr>
              <a:defRPr/>
            </a:pPr>
            <a:r>
              <a:rPr lang="en-US" altLang="zh-CN" sz="1600" dirty="0"/>
              <a:t>inline </a:t>
            </a:r>
            <a:r>
              <a:rPr lang="en-US" altLang="zh-CN" sz="1600" dirty="0" err="1"/>
              <a:t>bool</a:t>
            </a:r>
            <a:r>
              <a:rPr lang="en-US" altLang="zh-CN" sz="1600" dirty="0"/>
              <a:t> operator&lt;(const pair&lt;T1, T2&gt; &amp;X, const pair&lt;T1, T2&gt; &amp;Y)</a:t>
            </a:r>
          </a:p>
          <a:p>
            <a:pPr>
              <a:defRPr/>
            </a:pPr>
            <a:r>
              <a:rPr lang="en-US" altLang="zh-CN" sz="1600" dirty="0"/>
              <a:t>{</a:t>
            </a:r>
          </a:p>
          <a:p>
            <a:pPr>
              <a:defRPr/>
            </a:pPr>
            <a:r>
              <a:rPr lang="en-US" altLang="zh-CN" sz="1600" dirty="0"/>
              <a:t>    return (</a:t>
            </a:r>
            <a:r>
              <a:rPr lang="en-US" altLang="zh-CN" sz="1600" dirty="0" err="1"/>
              <a:t>X.first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Y.first</a:t>
            </a:r>
            <a:r>
              <a:rPr lang="en-US" altLang="zh-CN" sz="1600" dirty="0"/>
              <a:t>) || </a:t>
            </a:r>
          </a:p>
          <a:p>
            <a:pPr>
              <a:defRPr/>
            </a:pPr>
            <a:r>
              <a:rPr lang="en-US" altLang="zh-CN" sz="1600" dirty="0"/>
              <a:t>           !(</a:t>
            </a:r>
            <a:r>
              <a:rPr lang="en-US" altLang="zh-CN" sz="1600" dirty="0" err="1"/>
              <a:t>Y.first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X.first</a:t>
            </a:r>
            <a:r>
              <a:rPr lang="en-US" altLang="zh-CN" sz="1600" dirty="0"/>
              <a:t>) &amp;&amp; (</a:t>
            </a:r>
            <a:r>
              <a:rPr lang="en-US" altLang="zh-CN" sz="1600" dirty="0" err="1"/>
              <a:t>X.second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Y.second</a:t>
            </a:r>
            <a:r>
              <a:rPr lang="en-US" altLang="zh-CN" sz="1600" dirty="0"/>
              <a:t>);</a:t>
            </a:r>
          </a:p>
          <a:p>
            <a:pPr>
              <a:defRPr/>
            </a:pPr>
            <a:r>
              <a:rPr lang="en-US" altLang="zh-CN" sz="16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4">
            <a:extLst>
              <a:ext uri="{FF2B5EF4-FFF2-40B4-BE49-F238E27FC236}">
                <a16:creationId xmlns:a16="http://schemas.microsoft.com/office/drawing/2014/main" id="{8353A318-AEC8-4928-B592-57ABB637E6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pair</a:t>
            </a:r>
          </a:p>
        </p:txBody>
      </p:sp>
      <p:sp>
        <p:nvSpPr>
          <p:cNvPr id="72710" name="Text Box 6">
            <a:extLst>
              <a:ext uri="{FF2B5EF4-FFF2-40B4-BE49-F238E27FC236}">
                <a16:creationId xmlns:a16="http://schemas.microsoft.com/office/drawing/2014/main" id="{DF865ADE-3BE2-440B-8D9C-88A240BDE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3" y="3640138"/>
            <a:ext cx="8496300" cy="13239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600" dirty="0"/>
              <a:t>template&lt;</a:t>
            </a:r>
            <a:r>
              <a:rPr lang="en-US" altLang="zh-CN" sz="1600" dirty="0" err="1"/>
              <a:t>typename</a:t>
            </a:r>
            <a:r>
              <a:rPr lang="en-US" altLang="zh-CN" sz="1600" dirty="0"/>
              <a:t> T1, </a:t>
            </a:r>
            <a:r>
              <a:rPr lang="en-US" altLang="zh-CN" sz="1600" dirty="0" err="1"/>
              <a:t>typename</a:t>
            </a:r>
            <a:r>
              <a:rPr lang="en-US" altLang="zh-CN" sz="1600" dirty="0"/>
              <a:t> T2&gt;</a:t>
            </a:r>
          </a:p>
          <a:p>
            <a:pPr>
              <a:defRPr/>
            </a:pPr>
            <a:r>
              <a:rPr lang="en-US" altLang="zh-CN" sz="1600" dirty="0"/>
              <a:t>inline bool operator&gt;(const pair&lt;T1, T2&gt; &amp;X, const pair&lt;T1, T2&gt; &amp;Y)</a:t>
            </a:r>
          </a:p>
          <a:p>
            <a:pPr>
              <a:defRPr/>
            </a:pPr>
            <a:r>
              <a:rPr lang="en-US" altLang="zh-CN" sz="1600" dirty="0"/>
              <a:t>{</a:t>
            </a:r>
          </a:p>
          <a:p>
            <a:pPr>
              <a:defRPr/>
            </a:pPr>
            <a:r>
              <a:rPr lang="en-US" altLang="zh-CN" sz="1600" dirty="0"/>
              <a:t>    return Y&lt;X;</a:t>
            </a:r>
          </a:p>
          <a:p>
            <a:pPr>
              <a:defRPr/>
            </a:pPr>
            <a:r>
              <a:rPr lang="en-US" altLang="zh-CN" sz="1600" dirty="0"/>
              <a:t>}</a:t>
            </a:r>
          </a:p>
        </p:txBody>
      </p:sp>
      <p:sp>
        <p:nvSpPr>
          <p:cNvPr id="72711" name="Text Box 7">
            <a:extLst>
              <a:ext uri="{FF2B5EF4-FFF2-40B4-BE49-F238E27FC236}">
                <a16:creationId xmlns:a16="http://schemas.microsoft.com/office/drawing/2014/main" id="{3F10B9CC-BC2A-481E-AD9E-1C6089EC3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4143375"/>
            <a:ext cx="8496300" cy="13239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600" dirty="0"/>
              <a:t>template&lt;</a:t>
            </a:r>
            <a:r>
              <a:rPr lang="en-US" altLang="zh-CN" sz="1600" dirty="0" err="1"/>
              <a:t>typename</a:t>
            </a:r>
            <a:r>
              <a:rPr lang="en-US" altLang="zh-CN" sz="1600" dirty="0"/>
              <a:t> T1, </a:t>
            </a:r>
            <a:r>
              <a:rPr lang="en-US" altLang="zh-CN" sz="1600" dirty="0" err="1"/>
              <a:t>typename</a:t>
            </a:r>
            <a:r>
              <a:rPr lang="en-US" altLang="zh-CN" sz="1600" dirty="0"/>
              <a:t> T2&gt;</a:t>
            </a:r>
          </a:p>
          <a:p>
            <a:pPr>
              <a:defRPr/>
            </a:pPr>
            <a:r>
              <a:rPr lang="en-US" altLang="zh-CN" sz="1600" dirty="0"/>
              <a:t>inline </a:t>
            </a:r>
            <a:r>
              <a:rPr lang="en-US" altLang="zh-CN" sz="1600" dirty="0" err="1"/>
              <a:t>bool</a:t>
            </a:r>
            <a:r>
              <a:rPr lang="en-US" altLang="zh-CN" sz="1600" dirty="0"/>
              <a:t> operator&lt;=(const pair&lt;T1, T2&gt; &amp;X, const pair&lt;T1, T2&gt; &amp;Y)</a:t>
            </a:r>
          </a:p>
          <a:p>
            <a:pPr>
              <a:defRPr/>
            </a:pPr>
            <a:r>
              <a:rPr lang="en-US" altLang="zh-CN" sz="1600" dirty="0"/>
              <a:t>{</a:t>
            </a:r>
          </a:p>
          <a:p>
            <a:pPr>
              <a:defRPr/>
            </a:pPr>
            <a:r>
              <a:rPr lang="en-US" altLang="zh-CN" sz="1600" dirty="0"/>
              <a:t>    return !(Y&lt;X);</a:t>
            </a:r>
          </a:p>
          <a:p>
            <a:pPr>
              <a:defRPr/>
            </a:pPr>
            <a:r>
              <a:rPr lang="en-US" altLang="zh-CN" sz="1600" dirty="0"/>
              <a:t>}</a:t>
            </a:r>
          </a:p>
        </p:txBody>
      </p:sp>
      <p:sp>
        <p:nvSpPr>
          <p:cNvPr id="72712" name="Text Box 8">
            <a:extLst>
              <a:ext uri="{FF2B5EF4-FFF2-40B4-BE49-F238E27FC236}">
                <a16:creationId xmlns:a16="http://schemas.microsoft.com/office/drawing/2014/main" id="{BBDD68B5-AC50-43E4-88FC-254270815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4786313"/>
            <a:ext cx="8496300" cy="13239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600" dirty="0"/>
              <a:t>template&lt;</a:t>
            </a:r>
            <a:r>
              <a:rPr lang="en-US" altLang="zh-CN" sz="1600" dirty="0" err="1"/>
              <a:t>typename</a:t>
            </a:r>
            <a:r>
              <a:rPr lang="en-US" altLang="zh-CN" sz="1600" dirty="0"/>
              <a:t> T1, </a:t>
            </a:r>
            <a:r>
              <a:rPr lang="en-US" altLang="zh-CN" sz="1600" dirty="0" err="1"/>
              <a:t>typename</a:t>
            </a:r>
            <a:r>
              <a:rPr lang="en-US" altLang="zh-CN" sz="1600" dirty="0"/>
              <a:t> T2&gt;</a:t>
            </a:r>
          </a:p>
          <a:p>
            <a:pPr>
              <a:defRPr/>
            </a:pPr>
            <a:r>
              <a:rPr lang="en-US" altLang="zh-CN" sz="1600" dirty="0"/>
              <a:t>inline bool operator&gt;=(const pair&lt;T1, T2&gt; &amp;X, const pair&lt;T1, T2&gt; &amp;Y)</a:t>
            </a:r>
          </a:p>
          <a:p>
            <a:pPr>
              <a:defRPr/>
            </a:pPr>
            <a:r>
              <a:rPr lang="en-US" altLang="zh-CN" sz="1600" dirty="0"/>
              <a:t>{</a:t>
            </a:r>
          </a:p>
          <a:p>
            <a:pPr>
              <a:defRPr/>
            </a:pPr>
            <a:r>
              <a:rPr lang="en-US" altLang="zh-CN" sz="1600" dirty="0"/>
              <a:t>    return !(X&lt;Y);</a:t>
            </a:r>
          </a:p>
          <a:p>
            <a:pPr>
              <a:defRPr/>
            </a:pPr>
            <a:r>
              <a:rPr lang="en-US" altLang="zh-CN" sz="1600" dirty="0"/>
              <a:t>}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53BFA3E2-DE3B-401A-8C7A-E8DE0E3E9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928813"/>
            <a:ext cx="8496300" cy="15684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600" dirty="0"/>
              <a:t>template&lt;</a:t>
            </a:r>
            <a:r>
              <a:rPr lang="en-US" altLang="zh-CN" sz="1600" dirty="0" err="1"/>
              <a:t>typename</a:t>
            </a:r>
            <a:r>
              <a:rPr lang="en-US" altLang="zh-CN" sz="1600" dirty="0"/>
              <a:t> T1, </a:t>
            </a:r>
            <a:r>
              <a:rPr lang="en-US" altLang="zh-CN" sz="1600" dirty="0" err="1"/>
              <a:t>typename</a:t>
            </a:r>
            <a:r>
              <a:rPr lang="en-US" altLang="zh-CN" sz="1600" dirty="0"/>
              <a:t> T2&gt;</a:t>
            </a:r>
          </a:p>
          <a:p>
            <a:pPr>
              <a:defRPr/>
            </a:pPr>
            <a:r>
              <a:rPr lang="en-US" altLang="zh-CN" sz="1600" dirty="0"/>
              <a:t>inline </a:t>
            </a:r>
            <a:r>
              <a:rPr lang="en-US" altLang="zh-CN" sz="1600" dirty="0" err="1"/>
              <a:t>bool</a:t>
            </a:r>
            <a:r>
              <a:rPr lang="en-US" altLang="zh-CN" sz="1600" dirty="0"/>
              <a:t> operator&gt;(const pair&lt;T1, T2&gt; &amp;X, const pair&lt;T1, T2&gt; &amp;Y)</a:t>
            </a:r>
          </a:p>
          <a:p>
            <a:pPr>
              <a:defRPr/>
            </a:pPr>
            <a:r>
              <a:rPr lang="en-US" altLang="zh-CN" sz="1600" dirty="0"/>
              <a:t>{</a:t>
            </a:r>
          </a:p>
          <a:p>
            <a:pPr>
              <a:defRPr/>
            </a:pPr>
            <a:r>
              <a:rPr lang="en-US" altLang="zh-CN" sz="1600" dirty="0"/>
              <a:t>    return (</a:t>
            </a:r>
            <a:r>
              <a:rPr lang="en-US" altLang="zh-CN" sz="1600" dirty="0" err="1"/>
              <a:t>X.first</a:t>
            </a:r>
            <a:r>
              <a:rPr lang="en-US" altLang="zh-CN" sz="1600" dirty="0"/>
              <a:t>&gt;</a:t>
            </a:r>
            <a:r>
              <a:rPr lang="en-US" altLang="zh-CN" sz="1600" dirty="0" err="1"/>
              <a:t>Y.first</a:t>
            </a:r>
            <a:r>
              <a:rPr lang="en-US" altLang="zh-CN" sz="1600" dirty="0"/>
              <a:t>) || </a:t>
            </a:r>
          </a:p>
          <a:p>
            <a:pPr>
              <a:defRPr/>
            </a:pPr>
            <a:r>
              <a:rPr lang="en-US" altLang="zh-CN" sz="1600" dirty="0"/>
              <a:t>           !(</a:t>
            </a:r>
            <a:r>
              <a:rPr lang="en-US" altLang="zh-CN" sz="1600" dirty="0" err="1"/>
              <a:t>Y.first</a:t>
            </a:r>
            <a:r>
              <a:rPr lang="en-US" altLang="zh-CN" sz="1600" dirty="0"/>
              <a:t>&gt;</a:t>
            </a:r>
            <a:r>
              <a:rPr lang="en-US" altLang="zh-CN" sz="1600" dirty="0" err="1"/>
              <a:t>X.first</a:t>
            </a:r>
            <a:r>
              <a:rPr lang="en-US" altLang="zh-CN" sz="1600" dirty="0"/>
              <a:t>) &amp;&amp; (</a:t>
            </a:r>
            <a:r>
              <a:rPr lang="en-US" altLang="zh-CN" sz="1600" dirty="0" err="1"/>
              <a:t>X.second</a:t>
            </a:r>
            <a:r>
              <a:rPr lang="en-US" altLang="zh-CN" sz="1600" dirty="0"/>
              <a:t>&gt;</a:t>
            </a:r>
            <a:r>
              <a:rPr lang="en-US" altLang="zh-CN" sz="1600" dirty="0" err="1"/>
              <a:t>Y.second</a:t>
            </a:r>
            <a:r>
              <a:rPr lang="en-US" altLang="zh-CN" sz="1600" dirty="0"/>
              <a:t>);</a:t>
            </a:r>
          </a:p>
          <a:p>
            <a:pPr>
              <a:defRPr/>
            </a:pPr>
            <a:r>
              <a:rPr lang="en-US" altLang="zh-CN" sz="16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0" grpId="0" animBg="1"/>
      <p:bldP spid="72711" grpId="0" animBg="1"/>
      <p:bldP spid="727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FADDAD76-884F-4846-B5AF-8FD73D51CB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err="1"/>
              <a:t>iterator</a:t>
            </a:r>
            <a:endParaRPr lang="en-US" altLang="zh-CN" dirty="0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F1FA0004-417F-48D7-9620-B1BF49C202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迭代器</a:t>
            </a:r>
            <a:r>
              <a:rPr lang="en-US" altLang="zh-CN"/>
              <a:t>iterator</a:t>
            </a:r>
          </a:p>
          <a:p>
            <a:pPr lvl="1" eaLnBrk="1" hangingPunct="1"/>
            <a:r>
              <a:rPr lang="zh-CN" altLang="en-US"/>
              <a:t>迭代器在</a:t>
            </a:r>
            <a:r>
              <a:rPr lang="en-US" altLang="zh-CN"/>
              <a:t>STL</a:t>
            </a:r>
            <a:r>
              <a:rPr lang="zh-CN" altLang="en-US"/>
              <a:t>中起着粘合剂的作用。</a:t>
            </a:r>
          </a:p>
          <a:p>
            <a:pPr lvl="1" eaLnBrk="1" hangingPunct="1"/>
            <a:r>
              <a:rPr lang="zh-CN" altLang="en-US"/>
              <a:t>通过迭代器存取有序序列中的元素。</a:t>
            </a:r>
          </a:p>
          <a:p>
            <a:pPr lvl="1" eaLnBrk="1" hangingPunct="1"/>
            <a:r>
              <a:rPr lang="zh-CN" altLang="en-US"/>
              <a:t>指针可以被当作任意类型的迭代器使用。</a:t>
            </a:r>
          </a:p>
          <a:p>
            <a:pPr lvl="1" eaLnBrk="1" hangingPunct="1"/>
            <a:r>
              <a:rPr lang="zh-CN" altLang="en-US"/>
              <a:t>迭代器相对于指针来说更具一般化。</a:t>
            </a:r>
          </a:p>
        </p:txBody>
      </p:sp>
      <p:sp>
        <p:nvSpPr>
          <p:cNvPr id="74756" name="Text Box 4">
            <a:extLst>
              <a:ext uri="{FF2B5EF4-FFF2-40B4-BE49-F238E27FC236}">
                <a16:creationId xmlns:a16="http://schemas.microsoft.com/office/drawing/2014/main" id="{3846133A-0F5F-4543-8C39-2980D2334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4797425"/>
            <a:ext cx="4413250" cy="650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while (&lt;not done&gt;)</a:t>
            </a:r>
          </a:p>
          <a:p>
            <a:pPr>
              <a:defRPr/>
            </a:pPr>
            <a:r>
              <a:rPr lang="en-US" altLang="zh-CN"/>
              <a:t>    *p = &lt;whatover&gt;;</a:t>
            </a:r>
          </a:p>
        </p:txBody>
      </p:sp>
      <p:sp>
        <p:nvSpPr>
          <p:cNvPr id="74757" name="Text Box 5">
            <a:extLst>
              <a:ext uri="{FF2B5EF4-FFF2-40B4-BE49-F238E27FC236}">
                <a16:creationId xmlns:a16="http://schemas.microsoft.com/office/drawing/2014/main" id="{2D3DAC06-0558-4082-B4EA-56105D6F3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5734050"/>
            <a:ext cx="4425950" cy="650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/>
              <a:t>for (p = first; p != last; ++p)</a:t>
            </a:r>
          </a:p>
          <a:p>
            <a:pPr>
              <a:defRPr/>
            </a:pPr>
            <a:r>
              <a:rPr lang="en-US" altLang="zh-CN"/>
              <a:t>    &lt;proces&gt;(*p);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DFD573C9-EBAB-4E94-9D97-0BACA3117D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&lt;iterator&gt;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C3295C09-0093-4F3F-8673-0902E03167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/>
              <a:t>迭代器的分类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/>
              <a:t>输出迭代器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sz="2000"/>
              <a:t>*</a:t>
            </a:r>
            <a:r>
              <a:rPr lang="en-US" altLang="zh-CN" sz="2000"/>
              <a:t>X++ = V, ++X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/>
              <a:t>输入迭代器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CN" sz="2000"/>
              <a:t>V = *X++, ++X, X!=end_of_sequence, X==Y, X!=Y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/>
              <a:t>前向迭代器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sz="2000"/>
              <a:t>同输入</a:t>
            </a:r>
            <a:r>
              <a:rPr lang="en-US" altLang="zh-CN" sz="2000"/>
              <a:t>/</a:t>
            </a:r>
            <a:r>
              <a:rPr lang="zh-CN" altLang="en-US" sz="2000"/>
              <a:t>输出迭代器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/>
              <a:t>双向迭代器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sz="2000"/>
              <a:t>在前向迭代器基础上，增加了</a:t>
            </a:r>
            <a:r>
              <a:rPr lang="en-US" altLang="zh-CN" sz="2000"/>
              <a:t>--X, X--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/>
              <a:t>随机存取迭代器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sz="2000"/>
              <a:t>在双向迭代器基础上，增加了</a:t>
            </a:r>
            <a:r>
              <a:rPr lang="en-US" altLang="zh-CN" sz="2000"/>
              <a:t>X[n], X&lt;Y, X-n, n+X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31DEF4D8-01E1-496D-9ED2-DFF367C23D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&lt;iterator&gt;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2A1E1A90-14C3-4A10-82F3-09D7EAE10FD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1700213"/>
            <a:ext cx="6985000" cy="792162"/>
          </a:xfrm>
        </p:spPr>
        <p:txBody>
          <a:bodyPr/>
          <a:lstStyle/>
          <a:p>
            <a:pPr eaLnBrk="1" hangingPunct="1"/>
            <a:r>
              <a:rPr lang="zh-CN" altLang="en-US" sz="2800"/>
              <a:t>迭代器的可替换关系</a:t>
            </a:r>
          </a:p>
        </p:txBody>
      </p:sp>
      <p:graphicFrame>
        <p:nvGraphicFramePr>
          <p:cNvPr id="79908" name="Group 36">
            <a:extLst>
              <a:ext uri="{FF2B5EF4-FFF2-40B4-BE49-F238E27FC236}">
                <a16:creationId xmlns:a16="http://schemas.microsoft.com/office/drawing/2014/main" id="{FA18DF51-0600-49BF-ABD6-3011DE81823E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2195513" y="2636838"/>
          <a:ext cx="5329237" cy="3621025"/>
        </p:xfrm>
        <a:graphic>
          <a:graphicData uri="http://schemas.openxmlformats.org/drawingml/2006/table">
            <a:tbl>
              <a:tblPr/>
              <a:tblGrid>
                <a:gridCol w="208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输出迭代器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前向迭代器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双向迭代器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随机存取迭代器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5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输入迭代器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前向迭代器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双向迭代器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随机存取迭代器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0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前向迭代器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双向迭代器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随机存取迭代器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双向迭代器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随机存取迭代器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DF26C097-9421-4BB5-9C62-9A0705F5BF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&lt;iterator&gt;</a:t>
            </a:r>
          </a:p>
        </p:txBody>
      </p:sp>
      <p:sp>
        <p:nvSpPr>
          <p:cNvPr id="81924" name="Text Box 4">
            <a:extLst>
              <a:ext uri="{FF2B5EF4-FFF2-40B4-BE49-F238E27FC236}">
                <a16:creationId xmlns:a16="http://schemas.microsoft.com/office/drawing/2014/main" id="{C3BAA352-17F7-4B8C-99D0-0DB39A68F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844675"/>
            <a:ext cx="7343677" cy="255454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/>
              <a:t>template&lt;</a:t>
            </a:r>
            <a:r>
              <a:rPr lang="en-US" altLang="zh-CN" sz="1600" dirty="0" err="1"/>
              <a:t>typename</a:t>
            </a:r>
            <a:r>
              <a:rPr lang="en-US" altLang="zh-CN" sz="1600" dirty="0"/>
              <a:t> C, </a:t>
            </a:r>
            <a:r>
              <a:rPr lang="en-US" altLang="zh-CN" sz="1600" dirty="0" err="1"/>
              <a:t>typename</a:t>
            </a:r>
            <a:r>
              <a:rPr lang="en-US" altLang="zh-CN" sz="1600" dirty="0"/>
              <a:t> T, </a:t>
            </a:r>
            <a:r>
              <a:rPr lang="en-US" altLang="zh-CN" sz="1600" dirty="0" err="1"/>
              <a:t>typename</a:t>
            </a:r>
            <a:r>
              <a:rPr lang="en-US" altLang="zh-CN" sz="1600" dirty="0"/>
              <a:t> </a:t>
            </a:r>
            <a:r>
              <a:rPr lang="en-US" altLang="zh-CN" sz="1600" dirty="0" err="1"/>
              <a:t>Dist</a:t>
            </a:r>
            <a:r>
              <a:rPr lang="en-US" altLang="zh-CN" sz="1600" dirty="0"/>
              <a:t>=</a:t>
            </a:r>
            <a:r>
              <a:rPr lang="en-US" altLang="zh-CN" sz="1600" dirty="0" err="1"/>
              <a:t>ptrdiff_t</a:t>
            </a:r>
            <a:r>
              <a:rPr lang="en-US" altLang="zh-CN" sz="1600" dirty="0"/>
              <a:t>, </a:t>
            </a:r>
          </a:p>
          <a:p>
            <a:pPr>
              <a:defRPr/>
            </a:pPr>
            <a:r>
              <a:rPr lang="en-US" altLang="zh-CN" sz="1600" dirty="0"/>
              <a:t>         </a:t>
            </a:r>
            <a:r>
              <a:rPr lang="en-US" altLang="zh-CN" sz="1600" dirty="0" err="1"/>
              <a:t>typename</a:t>
            </a:r>
            <a:r>
              <a:rPr lang="en-US" altLang="zh-CN" sz="1600" dirty="0"/>
              <a:t> Pt=T*, </a:t>
            </a:r>
            <a:r>
              <a:rPr lang="en-US" altLang="zh-CN" sz="1600" dirty="0" err="1"/>
              <a:t>typename</a:t>
            </a:r>
            <a:r>
              <a:rPr lang="en-US" altLang="zh-CN" sz="1600" dirty="0"/>
              <a:t> Rt=T&amp;&gt;</a:t>
            </a:r>
          </a:p>
          <a:p>
            <a:pPr>
              <a:defRPr/>
            </a:pPr>
            <a:r>
              <a:rPr lang="en-US" altLang="zh-CN" sz="1600" dirty="0"/>
              <a:t>struct iterator</a:t>
            </a:r>
          </a:p>
          <a:p>
            <a:pPr>
              <a:defRPr/>
            </a:pPr>
            <a:r>
              <a:rPr lang="en-US" altLang="zh-CN" sz="1600" dirty="0"/>
              <a:t>{</a:t>
            </a:r>
          </a:p>
          <a:p>
            <a:pPr>
              <a:defRPr/>
            </a:pPr>
            <a:r>
              <a:rPr lang="en-US" altLang="zh-CN" sz="1600" dirty="0"/>
              <a:t>    typedef C </a:t>
            </a:r>
            <a:r>
              <a:rPr lang="en-US" altLang="zh-CN" sz="1600" dirty="0" err="1"/>
              <a:t>iterator_category</a:t>
            </a:r>
            <a:r>
              <a:rPr lang="en-US" altLang="zh-CN" sz="1600" dirty="0"/>
              <a:t>;</a:t>
            </a:r>
          </a:p>
          <a:p>
            <a:pPr>
              <a:defRPr/>
            </a:pPr>
            <a:r>
              <a:rPr lang="en-US" altLang="zh-CN" sz="1600" dirty="0"/>
              <a:t>    typedef T </a:t>
            </a:r>
            <a:r>
              <a:rPr lang="en-US" altLang="zh-CN" sz="1600" dirty="0" err="1"/>
              <a:t>value_type</a:t>
            </a:r>
            <a:r>
              <a:rPr lang="en-US" altLang="zh-CN" sz="1600" dirty="0"/>
              <a:t>;</a:t>
            </a:r>
          </a:p>
          <a:p>
            <a:pPr>
              <a:defRPr/>
            </a:pPr>
            <a:r>
              <a:rPr lang="en-US" altLang="zh-CN" sz="1600" dirty="0"/>
              <a:t>    typedef </a:t>
            </a:r>
            <a:r>
              <a:rPr lang="en-US" altLang="zh-CN" sz="1600" dirty="0" err="1"/>
              <a:t>Dist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difference_type</a:t>
            </a:r>
            <a:r>
              <a:rPr lang="en-US" altLang="zh-CN" sz="1600" dirty="0"/>
              <a:t>;</a:t>
            </a:r>
          </a:p>
          <a:p>
            <a:pPr>
              <a:defRPr/>
            </a:pPr>
            <a:r>
              <a:rPr lang="en-US" altLang="zh-CN" sz="1600" dirty="0"/>
              <a:t>    typedef Pt pointer;</a:t>
            </a:r>
          </a:p>
          <a:p>
            <a:pPr>
              <a:defRPr/>
            </a:pPr>
            <a:r>
              <a:rPr lang="en-US" altLang="zh-CN" sz="1600" dirty="0"/>
              <a:t>    typedef Rt reference;</a:t>
            </a:r>
          </a:p>
          <a:p>
            <a:pPr>
              <a:defRPr/>
            </a:pPr>
            <a:r>
              <a:rPr lang="en-US" altLang="zh-CN" sz="1600" dirty="0"/>
              <a:t>};</a:t>
            </a:r>
          </a:p>
        </p:txBody>
      </p:sp>
      <p:sp>
        <p:nvSpPr>
          <p:cNvPr id="81925" name="Text Box 5">
            <a:extLst>
              <a:ext uri="{FF2B5EF4-FFF2-40B4-BE49-F238E27FC236}">
                <a16:creationId xmlns:a16="http://schemas.microsoft.com/office/drawing/2014/main" id="{A9AECCB4-BEB0-4BF1-837B-6CEEF3961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4581525"/>
            <a:ext cx="6121400" cy="2057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600"/>
              <a:t>struct output_iterator_tag{ };</a:t>
            </a:r>
          </a:p>
          <a:p>
            <a:pPr>
              <a:defRPr/>
            </a:pPr>
            <a:r>
              <a:rPr lang="en-US" altLang="zh-CN" sz="1600"/>
              <a:t>struct input_iterator_tag{ };</a:t>
            </a:r>
          </a:p>
          <a:p>
            <a:pPr>
              <a:defRPr/>
            </a:pPr>
            <a:r>
              <a:rPr lang="en-US" altLang="zh-CN" sz="1600"/>
              <a:t>struct forward_iterator_tag</a:t>
            </a:r>
          </a:p>
          <a:p>
            <a:pPr>
              <a:defRPr/>
            </a:pPr>
            <a:r>
              <a:rPr lang="en-US" altLang="zh-CN" sz="1600"/>
              <a:t>    : public input_iterator_tag{ };</a:t>
            </a:r>
          </a:p>
          <a:p>
            <a:pPr>
              <a:defRPr/>
            </a:pPr>
            <a:r>
              <a:rPr lang="en-US" altLang="zh-CN" sz="1600"/>
              <a:t>struct bidirectional_iterator_tag</a:t>
            </a:r>
          </a:p>
          <a:p>
            <a:pPr>
              <a:defRPr/>
            </a:pPr>
            <a:r>
              <a:rPr lang="en-US" altLang="zh-CN" sz="1600"/>
              <a:t>    : public forward_iterator_tag{ };</a:t>
            </a:r>
          </a:p>
          <a:p>
            <a:pPr>
              <a:defRPr/>
            </a:pPr>
            <a:r>
              <a:rPr lang="en-US" altLang="zh-CN" sz="1600"/>
              <a:t>struct random_access_iterator_tag</a:t>
            </a:r>
          </a:p>
          <a:p>
            <a:pPr>
              <a:defRPr/>
            </a:pPr>
            <a:r>
              <a:rPr lang="en-US" altLang="zh-CN" sz="1600"/>
              <a:t>    : public bidirectional_iterator_tag{ }</a:t>
            </a:r>
          </a:p>
        </p:txBody>
      </p:sp>
      <p:sp>
        <p:nvSpPr>
          <p:cNvPr id="81926" name="Text Box 6">
            <a:extLst>
              <a:ext uri="{FF2B5EF4-FFF2-40B4-BE49-F238E27FC236}">
                <a16:creationId xmlns:a16="http://schemas.microsoft.com/office/drawing/2014/main" id="{B963AA0F-56B0-48EF-A2C7-1190A9DF6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644900"/>
            <a:ext cx="7848600" cy="1474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class </a:t>
            </a:r>
            <a:r>
              <a:rPr lang="en-US" altLang="zh-CN" dirty="0" err="1"/>
              <a:t>My_It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    : public iterator&lt;</a:t>
            </a:r>
            <a:r>
              <a:rPr lang="en-US" altLang="zh-CN" dirty="0" err="1"/>
              <a:t>forward_iterator_tag</a:t>
            </a:r>
            <a:r>
              <a:rPr lang="en-US" altLang="zh-CN" dirty="0"/>
              <a:t>, char, long&gt;</a:t>
            </a:r>
          </a:p>
          <a:p>
            <a:pPr>
              <a:defRPr/>
            </a:pPr>
            <a:r>
              <a:rPr lang="en-US" altLang="zh-CN" dirty="0"/>
              <a:t>{</a:t>
            </a:r>
          </a:p>
          <a:p>
            <a:pPr>
              <a:defRPr/>
            </a:pPr>
            <a:r>
              <a:rPr lang="en-US" altLang="zh-CN" dirty="0"/>
              <a:t>    ...</a:t>
            </a:r>
          </a:p>
          <a:p>
            <a:pPr>
              <a:defRPr/>
            </a:pPr>
            <a:r>
              <a:rPr lang="en-US" altLang="zh-CN" dirty="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5" grpId="0" animBg="1"/>
      <p:bldP spid="819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717744D6-9439-46D1-B522-B299D5B6B8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&lt;iterator&gt;</a:t>
            </a:r>
          </a:p>
        </p:txBody>
      </p:sp>
      <p:sp>
        <p:nvSpPr>
          <p:cNvPr id="83972" name="Text Box 4">
            <a:extLst>
              <a:ext uri="{FF2B5EF4-FFF2-40B4-BE49-F238E27FC236}">
                <a16:creationId xmlns:a16="http://schemas.microsoft.com/office/drawing/2014/main" id="{7491EF33-F801-4063-8C06-117882035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2062163"/>
            <a:ext cx="6883400" cy="17494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/>
              <a:t>template&lt;</a:t>
            </a:r>
            <a:r>
              <a:rPr lang="en-US" altLang="zh-CN" dirty="0" err="1"/>
              <a:t>typename</a:t>
            </a:r>
            <a:r>
              <a:rPr lang="en-US" altLang="zh-CN" dirty="0"/>
              <a:t> </a:t>
            </a:r>
            <a:r>
              <a:rPr lang="en-US" altLang="zh-CN" dirty="0" err="1"/>
              <a:t>BidIt</a:t>
            </a:r>
            <a:r>
              <a:rPr lang="en-US" altLang="zh-CN" dirty="0"/>
              <a:t>&gt;</a:t>
            </a:r>
          </a:p>
          <a:p>
            <a:pPr>
              <a:defRPr/>
            </a:pPr>
            <a:r>
              <a:rPr lang="en-US" altLang="zh-CN" dirty="0"/>
              <a:t>inline void reverse(</a:t>
            </a:r>
            <a:r>
              <a:rPr lang="en-US" altLang="zh-CN" dirty="0" err="1"/>
              <a:t>BidIt</a:t>
            </a:r>
            <a:r>
              <a:rPr lang="en-US" altLang="zh-CN" dirty="0"/>
              <a:t> first, </a:t>
            </a:r>
            <a:r>
              <a:rPr lang="en-US" altLang="zh-CN" dirty="0" err="1"/>
              <a:t>BidIt</a:t>
            </a:r>
            <a:r>
              <a:rPr lang="en-US" altLang="zh-CN" dirty="0"/>
              <a:t> last)</a:t>
            </a:r>
          </a:p>
          <a:p>
            <a:pPr>
              <a:defRPr/>
            </a:pPr>
            <a:r>
              <a:rPr lang="en-US" altLang="zh-CN" dirty="0"/>
              <a:t>{</a:t>
            </a:r>
          </a:p>
          <a:p>
            <a:pPr>
              <a:defRPr/>
            </a:pPr>
            <a:r>
              <a:rPr lang="en-US" altLang="zh-CN" dirty="0"/>
              <a:t>    for (; first!=last &amp;&amp; first!=--last; ++first)</a:t>
            </a:r>
          </a:p>
          <a:p>
            <a:pPr>
              <a:defRPr/>
            </a:pPr>
            <a:r>
              <a:rPr lang="en-US" altLang="zh-CN" dirty="0"/>
              <a:t>        </a:t>
            </a:r>
            <a:r>
              <a:rPr lang="en-US" altLang="zh-CN" dirty="0" err="1"/>
              <a:t>iter_swap</a:t>
            </a:r>
            <a:r>
              <a:rPr lang="en-US" altLang="zh-CN" dirty="0"/>
              <a:t>(first, last);</a:t>
            </a:r>
          </a:p>
          <a:p>
            <a:pPr>
              <a:defRPr/>
            </a:pPr>
            <a:r>
              <a:rPr lang="en-US" altLang="zh-CN" dirty="0"/>
              <a:t>}</a:t>
            </a:r>
          </a:p>
        </p:txBody>
      </p:sp>
      <p:sp>
        <p:nvSpPr>
          <p:cNvPr id="83973" name="Text Box 5">
            <a:extLst>
              <a:ext uri="{FF2B5EF4-FFF2-40B4-BE49-F238E27FC236}">
                <a16:creationId xmlns:a16="http://schemas.microsoft.com/office/drawing/2014/main" id="{45D85079-A4B4-493D-814C-AFC6BF7E4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4437063"/>
            <a:ext cx="6913563" cy="17494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template&lt;</a:t>
            </a:r>
            <a:r>
              <a:rPr lang="en-US" altLang="zh-CN" dirty="0" err="1"/>
              <a:t>typename</a:t>
            </a:r>
            <a:r>
              <a:rPr lang="en-US" altLang="zh-CN" dirty="0"/>
              <a:t> </a:t>
            </a:r>
            <a:r>
              <a:rPr lang="en-US" altLang="zh-CN" dirty="0" err="1"/>
              <a:t>RanIt</a:t>
            </a:r>
            <a:r>
              <a:rPr lang="en-US" altLang="zh-CN" dirty="0"/>
              <a:t>&gt;</a:t>
            </a:r>
          </a:p>
          <a:p>
            <a:pPr>
              <a:defRPr/>
            </a:pPr>
            <a:r>
              <a:rPr lang="en-US" altLang="zh-CN" dirty="0"/>
              <a:t>inline void reverse(</a:t>
            </a:r>
            <a:r>
              <a:rPr lang="en-US" altLang="zh-CN" dirty="0" err="1"/>
              <a:t>RanIt</a:t>
            </a:r>
            <a:r>
              <a:rPr lang="en-US" altLang="zh-CN" dirty="0"/>
              <a:t> first, </a:t>
            </a:r>
            <a:r>
              <a:rPr lang="en-US" altLang="zh-CN" dirty="0" err="1"/>
              <a:t>RanIt</a:t>
            </a:r>
            <a:r>
              <a:rPr lang="en-US" altLang="zh-CN" dirty="0"/>
              <a:t> last)</a:t>
            </a:r>
          </a:p>
          <a:p>
            <a:pPr>
              <a:defRPr/>
            </a:pPr>
            <a:r>
              <a:rPr lang="en-US" altLang="zh-CN" dirty="0"/>
              <a:t>{</a:t>
            </a:r>
          </a:p>
          <a:p>
            <a:pPr>
              <a:defRPr/>
            </a:pPr>
            <a:r>
              <a:rPr lang="en-US" altLang="zh-CN" dirty="0"/>
              <a:t>    for (; first&lt;last; ++first)</a:t>
            </a:r>
          </a:p>
          <a:p>
            <a:pPr>
              <a:defRPr/>
            </a:pPr>
            <a:r>
              <a:rPr lang="en-US" altLang="zh-CN" dirty="0"/>
              <a:t>        </a:t>
            </a:r>
            <a:r>
              <a:rPr lang="en-US" altLang="zh-CN" dirty="0" err="1"/>
              <a:t>iter_swap</a:t>
            </a:r>
            <a:r>
              <a:rPr lang="en-US" altLang="zh-CN" dirty="0"/>
              <a:t>(first, --last);</a:t>
            </a:r>
          </a:p>
          <a:p>
            <a:pPr>
              <a:defRPr/>
            </a:pPr>
            <a:r>
              <a:rPr lang="en-US" altLang="zh-CN" dirty="0"/>
              <a:t>}</a:t>
            </a:r>
          </a:p>
        </p:txBody>
      </p:sp>
      <p:sp>
        <p:nvSpPr>
          <p:cNvPr id="83974" name="Text Box 6">
            <a:extLst>
              <a:ext uri="{FF2B5EF4-FFF2-40B4-BE49-F238E27FC236}">
                <a16:creationId xmlns:a16="http://schemas.microsoft.com/office/drawing/2014/main" id="{1E62E1F8-9B62-4097-948D-2869CE59E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916113"/>
            <a:ext cx="8024954" cy="46166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/>
              <a:t>template&lt;</a:t>
            </a:r>
            <a:r>
              <a:rPr lang="en-US" altLang="zh-CN" sz="1400" dirty="0" err="1"/>
              <a:t>typename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BidIt</a:t>
            </a:r>
            <a:r>
              <a:rPr lang="en-US" altLang="zh-CN" sz="1400" dirty="0"/>
              <a:t>&gt;</a:t>
            </a:r>
          </a:p>
          <a:p>
            <a:pPr>
              <a:defRPr/>
            </a:pPr>
            <a:r>
              <a:rPr lang="en-US" altLang="zh-CN" sz="1400" dirty="0"/>
              <a:t>inline void reverse(</a:t>
            </a:r>
            <a:r>
              <a:rPr lang="en-US" altLang="zh-CN" sz="1400" dirty="0" err="1"/>
              <a:t>BidIt</a:t>
            </a:r>
            <a:r>
              <a:rPr lang="en-US" altLang="zh-CN" sz="1400" dirty="0"/>
              <a:t> first, </a:t>
            </a:r>
            <a:r>
              <a:rPr lang="en-US" altLang="zh-CN" sz="1400" dirty="0" err="1"/>
              <a:t>BidIt</a:t>
            </a:r>
            <a:r>
              <a:rPr lang="en-US" altLang="zh-CN" sz="1400" dirty="0"/>
              <a:t> last)</a:t>
            </a:r>
          </a:p>
          <a:p>
            <a:pPr>
              <a:defRPr/>
            </a:pPr>
            <a:r>
              <a:rPr lang="en-US" altLang="zh-CN" sz="1400" dirty="0"/>
              <a:t>{</a:t>
            </a:r>
          </a:p>
          <a:p>
            <a:pPr>
              <a:defRPr/>
            </a:pPr>
            <a:r>
              <a:rPr lang="en-US" altLang="zh-CN" sz="1400" dirty="0"/>
              <a:t>    _reverse(first, last, </a:t>
            </a:r>
            <a:r>
              <a:rPr lang="en-US" altLang="zh-CN" sz="1400" dirty="0" err="1"/>
              <a:t>typename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BidIt</a:t>
            </a:r>
            <a:r>
              <a:rPr lang="en-US" altLang="zh-CN" sz="1400" dirty="0"/>
              <a:t>::</a:t>
            </a:r>
            <a:r>
              <a:rPr lang="en-US" altLang="zh-CN" sz="1400" dirty="0" err="1"/>
              <a:t>iterator_category</a:t>
            </a:r>
            <a:r>
              <a:rPr lang="en-US" altLang="zh-CN" sz="1400" dirty="0"/>
              <a:t>());</a:t>
            </a:r>
          </a:p>
          <a:p>
            <a:pPr>
              <a:defRPr/>
            </a:pPr>
            <a:r>
              <a:rPr lang="en-US" altLang="zh-CN" sz="1400" dirty="0"/>
              <a:t>}</a:t>
            </a:r>
          </a:p>
          <a:p>
            <a:pPr>
              <a:defRPr/>
            </a:pPr>
            <a:endParaRPr lang="en-US" altLang="zh-CN" sz="1400" dirty="0"/>
          </a:p>
          <a:p>
            <a:pPr>
              <a:defRPr/>
            </a:pPr>
            <a:endParaRPr lang="en-US" altLang="zh-CN" sz="1400" dirty="0"/>
          </a:p>
          <a:p>
            <a:pPr>
              <a:defRPr/>
            </a:pPr>
            <a:r>
              <a:rPr lang="en-US" altLang="zh-CN" sz="1400" dirty="0"/>
              <a:t>template&lt;</a:t>
            </a:r>
            <a:r>
              <a:rPr lang="en-US" altLang="zh-CN" sz="1400" dirty="0" err="1"/>
              <a:t>typename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BidIt</a:t>
            </a:r>
            <a:r>
              <a:rPr lang="en-US" altLang="zh-CN" sz="1400" dirty="0"/>
              <a:t>&gt;</a:t>
            </a:r>
          </a:p>
          <a:p>
            <a:pPr>
              <a:defRPr/>
            </a:pPr>
            <a:r>
              <a:rPr lang="en-US" altLang="zh-CN" sz="1400" dirty="0"/>
              <a:t>inline void _reverse(</a:t>
            </a:r>
            <a:r>
              <a:rPr lang="en-US" altLang="zh-CN" sz="1400" dirty="0" err="1"/>
              <a:t>BidIt</a:t>
            </a:r>
            <a:r>
              <a:rPr lang="en-US" altLang="zh-CN" sz="1400" dirty="0"/>
              <a:t> first, </a:t>
            </a:r>
            <a:r>
              <a:rPr lang="en-US" altLang="zh-CN" sz="1400" dirty="0" err="1"/>
              <a:t>BidIt</a:t>
            </a:r>
            <a:r>
              <a:rPr lang="en-US" altLang="zh-CN" sz="1400" dirty="0"/>
              <a:t> last, </a:t>
            </a:r>
            <a:r>
              <a:rPr lang="en-US" altLang="zh-CN" sz="1400" dirty="0" err="1"/>
              <a:t>bidirectional_iterator_tag</a:t>
            </a:r>
            <a:r>
              <a:rPr lang="en-US" altLang="zh-CN" sz="1400" dirty="0"/>
              <a:t>)</a:t>
            </a:r>
          </a:p>
          <a:p>
            <a:pPr>
              <a:defRPr/>
            </a:pPr>
            <a:r>
              <a:rPr lang="en-US" altLang="zh-CN" sz="1400" dirty="0"/>
              <a:t>{</a:t>
            </a:r>
          </a:p>
          <a:p>
            <a:pPr>
              <a:defRPr/>
            </a:pPr>
            <a:r>
              <a:rPr lang="en-US" altLang="zh-CN" sz="1400" dirty="0"/>
              <a:t>    for (; first!=last &amp;&amp; first!=--last; ++first)</a:t>
            </a:r>
          </a:p>
          <a:p>
            <a:pPr>
              <a:defRPr/>
            </a:pPr>
            <a:r>
              <a:rPr lang="en-US" altLang="zh-CN" sz="1400" dirty="0"/>
              <a:t>        </a:t>
            </a:r>
            <a:r>
              <a:rPr lang="en-US" altLang="zh-CN" sz="1400" dirty="0" err="1"/>
              <a:t>iter_swap</a:t>
            </a:r>
            <a:r>
              <a:rPr lang="en-US" altLang="zh-CN" sz="1400" dirty="0"/>
              <a:t>(first, last);</a:t>
            </a:r>
          </a:p>
          <a:p>
            <a:pPr>
              <a:defRPr/>
            </a:pPr>
            <a:r>
              <a:rPr lang="en-US" altLang="zh-CN" sz="1400" dirty="0"/>
              <a:t>}</a:t>
            </a:r>
          </a:p>
          <a:p>
            <a:pPr>
              <a:defRPr/>
            </a:pPr>
            <a:endParaRPr lang="en-US" altLang="zh-CN" sz="1400" dirty="0"/>
          </a:p>
          <a:p>
            <a:pPr>
              <a:defRPr/>
            </a:pPr>
            <a:endParaRPr lang="en-US" altLang="zh-CN" sz="1400" dirty="0"/>
          </a:p>
          <a:p>
            <a:pPr>
              <a:defRPr/>
            </a:pPr>
            <a:r>
              <a:rPr lang="en-US" altLang="zh-CN" sz="1400" dirty="0" err="1"/>
              <a:t>tempalte</a:t>
            </a:r>
            <a:r>
              <a:rPr lang="en-US" altLang="zh-CN" sz="1400" dirty="0"/>
              <a:t>&lt;</a:t>
            </a:r>
            <a:r>
              <a:rPr lang="en-US" altLang="zh-CN" sz="1400" dirty="0" err="1"/>
              <a:t>typename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RanIt</a:t>
            </a:r>
            <a:r>
              <a:rPr lang="en-US" altLang="zh-CN" sz="1400" dirty="0"/>
              <a:t>&gt;</a:t>
            </a:r>
          </a:p>
          <a:p>
            <a:pPr>
              <a:defRPr/>
            </a:pPr>
            <a:r>
              <a:rPr lang="en-US" altLang="zh-CN" sz="1400" dirty="0"/>
              <a:t>inline void _reverse(</a:t>
            </a:r>
            <a:r>
              <a:rPr lang="en-US" altLang="zh-CN" sz="1400" dirty="0" err="1"/>
              <a:t>RanIt</a:t>
            </a:r>
            <a:r>
              <a:rPr lang="en-US" altLang="zh-CN" sz="1400" dirty="0"/>
              <a:t> first, </a:t>
            </a:r>
            <a:r>
              <a:rPr lang="en-US" altLang="zh-CN" sz="1400" dirty="0" err="1"/>
              <a:t>RanIt</a:t>
            </a:r>
            <a:r>
              <a:rPr lang="en-US" altLang="zh-CN" sz="1400" dirty="0"/>
              <a:t> last, </a:t>
            </a:r>
            <a:r>
              <a:rPr lang="en-US" altLang="zh-CN" sz="1400" dirty="0" err="1"/>
              <a:t>random_access_iterator_tag</a:t>
            </a:r>
            <a:r>
              <a:rPr lang="en-US" altLang="zh-CN" sz="1400" dirty="0"/>
              <a:t>)</a:t>
            </a:r>
          </a:p>
          <a:p>
            <a:pPr>
              <a:defRPr/>
            </a:pPr>
            <a:r>
              <a:rPr lang="en-US" altLang="zh-CN" sz="1400" dirty="0"/>
              <a:t>{</a:t>
            </a:r>
          </a:p>
          <a:p>
            <a:pPr>
              <a:defRPr/>
            </a:pPr>
            <a:r>
              <a:rPr lang="en-US" altLang="zh-CN" sz="1400" dirty="0"/>
              <a:t>    for (; first&lt;last; ++first)</a:t>
            </a:r>
          </a:p>
          <a:p>
            <a:pPr>
              <a:defRPr/>
            </a:pPr>
            <a:r>
              <a:rPr lang="en-US" altLang="zh-CN" sz="1400" dirty="0"/>
              <a:t>        </a:t>
            </a:r>
            <a:r>
              <a:rPr lang="en-US" altLang="zh-CN" sz="1400" dirty="0" err="1"/>
              <a:t>iter_swap</a:t>
            </a:r>
            <a:r>
              <a:rPr lang="en-US" altLang="zh-CN" sz="1400" dirty="0"/>
              <a:t>(first, --last);</a:t>
            </a:r>
          </a:p>
          <a:p>
            <a:pPr>
              <a:defRPr/>
            </a:pPr>
            <a:r>
              <a:rPr lang="en-US" altLang="zh-CN" sz="14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3" grpId="0" animBg="1"/>
      <p:bldP spid="8397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63308B7A-5E0A-4EB4-B1BD-126E256206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&lt;iterator&gt;</a:t>
            </a:r>
          </a:p>
        </p:txBody>
      </p:sp>
      <p:sp>
        <p:nvSpPr>
          <p:cNvPr id="86020" name="Text Box 4">
            <a:extLst>
              <a:ext uri="{FF2B5EF4-FFF2-40B4-BE49-F238E27FC236}">
                <a16:creationId xmlns:a16="http://schemas.microsoft.com/office/drawing/2014/main" id="{84AC77EB-D95F-454D-AC01-262272E98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700213"/>
            <a:ext cx="8521700" cy="25733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/>
              <a:t>template&lt;</a:t>
            </a:r>
            <a:r>
              <a:rPr lang="en-US" altLang="zh-CN" dirty="0" err="1"/>
              <a:t>typename</a:t>
            </a:r>
            <a:r>
              <a:rPr lang="en-US" altLang="zh-CN" dirty="0"/>
              <a:t> It&gt;</a:t>
            </a:r>
          </a:p>
          <a:p>
            <a:pPr>
              <a:defRPr/>
            </a:pPr>
            <a:r>
              <a:rPr lang="en-US" altLang="zh-CN" dirty="0"/>
              <a:t>struct </a:t>
            </a:r>
            <a:r>
              <a:rPr lang="en-US" altLang="zh-CN" dirty="0" err="1"/>
              <a:t>iterator_traits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{</a:t>
            </a:r>
          </a:p>
          <a:p>
            <a:pPr>
              <a:defRPr/>
            </a:pPr>
            <a:r>
              <a:rPr lang="en-US" altLang="zh-CN" dirty="0"/>
              <a:t>    typedef </a:t>
            </a:r>
            <a:r>
              <a:rPr lang="en-US" altLang="zh-CN" dirty="0" err="1"/>
              <a:t>typename</a:t>
            </a:r>
            <a:r>
              <a:rPr lang="en-US" altLang="zh-CN" dirty="0"/>
              <a:t> It::</a:t>
            </a:r>
            <a:r>
              <a:rPr lang="en-US" altLang="zh-CN" dirty="0" err="1"/>
              <a:t>iterator_category</a:t>
            </a:r>
            <a:r>
              <a:rPr lang="en-US" altLang="zh-CN" dirty="0"/>
              <a:t> </a:t>
            </a:r>
            <a:r>
              <a:rPr lang="en-US" altLang="zh-CN" dirty="0" err="1"/>
              <a:t>iterator_category</a:t>
            </a:r>
            <a:r>
              <a:rPr lang="en-US" altLang="zh-CN" dirty="0"/>
              <a:t>;</a:t>
            </a:r>
          </a:p>
          <a:p>
            <a:pPr>
              <a:defRPr/>
            </a:pPr>
            <a:r>
              <a:rPr lang="en-US" altLang="zh-CN" dirty="0"/>
              <a:t>    typedef </a:t>
            </a:r>
            <a:r>
              <a:rPr lang="en-US" altLang="zh-CN" dirty="0" err="1"/>
              <a:t>typename</a:t>
            </a:r>
            <a:r>
              <a:rPr lang="en-US" altLang="zh-CN" dirty="0"/>
              <a:t> It::</a:t>
            </a:r>
            <a:r>
              <a:rPr lang="en-US" altLang="zh-CN" dirty="0" err="1"/>
              <a:t>value_type</a:t>
            </a:r>
            <a:r>
              <a:rPr lang="en-US" altLang="zh-CN" dirty="0"/>
              <a:t> </a:t>
            </a:r>
            <a:r>
              <a:rPr lang="en-US" altLang="zh-CN" dirty="0" err="1"/>
              <a:t>value_type</a:t>
            </a:r>
            <a:r>
              <a:rPr lang="en-US" altLang="zh-CN" dirty="0"/>
              <a:t>;</a:t>
            </a:r>
          </a:p>
          <a:p>
            <a:pPr>
              <a:defRPr/>
            </a:pPr>
            <a:r>
              <a:rPr lang="en-US" altLang="zh-CN" dirty="0"/>
              <a:t>    typedef </a:t>
            </a:r>
            <a:r>
              <a:rPr lang="en-US" altLang="zh-CN" dirty="0" err="1"/>
              <a:t>typename</a:t>
            </a:r>
            <a:r>
              <a:rPr lang="en-US" altLang="zh-CN" dirty="0"/>
              <a:t> It::</a:t>
            </a:r>
            <a:r>
              <a:rPr lang="en-US" altLang="zh-CN" dirty="0" err="1"/>
              <a:t>distance_type</a:t>
            </a:r>
            <a:r>
              <a:rPr lang="en-US" altLang="zh-CN" dirty="0"/>
              <a:t> </a:t>
            </a:r>
            <a:r>
              <a:rPr lang="en-US" altLang="zh-CN" dirty="0" err="1"/>
              <a:t>distance_type</a:t>
            </a:r>
            <a:r>
              <a:rPr lang="en-US" altLang="zh-CN" dirty="0"/>
              <a:t>;</a:t>
            </a:r>
          </a:p>
          <a:p>
            <a:pPr>
              <a:defRPr/>
            </a:pPr>
            <a:r>
              <a:rPr lang="en-US" altLang="zh-CN" dirty="0"/>
              <a:t>    typedef </a:t>
            </a:r>
            <a:r>
              <a:rPr lang="en-US" altLang="zh-CN" dirty="0" err="1"/>
              <a:t>typename</a:t>
            </a:r>
            <a:r>
              <a:rPr lang="en-US" altLang="zh-CN" dirty="0"/>
              <a:t> It::pointer </a:t>
            </a:r>
            <a:r>
              <a:rPr lang="en-US" altLang="zh-CN" dirty="0" err="1"/>
              <a:t>pointer</a:t>
            </a:r>
            <a:r>
              <a:rPr lang="en-US" altLang="zh-CN" dirty="0"/>
              <a:t>;</a:t>
            </a:r>
          </a:p>
          <a:p>
            <a:pPr>
              <a:defRPr/>
            </a:pPr>
            <a:r>
              <a:rPr lang="en-US" altLang="zh-CN" dirty="0"/>
              <a:t>    typedef </a:t>
            </a:r>
            <a:r>
              <a:rPr lang="en-US" altLang="zh-CN" dirty="0" err="1"/>
              <a:t>typename</a:t>
            </a:r>
            <a:r>
              <a:rPr lang="en-US" altLang="zh-CN" dirty="0"/>
              <a:t> It::reference </a:t>
            </a:r>
            <a:r>
              <a:rPr lang="en-US" altLang="zh-CN" dirty="0" err="1"/>
              <a:t>reference</a:t>
            </a:r>
            <a:r>
              <a:rPr lang="en-US" altLang="zh-CN" dirty="0"/>
              <a:t>;</a:t>
            </a:r>
          </a:p>
          <a:p>
            <a:pPr>
              <a:defRPr/>
            </a:pPr>
            <a:r>
              <a:rPr lang="en-US" altLang="zh-CN" dirty="0"/>
              <a:t>};</a:t>
            </a:r>
          </a:p>
        </p:txBody>
      </p:sp>
      <p:sp>
        <p:nvSpPr>
          <p:cNvPr id="86021" name="Text Box 5">
            <a:extLst>
              <a:ext uri="{FF2B5EF4-FFF2-40B4-BE49-F238E27FC236}">
                <a16:creationId xmlns:a16="http://schemas.microsoft.com/office/drawing/2014/main" id="{EB9EC034-BB8E-4FBB-969A-4BE62D79D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3" y="2708275"/>
            <a:ext cx="8497887" cy="257333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template&lt;</a:t>
            </a:r>
            <a:r>
              <a:rPr lang="en-US" altLang="zh-CN" dirty="0" err="1"/>
              <a:t>typename</a:t>
            </a:r>
            <a:r>
              <a:rPr lang="en-US" altLang="zh-CN" dirty="0"/>
              <a:t> T&gt;</a:t>
            </a:r>
          </a:p>
          <a:p>
            <a:pPr>
              <a:defRPr/>
            </a:pPr>
            <a:r>
              <a:rPr lang="en-US" altLang="zh-CN" dirty="0"/>
              <a:t>struct </a:t>
            </a:r>
            <a:r>
              <a:rPr lang="en-US" altLang="zh-CN" dirty="0" err="1"/>
              <a:t>iterator_traits</a:t>
            </a:r>
            <a:r>
              <a:rPr lang="en-US" altLang="zh-CN" dirty="0"/>
              <a:t>&lt;T *&gt;</a:t>
            </a:r>
          </a:p>
          <a:p>
            <a:pPr>
              <a:defRPr/>
            </a:pPr>
            <a:r>
              <a:rPr lang="en-US" altLang="zh-CN" dirty="0"/>
              <a:t>{</a:t>
            </a:r>
          </a:p>
          <a:p>
            <a:pPr>
              <a:defRPr/>
            </a:pPr>
            <a:r>
              <a:rPr lang="en-US" altLang="zh-CN" dirty="0"/>
              <a:t>    typedef </a:t>
            </a:r>
            <a:r>
              <a:rPr lang="en-US" altLang="zh-CN" dirty="0" err="1"/>
              <a:t>random_access_iterator_tag</a:t>
            </a:r>
            <a:r>
              <a:rPr lang="en-US" altLang="zh-CN" dirty="0"/>
              <a:t> </a:t>
            </a:r>
            <a:r>
              <a:rPr lang="en-US" altLang="zh-CN" dirty="0" err="1"/>
              <a:t>iterator_category</a:t>
            </a:r>
            <a:r>
              <a:rPr lang="en-US" altLang="zh-CN" dirty="0"/>
              <a:t>;</a:t>
            </a:r>
          </a:p>
          <a:p>
            <a:pPr>
              <a:defRPr/>
            </a:pPr>
            <a:r>
              <a:rPr lang="en-US" altLang="zh-CN" dirty="0"/>
              <a:t>    typedef T </a:t>
            </a:r>
            <a:r>
              <a:rPr lang="en-US" altLang="zh-CN" dirty="0" err="1"/>
              <a:t>value_type</a:t>
            </a:r>
            <a:r>
              <a:rPr lang="en-US" altLang="zh-CN" dirty="0"/>
              <a:t>;</a:t>
            </a:r>
          </a:p>
          <a:p>
            <a:pPr>
              <a:defRPr/>
            </a:pPr>
            <a:r>
              <a:rPr lang="en-US" altLang="zh-CN" dirty="0"/>
              <a:t>    typedef </a:t>
            </a:r>
            <a:r>
              <a:rPr lang="en-US" altLang="zh-CN" dirty="0" err="1"/>
              <a:t>ptrdiff_t</a:t>
            </a:r>
            <a:r>
              <a:rPr lang="en-US" altLang="zh-CN" dirty="0"/>
              <a:t> </a:t>
            </a:r>
            <a:r>
              <a:rPr lang="en-US" altLang="zh-CN" dirty="0" err="1"/>
              <a:t>distance_type</a:t>
            </a:r>
            <a:r>
              <a:rPr lang="en-US" altLang="zh-CN" dirty="0"/>
              <a:t>;</a:t>
            </a:r>
          </a:p>
          <a:p>
            <a:pPr>
              <a:defRPr/>
            </a:pPr>
            <a:r>
              <a:rPr lang="en-US" altLang="zh-CN" dirty="0"/>
              <a:t>    typedef T *pointer;</a:t>
            </a:r>
          </a:p>
          <a:p>
            <a:pPr>
              <a:defRPr/>
            </a:pPr>
            <a:r>
              <a:rPr lang="en-US" altLang="zh-CN" dirty="0"/>
              <a:t>    typedef T &amp;reference;</a:t>
            </a:r>
          </a:p>
          <a:p>
            <a:pPr>
              <a:defRPr/>
            </a:pPr>
            <a:r>
              <a:rPr lang="en-US" altLang="zh-CN" dirty="0"/>
              <a:t>};</a:t>
            </a:r>
          </a:p>
        </p:txBody>
      </p:sp>
      <p:sp>
        <p:nvSpPr>
          <p:cNvPr id="86022" name="Text Box 6">
            <a:extLst>
              <a:ext uri="{FF2B5EF4-FFF2-40B4-BE49-F238E27FC236}">
                <a16:creationId xmlns:a16="http://schemas.microsoft.com/office/drawing/2014/main" id="{1155FE05-1121-4423-A987-AB33CC423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3" y="4703763"/>
            <a:ext cx="8658225" cy="17494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/>
              <a:t>template&lt;</a:t>
            </a:r>
            <a:r>
              <a:rPr lang="en-US" altLang="zh-CN" dirty="0" err="1"/>
              <a:t>typename</a:t>
            </a:r>
            <a:r>
              <a:rPr lang="en-US" altLang="zh-CN" dirty="0"/>
              <a:t> </a:t>
            </a:r>
            <a:r>
              <a:rPr lang="en-US" altLang="zh-CN" dirty="0" err="1"/>
              <a:t>BidIt</a:t>
            </a:r>
            <a:r>
              <a:rPr lang="en-US" altLang="zh-CN" dirty="0"/>
              <a:t>&gt;</a:t>
            </a:r>
          </a:p>
          <a:p>
            <a:pPr>
              <a:defRPr/>
            </a:pPr>
            <a:r>
              <a:rPr lang="en-US" altLang="zh-CN" dirty="0"/>
              <a:t>inline void reverse(</a:t>
            </a:r>
            <a:r>
              <a:rPr lang="en-US" altLang="zh-CN" dirty="0" err="1"/>
              <a:t>BidIt</a:t>
            </a:r>
            <a:r>
              <a:rPr lang="en-US" altLang="zh-CN" dirty="0"/>
              <a:t> first, </a:t>
            </a:r>
            <a:r>
              <a:rPr lang="en-US" altLang="zh-CN" dirty="0" err="1"/>
              <a:t>BidIt</a:t>
            </a:r>
            <a:r>
              <a:rPr lang="en-US" altLang="zh-CN" dirty="0"/>
              <a:t> last)</a:t>
            </a:r>
          </a:p>
          <a:p>
            <a:pPr>
              <a:defRPr/>
            </a:pPr>
            <a:r>
              <a:rPr lang="en-US" altLang="zh-CN" dirty="0"/>
              <a:t>{</a:t>
            </a:r>
          </a:p>
          <a:p>
            <a:pPr>
              <a:defRPr/>
            </a:pPr>
            <a:r>
              <a:rPr lang="en-US" altLang="zh-CN" dirty="0"/>
              <a:t>    _reverse(first, last, </a:t>
            </a:r>
          </a:p>
          <a:p>
            <a:pPr>
              <a:defRPr/>
            </a:pPr>
            <a:r>
              <a:rPr lang="en-US" altLang="zh-CN" dirty="0"/>
              <a:t>        </a:t>
            </a:r>
            <a:r>
              <a:rPr lang="en-US" altLang="zh-CN" dirty="0" err="1"/>
              <a:t>typename</a:t>
            </a:r>
            <a:r>
              <a:rPr lang="en-US" altLang="zh-CN" dirty="0"/>
              <a:t> </a:t>
            </a:r>
            <a:r>
              <a:rPr lang="en-US" altLang="zh-CN" dirty="0" err="1"/>
              <a:t>iterator_traits</a:t>
            </a:r>
            <a:r>
              <a:rPr lang="en-US" altLang="zh-CN" dirty="0"/>
              <a:t>&lt;</a:t>
            </a:r>
            <a:r>
              <a:rPr lang="en-US" altLang="zh-CN" dirty="0" err="1"/>
              <a:t>BidIt</a:t>
            </a:r>
            <a:r>
              <a:rPr lang="en-US" altLang="zh-CN" dirty="0"/>
              <a:t>&gt;::</a:t>
            </a:r>
            <a:r>
              <a:rPr lang="en-US" altLang="zh-CN" dirty="0" err="1"/>
              <a:t>iterator_category</a:t>
            </a:r>
            <a:r>
              <a:rPr lang="en-US" altLang="zh-CN" dirty="0"/>
              <a:t>());</a:t>
            </a:r>
          </a:p>
          <a:p>
            <a:pPr>
              <a:defRPr/>
            </a:pPr>
            <a:r>
              <a:rPr lang="en-US" altLang="zh-CN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animBg="1"/>
      <p:bldP spid="860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AC79F14D-9FF0-4323-913A-3F1E6F3495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&lt;iterator&gt;</a:t>
            </a:r>
          </a:p>
        </p:txBody>
      </p:sp>
      <p:sp>
        <p:nvSpPr>
          <p:cNvPr id="88068" name="Text Box 4">
            <a:extLst>
              <a:ext uri="{FF2B5EF4-FFF2-40B4-BE49-F238E27FC236}">
                <a16:creationId xmlns:a16="http://schemas.microsoft.com/office/drawing/2014/main" id="{AB3D2C3F-1E52-43C5-A9EE-4BFD5AF76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938" y="1884363"/>
            <a:ext cx="7508875" cy="14747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template&lt;</a:t>
            </a:r>
            <a:r>
              <a:rPr lang="en-US" altLang="zh-CN" dirty="0" err="1"/>
              <a:t>typename</a:t>
            </a:r>
            <a:r>
              <a:rPr lang="en-US" altLang="zh-CN" dirty="0"/>
              <a:t> C, </a:t>
            </a:r>
            <a:r>
              <a:rPr lang="en-US" altLang="zh-CN" dirty="0" err="1"/>
              <a:t>typename</a:t>
            </a:r>
            <a:r>
              <a:rPr lang="en-US" altLang="zh-CN" dirty="0"/>
              <a:t> T, </a:t>
            </a:r>
            <a:r>
              <a:rPr lang="en-US" altLang="zh-CN" dirty="0" err="1"/>
              <a:t>typename</a:t>
            </a:r>
            <a:r>
              <a:rPr lang="en-US" altLang="zh-CN" dirty="0"/>
              <a:t> </a:t>
            </a:r>
            <a:r>
              <a:rPr lang="en-US" altLang="zh-CN" dirty="0" err="1"/>
              <a:t>Dist</a:t>
            </a:r>
            <a:r>
              <a:rPr lang="en-US" altLang="zh-CN" dirty="0"/>
              <a:t>&gt;</a:t>
            </a:r>
          </a:p>
          <a:p>
            <a:pPr>
              <a:defRPr/>
            </a:pPr>
            <a:r>
              <a:rPr lang="en-US" altLang="zh-CN" dirty="0"/>
              <a:t>inline C </a:t>
            </a:r>
            <a:r>
              <a:rPr lang="en-US" altLang="zh-CN" dirty="0" err="1"/>
              <a:t>Iter_cat</a:t>
            </a:r>
            <a:r>
              <a:rPr lang="en-US" altLang="zh-CN" dirty="0"/>
              <a:t>(const iterator&lt;C, T, </a:t>
            </a:r>
            <a:r>
              <a:rPr lang="en-US" altLang="zh-CN" dirty="0" err="1"/>
              <a:t>Dist</a:t>
            </a:r>
            <a:r>
              <a:rPr lang="en-US" altLang="zh-CN" dirty="0"/>
              <a:t>&gt; &amp;)</a:t>
            </a:r>
          </a:p>
          <a:p>
            <a:pPr>
              <a:defRPr/>
            </a:pPr>
            <a:r>
              <a:rPr lang="en-US" altLang="zh-CN" dirty="0"/>
              <a:t>{</a:t>
            </a:r>
          </a:p>
          <a:p>
            <a:pPr>
              <a:defRPr/>
            </a:pPr>
            <a:r>
              <a:rPr lang="en-US" altLang="zh-CN" dirty="0"/>
              <a:t>    return C();</a:t>
            </a:r>
          </a:p>
          <a:p>
            <a:pPr>
              <a:defRPr/>
            </a:pPr>
            <a:r>
              <a:rPr lang="en-US" altLang="zh-CN" dirty="0"/>
              <a:t>}</a:t>
            </a:r>
          </a:p>
        </p:txBody>
      </p:sp>
      <p:sp>
        <p:nvSpPr>
          <p:cNvPr id="88069" name="Text Box 5">
            <a:extLst>
              <a:ext uri="{FF2B5EF4-FFF2-40B4-BE49-F238E27FC236}">
                <a16:creationId xmlns:a16="http://schemas.microsoft.com/office/drawing/2014/main" id="{FEA2821C-6F7A-45FE-92F1-AF806A032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500438"/>
            <a:ext cx="7489825" cy="14747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template&lt;</a:t>
            </a:r>
            <a:r>
              <a:rPr lang="en-US" altLang="zh-CN" dirty="0" err="1"/>
              <a:t>typename</a:t>
            </a:r>
            <a:r>
              <a:rPr lang="en-US" altLang="zh-CN" dirty="0"/>
              <a:t> T&gt;</a:t>
            </a:r>
          </a:p>
          <a:p>
            <a:pPr>
              <a:defRPr/>
            </a:pPr>
            <a:r>
              <a:rPr lang="en-US" altLang="zh-CN" dirty="0"/>
              <a:t>inline </a:t>
            </a:r>
            <a:r>
              <a:rPr lang="en-US" altLang="zh-CN" dirty="0" err="1"/>
              <a:t>random_access_iterator_tag</a:t>
            </a:r>
            <a:r>
              <a:rPr lang="en-US" altLang="zh-CN" dirty="0"/>
              <a:t> </a:t>
            </a:r>
            <a:r>
              <a:rPr lang="en-US" altLang="zh-CN" dirty="0" err="1"/>
              <a:t>Iter_cat</a:t>
            </a:r>
            <a:r>
              <a:rPr lang="en-US" altLang="zh-CN" dirty="0"/>
              <a:t>(const T *)</a:t>
            </a:r>
          </a:p>
          <a:p>
            <a:pPr>
              <a:defRPr/>
            </a:pPr>
            <a:r>
              <a:rPr lang="en-US" altLang="zh-CN" dirty="0"/>
              <a:t>{</a:t>
            </a:r>
          </a:p>
          <a:p>
            <a:pPr>
              <a:defRPr/>
            </a:pPr>
            <a:r>
              <a:rPr lang="en-US" altLang="zh-CN" dirty="0"/>
              <a:t>    return </a:t>
            </a:r>
            <a:r>
              <a:rPr lang="en-US" altLang="zh-CN" dirty="0" err="1"/>
              <a:t>random_access_iterator_tag</a:t>
            </a:r>
            <a:r>
              <a:rPr lang="en-US" altLang="zh-CN" dirty="0"/>
              <a:t>();</a:t>
            </a:r>
          </a:p>
          <a:p>
            <a:pPr>
              <a:defRPr/>
            </a:pPr>
            <a:r>
              <a:rPr lang="en-US" altLang="zh-CN" dirty="0"/>
              <a:t>}</a:t>
            </a:r>
          </a:p>
        </p:txBody>
      </p:sp>
      <p:sp>
        <p:nvSpPr>
          <p:cNvPr id="88070" name="Text Box 6">
            <a:extLst>
              <a:ext uri="{FF2B5EF4-FFF2-40B4-BE49-F238E27FC236}">
                <a16:creationId xmlns:a16="http://schemas.microsoft.com/office/drawing/2014/main" id="{BFFC2236-44BB-42BF-B9EB-B6053EA09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5084763"/>
            <a:ext cx="7489825" cy="14747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template&lt;</a:t>
            </a:r>
            <a:r>
              <a:rPr lang="en-US" altLang="zh-CN" dirty="0" err="1"/>
              <a:t>typename</a:t>
            </a:r>
            <a:r>
              <a:rPr lang="en-US" altLang="zh-CN" dirty="0"/>
              <a:t> </a:t>
            </a:r>
            <a:r>
              <a:rPr lang="en-US" altLang="zh-CN" dirty="0" err="1"/>
              <a:t>BidIt</a:t>
            </a:r>
            <a:r>
              <a:rPr lang="en-US" altLang="zh-CN" dirty="0"/>
              <a:t>&gt;</a:t>
            </a:r>
          </a:p>
          <a:p>
            <a:pPr>
              <a:defRPr/>
            </a:pPr>
            <a:r>
              <a:rPr lang="en-US" altLang="zh-CN" dirty="0"/>
              <a:t>inline void reverse(</a:t>
            </a:r>
            <a:r>
              <a:rPr lang="en-US" altLang="zh-CN" dirty="0" err="1"/>
              <a:t>BidIt</a:t>
            </a:r>
            <a:r>
              <a:rPr lang="en-US" altLang="zh-CN" dirty="0"/>
              <a:t> first, </a:t>
            </a:r>
            <a:r>
              <a:rPr lang="en-US" altLang="zh-CN" dirty="0" err="1"/>
              <a:t>BidIt</a:t>
            </a:r>
            <a:r>
              <a:rPr lang="en-US" altLang="zh-CN" dirty="0"/>
              <a:t> last)</a:t>
            </a:r>
          </a:p>
          <a:p>
            <a:pPr>
              <a:defRPr/>
            </a:pPr>
            <a:r>
              <a:rPr lang="en-US" altLang="zh-CN" dirty="0"/>
              <a:t>{</a:t>
            </a:r>
          </a:p>
          <a:p>
            <a:pPr>
              <a:defRPr/>
            </a:pPr>
            <a:r>
              <a:rPr lang="en-US" altLang="zh-CN" dirty="0"/>
              <a:t>    _reverse(first, last, </a:t>
            </a:r>
            <a:r>
              <a:rPr lang="en-US" altLang="zh-CN" dirty="0" err="1"/>
              <a:t>Iter_cat</a:t>
            </a:r>
            <a:r>
              <a:rPr lang="en-US" altLang="zh-CN" dirty="0"/>
              <a:t>(first));</a:t>
            </a:r>
          </a:p>
          <a:p>
            <a:pPr>
              <a:defRPr/>
            </a:pPr>
            <a:r>
              <a:rPr lang="en-US" altLang="zh-CN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  <p:bldP spid="8807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>
            <a:extLst>
              <a:ext uri="{FF2B5EF4-FFF2-40B4-BE49-F238E27FC236}">
                <a16:creationId xmlns:a16="http://schemas.microsoft.com/office/drawing/2014/main" id="{220E3EF4-CC59-4C0F-85B9-21FB2A15E9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泛型程序设计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83C4D8D-C528-4808-8942-CBC306957F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泛型</a:t>
            </a:r>
            <a:r>
              <a:rPr lang="en-US" altLang="zh-CN"/>
              <a:t>——</a:t>
            </a:r>
            <a:r>
              <a:rPr lang="zh-CN" altLang="en-US"/>
              <a:t>类型参数化</a:t>
            </a:r>
          </a:p>
        </p:txBody>
      </p:sp>
      <p:pic>
        <p:nvPicPr>
          <p:cNvPr id="4100" name="Picture 4" descr="C:\Documents and Settings\PengSW\Local Settings\Temporary Internet Files\Content.IE5\5BOXS51J\MCHH02134_0000[1].wmf">
            <a:extLst>
              <a:ext uri="{FF2B5EF4-FFF2-40B4-BE49-F238E27FC236}">
                <a16:creationId xmlns:a16="http://schemas.microsoft.com/office/drawing/2014/main" id="{20416DFB-2DB2-46CF-BF22-34C52107D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600" y="2882900"/>
            <a:ext cx="176847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6" descr="C:\Documents and Settings\PengSW\Local Settings\Temporary Internet Files\Content.IE5\5BOXS51J\MCj02853640000[1].wmf">
            <a:extLst>
              <a:ext uri="{FF2B5EF4-FFF2-40B4-BE49-F238E27FC236}">
                <a16:creationId xmlns:a16="http://schemas.microsoft.com/office/drawing/2014/main" id="{691141DB-C11F-4D8D-9959-FD45B68CC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938" y="4541838"/>
            <a:ext cx="1817687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TextBox 7">
            <a:extLst>
              <a:ext uri="{FF2B5EF4-FFF2-40B4-BE49-F238E27FC236}">
                <a16:creationId xmlns:a16="http://schemas.microsoft.com/office/drawing/2014/main" id="{540C5769-CC14-441C-B20F-B65E54B9F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5538" y="3658156"/>
            <a:ext cx="29418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dirty="0"/>
              <a:t>template&lt;</a:t>
            </a:r>
            <a:r>
              <a:rPr lang="en-US" altLang="zh-CN" dirty="0" err="1"/>
              <a:t>typename</a:t>
            </a:r>
            <a:r>
              <a:rPr lang="en-US" altLang="zh-CN" dirty="0"/>
              <a:t> T&gt;</a:t>
            </a:r>
            <a:endParaRPr lang="zh-CN" altLang="en-US" dirty="0"/>
          </a:p>
        </p:txBody>
      </p:sp>
      <p:sp>
        <p:nvSpPr>
          <p:cNvPr id="4103" name="左弧形箭头 8">
            <a:extLst>
              <a:ext uri="{FF2B5EF4-FFF2-40B4-BE49-F238E27FC236}">
                <a16:creationId xmlns:a16="http://schemas.microsoft.com/office/drawing/2014/main" id="{EBF139FD-C278-40C2-9EF8-04E1CF094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4713" y="3179763"/>
            <a:ext cx="858837" cy="847725"/>
          </a:xfrm>
          <a:prstGeom prst="curvedRightArrow">
            <a:avLst>
              <a:gd name="adj1" fmla="val 25000"/>
              <a:gd name="adj2" fmla="val 50000"/>
              <a:gd name="adj3" fmla="val 25032"/>
            </a:avLst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4" name="左弧形箭头 10">
            <a:extLst>
              <a:ext uri="{FF2B5EF4-FFF2-40B4-BE49-F238E27FC236}">
                <a16:creationId xmlns:a16="http://schemas.microsoft.com/office/drawing/2014/main" id="{139E06A2-9616-4D6B-BA95-D01C6159073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937369" y="3694113"/>
            <a:ext cx="858838" cy="847725"/>
          </a:xfrm>
          <a:prstGeom prst="curvedRightArrow">
            <a:avLst>
              <a:gd name="adj1" fmla="val 25000"/>
              <a:gd name="adj2" fmla="val 50000"/>
              <a:gd name="adj3" fmla="val 25032"/>
            </a:avLst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6D5DC9D2-7D1C-4713-A804-EABE55B889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&lt;iterator&gt;</a:t>
            </a:r>
          </a:p>
        </p:txBody>
      </p:sp>
      <p:sp>
        <p:nvSpPr>
          <p:cNvPr id="95236" name="Text Box 4">
            <a:extLst>
              <a:ext uri="{FF2B5EF4-FFF2-40B4-BE49-F238E27FC236}">
                <a16:creationId xmlns:a16="http://schemas.microsoft.com/office/drawing/2014/main" id="{B839034D-04FB-4003-83CE-6FC8C5BE8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28775"/>
            <a:ext cx="8521700" cy="202406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 err="1"/>
              <a:t>iterator_traits</a:t>
            </a:r>
            <a:r>
              <a:rPr lang="en-US" altLang="zh-CN" dirty="0"/>
              <a:t>&lt;It&gt;::</a:t>
            </a:r>
            <a:r>
              <a:rPr lang="en-US" altLang="zh-CN" dirty="0" err="1"/>
              <a:t>value_type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/>
              <a:t>template&lt;</a:t>
            </a:r>
            <a:r>
              <a:rPr lang="en-US" altLang="zh-CN" dirty="0" err="1"/>
              <a:t>typename</a:t>
            </a:r>
            <a:r>
              <a:rPr lang="en-US" altLang="zh-CN" dirty="0"/>
              <a:t> It&gt;</a:t>
            </a:r>
          </a:p>
          <a:p>
            <a:pPr>
              <a:defRPr/>
            </a:pPr>
            <a:r>
              <a:rPr lang="en-US" altLang="zh-CN" dirty="0"/>
              <a:t>inline </a:t>
            </a:r>
            <a:r>
              <a:rPr lang="en-US" altLang="zh-CN" dirty="0" err="1"/>
              <a:t>typename</a:t>
            </a:r>
            <a:r>
              <a:rPr lang="en-US" altLang="zh-CN" dirty="0"/>
              <a:t> </a:t>
            </a:r>
            <a:r>
              <a:rPr lang="en-US" altLang="zh-CN" dirty="0" err="1"/>
              <a:t>iterator_traits</a:t>
            </a:r>
            <a:r>
              <a:rPr lang="en-US" altLang="zh-CN" dirty="0"/>
              <a:t>&lt;It&gt;::</a:t>
            </a:r>
            <a:r>
              <a:rPr lang="en-US" altLang="zh-CN" dirty="0" err="1"/>
              <a:t>value_type</a:t>
            </a:r>
            <a:r>
              <a:rPr lang="en-US" altLang="zh-CN" dirty="0"/>
              <a:t> *</a:t>
            </a:r>
            <a:r>
              <a:rPr lang="en-US" altLang="zh-CN" dirty="0" err="1"/>
              <a:t>Val_type</a:t>
            </a:r>
            <a:r>
              <a:rPr lang="en-US" altLang="zh-CN" dirty="0"/>
              <a:t>(It)</a:t>
            </a:r>
          </a:p>
          <a:p>
            <a:pPr>
              <a:defRPr/>
            </a:pPr>
            <a:r>
              <a:rPr lang="en-US" altLang="zh-CN" dirty="0"/>
              <a:t>{</a:t>
            </a:r>
          </a:p>
          <a:p>
            <a:pPr>
              <a:defRPr/>
            </a:pPr>
            <a:r>
              <a:rPr lang="en-US" altLang="zh-CN" dirty="0"/>
              <a:t>    return 0;</a:t>
            </a:r>
          </a:p>
          <a:p>
            <a:pPr>
              <a:defRPr/>
            </a:pPr>
            <a:r>
              <a:rPr lang="en-US" altLang="zh-CN" dirty="0"/>
              <a:t>}</a:t>
            </a:r>
          </a:p>
        </p:txBody>
      </p:sp>
      <p:sp>
        <p:nvSpPr>
          <p:cNvPr id="95238" name="Text Box 6">
            <a:extLst>
              <a:ext uri="{FF2B5EF4-FFF2-40B4-BE49-F238E27FC236}">
                <a16:creationId xmlns:a16="http://schemas.microsoft.com/office/drawing/2014/main" id="{9EA5C608-0A5A-4E66-B614-4E58DA855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357563"/>
            <a:ext cx="8024954" cy="24622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/>
              <a:t>template&lt;</a:t>
            </a:r>
            <a:r>
              <a:rPr lang="en-US" altLang="zh-CN" sz="1400" dirty="0" err="1"/>
              <a:t>typename</a:t>
            </a:r>
            <a:r>
              <a:rPr lang="en-US" altLang="zh-CN" sz="1400" dirty="0"/>
              <a:t> C, </a:t>
            </a:r>
            <a:r>
              <a:rPr lang="en-US" altLang="zh-CN" sz="1400" dirty="0" err="1"/>
              <a:t>typename</a:t>
            </a:r>
            <a:r>
              <a:rPr lang="en-US" altLang="zh-CN" sz="1400" dirty="0"/>
              <a:t> T, </a:t>
            </a:r>
            <a:r>
              <a:rPr lang="en-US" altLang="zh-CN" sz="1400" dirty="0" err="1"/>
              <a:t>typename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Dist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typename</a:t>
            </a:r>
            <a:r>
              <a:rPr lang="en-US" altLang="zh-CN" sz="1400" dirty="0"/>
              <a:t> Pt, </a:t>
            </a:r>
            <a:r>
              <a:rPr lang="en-US" altLang="zh-CN" sz="1400" dirty="0" err="1"/>
              <a:t>typename</a:t>
            </a:r>
            <a:r>
              <a:rPr lang="en-US" altLang="zh-CN" sz="1400" dirty="0"/>
              <a:t> Rt&gt;</a:t>
            </a:r>
          </a:p>
          <a:p>
            <a:pPr>
              <a:defRPr/>
            </a:pPr>
            <a:r>
              <a:rPr lang="en-US" altLang="zh-CN" sz="1400" dirty="0"/>
              <a:t>inline T *</a:t>
            </a:r>
            <a:r>
              <a:rPr lang="en-US" altLang="zh-CN" sz="1400" dirty="0" err="1"/>
              <a:t>Val_type</a:t>
            </a:r>
            <a:r>
              <a:rPr lang="en-US" altLang="zh-CN" sz="1400" dirty="0"/>
              <a:t>(iterator, T, </a:t>
            </a:r>
            <a:r>
              <a:rPr lang="en-US" altLang="zh-CN" sz="1400" dirty="0" err="1"/>
              <a:t>Dist</a:t>
            </a:r>
            <a:r>
              <a:rPr lang="en-US" altLang="zh-CN" sz="1400" dirty="0"/>
              <a:t>, Pt, Rt)</a:t>
            </a:r>
          </a:p>
          <a:p>
            <a:pPr>
              <a:defRPr/>
            </a:pPr>
            <a:r>
              <a:rPr lang="en-US" altLang="zh-CN" sz="1400" dirty="0"/>
              <a:t>{</a:t>
            </a:r>
          </a:p>
          <a:p>
            <a:pPr>
              <a:defRPr/>
            </a:pPr>
            <a:r>
              <a:rPr lang="en-US" altLang="zh-CN" sz="1400" dirty="0"/>
              <a:t>    return 0;</a:t>
            </a:r>
          </a:p>
          <a:p>
            <a:pPr>
              <a:defRPr/>
            </a:pPr>
            <a:r>
              <a:rPr lang="en-US" altLang="zh-CN" sz="1400" dirty="0"/>
              <a:t>}</a:t>
            </a:r>
          </a:p>
          <a:p>
            <a:pPr>
              <a:defRPr/>
            </a:pPr>
            <a:endParaRPr lang="en-US" altLang="zh-CN" sz="1400" dirty="0"/>
          </a:p>
          <a:p>
            <a:pPr>
              <a:defRPr/>
            </a:pPr>
            <a:r>
              <a:rPr lang="en-US" altLang="zh-CN" sz="1400" dirty="0"/>
              <a:t>template&lt;</a:t>
            </a:r>
            <a:r>
              <a:rPr lang="en-US" altLang="zh-CN" sz="1400" dirty="0" err="1"/>
              <a:t>typename</a:t>
            </a:r>
            <a:r>
              <a:rPr lang="en-US" altLang="zh-CN" sz="1400" dirty="0"/>
              <a:t> T&gt;</a:t>
            </a:r>
          </a:p>
          <a:p>
            <a:pPr>
              <a:defRPr/>
            </a:pPr>
            <a:r>
              <a:rPr lang="en-US" altLang="zh-CN" sz="1400" dirty="0"/>
              <a:t>inline T *</a:t>
            </a:r>
            <a:r>
              <a:rPr lang="en-US" altLang="zh-CN" sz="1400" dirty="0" err="1"/>
              <a:t>Val_type</a:t>
            </a:r>
            <a:r>
              <a:rPr lang="en-US" altLang="zh-CN" sz="1400" dirty="0"/>
              <a:t>(const T *)</a:t>
            </a:r>
          </a:p>
          <a:p>
            <a:pPr>
              <a:defRPr/>
            </a:pPr>
            <a:r>
              <a:rPr lang="en-US" altLang="zh-CN" sz="1400" dirty="0"/>
              <a:t>{</a:t>
            </a:r>
          </a:p>
          <a:p>
            <a:pPr>
              <a:defRPr/>
            </a:pPr>
            <a:r>
              <a:rPr lang="en-US" altLang="zh-CN" sz="1400" dirty="0"/>
              <a:t>    return 0;</a:t>
            </a:r>
          </a:p>
          <a:p>
            <a:pPr>
              <a:defRPr/>
            </a:pPr>
            <a:r>
              <a:rPr lang="en-US" altLang="zh-CN" sz="1400" dirty="0"/>
              <a:t>}</a:t>
            </a:r>
          </a:p>
        </p:txBody>
      </p:sp>
      <p:sp>
        <p:nvSpPr>
          <p:cNvPr id="95239" name="Text Box 7">
            <a:extLst>
              <a:ext uri="{FF2B5EF4-FFF2-40B4-BE49-F238E27FC236}">
                <a16:creationId xmlns:a16="http://schemas.microsoft.com/office/drawing/2014/main" id="{34DA8BFC-2496-4CF8-A02D-57736F4B4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2924175"/>
            <a:ext cx="5654675" cy="36718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/>
              <a:t>template&lt;</a:t>
            </a:r>
            <a:r>
              <a:rPr lang="en-US" altLang="zh-CN" dirty="0" err="1"/>
              <a:t>typename</a:t>
            </a:r>
            <a:r>
              <a:rPr lang="en-US" altLang="zh-CN" dirty="0"/>
              <a:t> </a:t>
            </a:r>
            <a:r>
              <a:rPr lang="en-US" altLang="zh-CN" dirty="0" err="1"/>
              <a:t>FwdIt</a:t>
            </a:r>
            <a:r>
              <a:rPr lang="en-US" altLang="zh-CN" dirty="0"/>
              <a:t>&gt;</a:t>
            </a:r>
          </a:p>
          <a:p>
            <a:pPr>
              <a:defRPr/>
            </a:pPr>
            <a:r>
              <a:rPr lang="en-US" altLang="zh-CN" dirty="0"/>
              <a:t>inline void </a:t>
            </a:r>
            <a:r>
              <a:rPr lang="en-US" altLang="zh-CN" dirty="0" err="1"/>
              <a:t>iter_swap</a:t>
            </a:r>
            <a:r>
              <a:rPr lang="en-US" altLang="zh-CN" dirty="0"/>
              <a:t>(</a:t>
            </a:r>
            <a:r>
              <a:rPr lang="en-US" altLang="zh-CN" dirty="0" err="1"/>
              <a:t>FwdIt</a:t>
            </a:r>
            <a:r>
              <a:rPr lang="en-US" altLang="zh-CN" dirty="0"/>
              <a:t> x, </a:t>
            </a:r>
            <a:r>
              <a:rPr lang="en-US" altLang="zh-CN" dirty="0" err="1"/>
              <a:t>FwdIt</a:t>
            </a:r>
            <a:r>
              <a:rPr lang="en-US" altLang="zh-CN" dirty="0"/>
              <a:t> y)</a:t>
            </a:r>
          </a:p>
          <a:p>
            <a:pPr>
              <a:defRPr/>
            </a:pPr>
            <a:r>
              <a:rPr lang="en-US" altLang="zh-CN" dirty="0"/>
              <a:t>{</a:t>
            </a:r>
          </a:p>
          <a:p>
            <a:pPr>
              <a:defRPr/>
            </a:pPr>
            <a:r>
              <a:rPr lang="en-US" altLang="zh-CN" dirty="0"/>
              <a:t>    _</a:t>
            </a:r>
            <a:r>
              <a:rPr lang="en-US" altLang="zh-CN" dirty="0" err="1"/>
              <a:t>iter_swap</a:t>
            </a:r>
            <a:r>
              <a:rPr lang="en-US" altLang="zh-CN" dirty="0"/>
              <a:t>(x, y, </a:t>
            </a:r>
            <a:r>
              <a:rPr lang="en-US" altLang="zh-CN" dirty="0" err="1"/>
              <a:t>Val_type</a:t>
            </a:r>
            <a:r>
              <a:rPr lang="en-US" altLang="zh-CN" dirty="0"/>
              <a:t>(x));</a:t>
            </a:r>
          </a:p>
          <a:p>
            <a:pPr>
              <a:defRPr/>
            </a:pPr>
            <a:r>
              <a:rPr lang="en-US" altLang="zh-CN" dirty="0"/>
              <a:t>}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/>
              <a:t>template&lt;</a:t>
            </a:r>
            <a:r>
              <a:rPr lang="en-US" altLang="zh-CN" dirty="0" err="1"/>
              <a:t>typename</a:t>
            </a:r>
            <a:r>
              <a:rPr lang="en-US" altLang="zh-CN" dirty="0"/>
              <a:t> </a:t>
            </a:r>
            <a:r>
              <a:rPr lang="en-US" altLang="zh-CN" dirty="0" err="1"/>
              <a:t>FwdIt</a:t>
            </a:r>
            <a:r>
              <a:rPr lang="en-US" altLang="zh-CN" dirty="0"/>
              <a:t>, </a:t>
            </a:r>
            <a:r>
              <a:rPr lang="en-US" altLang="zh-CN" dirty="0" err="1"/>
              <a:t>typename</a:t>
            </a:r>
            <a:r>
              <a:rPr lang="en-US" altLang="zh-CN" dirty="0"/>
              <a:t> T&gt;</a:t>
            </a:r>
          </a:p>
          <a:p>
            <a:pPr>
              <a:defRPr/>
            </a:pPr>
            <a:r>
              <a:rPr lang="en-US" altLang="zh-CN" dirty="0"/>
              <a:t>inline _</a:t>
            </a:r>
            <a:r>
              <a:rPr lang="en-US" altLang="zh-CN" dirty="0" err="1"/>
              <a:t>iter_swap</a:t>
            </a:r>
            <a:r>
              <a:rPr lang="en-US" altLang="zh-CN" dirty="0"/>
              <a:t>(</a:t>
            </a:r>
            <a:r>
              <a:rPr lang="en-US" altLang="zh-CN" dirty="0" err="1"/>
              <a:t>FwdIt</a:t>
            </a:r>
            <a:r>
              <a:rPr lang="en-US" altLang="zh-CN" dirty="0"/>
              <a:t> x, </a:t>
            </a:r>
            <a:r>
              <a:rPr lang="en-US" altLang="zh-CN" dirty="0" err="1"/>
              <a:t>FwdIt</a:t>
            </a:r>
            <a:r>
              <a:rPr lang="en-US" altLang="zh-CN" dirty="0"/>
              <a:t> y, T *)</a:t>
            </a:r>
          </a:p>
          <a:p>
            <a:pPr>
              <a:defRPr/>
            </a:pPr>
            <a:r>
              <a:rPr lang="en-US" altLang="zh-CN" dirty="0"/>
              <a:t>{</a:t>
            </a:r>
          </a:p>
          <a:p>
            <a:pPr>
              <a:defRPr/>
            </a:pPr>
            <a:r>
              <a:rPr lang="en-US" altLang="zh-CN" dirty="0"/>
              <a:t>    T </a:t>
            </a:r>
            <a:r>
              <a:rPr lang="en-US" altLang="zh-CN" dirty="0" err="1"/>
              <a:t>tmp</a:t>
            </a:r>
            <a:r>
              <a:rPr lang="en-US" altLang="zh-CN" dirty="0"/>
              <a:t> = *x;</a:t>
            </a:r>
          </a:p>
          <a:p>
            <a:pPr>
              <a:defRPr/>
            </a:pPr>
            <a:r>
              <a:rPr lang="en-US" altLang="zh-CN" dirty="0"/>
              <a:t>    *x = *y;</a:t>
            </a:r>
          </a:p>
          <a:p>
            <a:pPr>
              <a:defRPr/>
            </a:pPr>
            <a:r>
              <a:rPr lang="en-US" altLang="zh-CN" dirty="0"/>
              <a:t>    *y = </a:t>
            </a:r>
            <a:r>
              <a:rPr lang="en-US" altLang="zh-CN" dirty="0" err="1"/>
              <a:t>tmp</a:t>
            </a:r>
            <a:r>
              <a:rPr lang="en-US" altLang="zh-CN" dirty="0"/>
              <a:t>;</a:t>
            </a:r>
          </a:p>
          <a:p>
            <a:pPr>
              <a:defRPr/>
            </a:pPr>
            <a:r>
              <a:rPr lang="en-US" altLang="zh-CN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8" grpId="0" animBg="1"/>
      <p:bldP spid="9523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0D71B0A7-DB17-4625-99E4-3C320284D9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&lt;iterator&gt;</a:t>
            </a:r>
          </a:p>
        </p:txBody>
      </p:sp>
      <p:sp>
        <p:nvSpPr>
          <p:cNvPr id="23555" name="Rectangle 5">
            <a:extLst>
              <a:ext uri="{FF2B5EF4-FFF2-40B4-BE49-F238E27FC236}">
                <a16:creationId xmlns:a16="http://schemas.microsoft.com/office/drawing/2014/main" id="{99713025-23B3-4E5A-878D-64313FCAF8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 sz="2800"/>
              <a:t>专用迭代器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400"/>
              <a:t>反转型迭代器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zh-CN" sz="2000"/>
              <a:t>reverse_iterator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400"/>
              <a:t>插入型迭代器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zh-CN" sz="2000"/>
              <a:t>back_insert_iterator/back_inserter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zh-CN" sz="2000"/>
              <a:t>front_insert_iterator/front_inserter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zh-CN" sz="2000"/>
              <a:t>insert_iterator/inserter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400"/>
              <a:t>流迭代器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zh-CN" sz="2000"/>
              <a:t>istream_iterator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zh-CN" sz="2000"/>
              <a:t>ostream_iterator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400"/>
              <a:t>流缓冲迭代器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zh-CN" sz="2000"/>
              <a:t>istreambuf_iterator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zh-CN" sz="2000"/>
              <a:t>ostreambuf_iterator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114E623F-3C1F-421E-8E44-B629F3F2F3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Examples</a:t>
            </a:r>
          </a:p>
        </p:txBody>
      </p:sp>
      <p:sp>
        <p:nvSpPr>
          <p:cNvPr id="143363" name="Text Box 3">
            <a:extLst>
              <a:ext uri="{FF2B5EF4-FFF2-40B4-BE49-F238E27FC236}">
                <a16:creationId xmlns:a16="http://schemas.microsoft.com/office/drawing/2014/main" id="{F54FA0B9-8416-4477-82D0-306EE8A3E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2205038"/>
            <a:ext cx="7019925" cy="39465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main() </a:t>
            </a:r>
          </a:p>
          <a:p>
            <a:pPr>
              <a:defRPr/>
            </a:pPr>
            <a:r>
              <a:rPr lang="en-US" altLang="zh-CN" dirty="0"/>
              <a:t>{</a:t>
            </a:r>
          </a:p>
          <a:p>
            <a:pPr>
              <a:defRPr/>
            </a:pPr>
            <a:r>
              <a:rPr lang="en-US" altLang="zh-CN" dirty="0"/>
              <a:t>	vector&lt;string&gt; V;</a:t>
            </a:r>
          </a:p>
          <a:p>
            <a:pPr>
              <a:defRPr/>
            </a:pPr>
            <a:r>
              <a:rPr lang="en-US" altLang="zh-CN" dirty="0"/>
              <a:t>	string </a:t>
            </a:r>
            <a:r>
              <a:rPr lang="en-US" altLang="zh-CN" dirty="0" err="1"/>
              <a:t>tmp</a:t>
            </a:r>
            <a:r>
              <a:rPr lang="en-US" altLang="zh-CN" dirty="0"/>
              <a:t>;</a:t>
            </a:r>
          </a:p>
          <a:p>
            <a:pPr>
              <a:defRPr/>
            </a:pPr>
            <a:r>
              <a:rPr lang="en-US" altLang="zh-CN" dirty="0"/>
              <a:t>	</a:t>
            </a:r>
          </a:p>
          <a:p>
            <a:pPr>
              <a:defRPr/>
            </a:pPr>
            <a:r>
              <a:rPr lang="en-US" altLang="zh-CN" dirty="0"/>
              <a:t>	while (</a:t>
            </a:r>
            <a:r>
              <a:rPr lang="en-US" altLang="zh-CN" dirty="0" err="1"/>
              <a:t>getline</a:t>
            </a:r>
            <a:r>
              <a:rPr lang="en-US" altLang="zh-CN" dirty="0"/>
              <a:t>(</a:t>
            </a:r>
            <a:r>
              <a:rPr lang="en-US" altLang="zh-CN" dirty="0" err="1"/>
              <a:t>cin</a:t>
            </a:r>
            <a:r>
              <a:rPr lang="en-US" altLang="zh-CN" dirty="0"/>
              <a:t>, </a:t>
            </a:r>
            <a:r>
              <a:rPr lang="en-US" altLang="zh-CN" dirty="0" err="1"/>
              <a:t>tmp</a:t>
            </a:r>
            <a:r>
              <a:rPr lang="en-US" altLang="zh-CN" dirty="0"/>
              <a:t>))</a:t>
            </a:r>
          </a:p>
          <a:p>
            <a:pPr>
              <a:defRPr/>
            </a:pPr>
            <a:r>
              <a:rPr lang="en-US" altLang="zh-CN" dirty="0"/>
              <a:t>		</a:t>
            </a:r>
            <a:r>
              <a:rPr lang="en-US" altLang="zh-CN" dirty="0" err="1"/>
              <a:t>V.push_back</a:t>
            </a:r>
            <a:r>
              <a:rPr lang="en-US" altLang="zh-CN" dirty="0"/>
              <a:t>(</a:t>
            </a:r>
            <a:r>
              <a:rPr lang="en-US" altLang="zh-CN" dirty="0" err="1"/>
              <a:t>tmp</a:t>
            </a:r>
            <a:r>
              <a:rPr lang="en-US" altLang="zh-CN" dirty="0"/>
              <a:t>);</a:t>
            </a:r>
          </a:p>
          <a:p>
            <a:pPr>
              <a:defRPr/>
            </a:pPr>
            <a:r>
              <a:rPr lang="en-US" altLang="zh-CN" dirty="0"/>
              <a:t>	</a:t>
            </a:r>
          </a:p>
          <a:p>
            <a:pPr>
              <a:defRPr/>
            </a:pPr>
            <a:r>
              <a:rPr lang="en-US" altLang="zh-CN" dirty="0"/>
              <a:t>	sort(</a:t>
            </a:r>
            <a:r>
              <a:rPr lang="en-US" altLang="zh-CN" dirty="0" err="1"/>
              <a:t>V.begin</a:t>
            </a:r>
            <a:r>
              <a:rPr lang="en-US" altLang="zh-CN" dirty="0"/>
              <a:t>(), </a:t>
            </a:r>
            <a:r>
              <a:rPr lang="en-US" altLang="zh-CN" dirty="0" err="1"/>
              <a:t>V.end</a:t>
            </a:r>
            <a:r>
              <a:rPr lang="en-US" altLang="zh-CN" dirty="0"/>
              <a:t>());</a:t>
            </a:r>
          </a:p>
          <a:p>
            <a:pPr>
              <a:defRPr/>
            </a:pPr>
            <a:r>
              <a:rPr lang="en-US" altLang="zh-CN" dirty="0"/>
              <a:t>	copy(</a:t>
            </a:r>
            <a:r>
              <a:rPr lang="en-US" altLang="zh-CN" dirty="0" err="1"/>
              <a:t>V.begin</a:t>
            </a:r>
            <a:r>
              <a:rPr lang="en-US" altLang="zh-CN" dirty="0"/>
              <a:t>(), </a:t>
            </a:r>
            <a:r>
              <a:rPr lang="en-US" altLang="zh-CN" dirty="0" err="1"/>
              <a:t>V.end</a:t>
            </a:r>
            <a:r>
              <a:rPr lang="en-US" altLang="zh-CN" dirty="0"/>
              <a:t>(), </a:t>
            </a:r>
          </a:p>
          <a:p>
            <a:pPr>
              <a:defRPr/>
            </a:pPr>
            <a:r>
              <a:rPr lang="en-US" altLang="zh-CN" dirty="0"/>
              <a:t>            </a:t>
            </a:r>
            <a:r>
              <a:rPr lang="en-US" altLang="zh-CN" dirty="0" err="1"/>
              <a:t>ostream_iterator</a:t>
            </a:r>
            <a:r>
              <a:rPr lang="en-US" altLang="zh-CN" dirty="0"/>
              <a:t>&lt;string&gt;(</a:t>
            </a:r>
            <a:r>
              <a:rPr lang="en-US" altLang="zh-CN" dirty="0" err="1"/>
              <a:t>cout</a:t>
            </a:r>
            <a:r>
              <a:rPr lang="en-US" altLang="zh-CN" dirty="0"/>
              <a:t>, "\n"));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/>
              <a:t>	return 1;</a:t>
            </a:r>
          </a:p>
          <a:p>
            <a:pPr>
              <a:defRPr/>
            </a:pPr>
            <a:r>
              <a:rPr lang="en-US" altLang="zh-CN" dirty="0"/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C393743A-D40D-4D4C-AB39-8FE08BE554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Examples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CF0CAC0B-0289-45BE-8D30-471C71114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2565400"/>
            <a:ext cx="6985000" cy="28479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main() </a:t>
            </a:r>
          </a:p>
          <a:p>
            <a:pPr>
              <a:defRPr/>
            </a:pPr>
            <a:r>
              <a:rPr lang="en-US" altLang="zh-CN" dirty="0"/>
              <a:t>{</a:t>
            </a:r>
          </a:p>
          <a:p>
            <a:pPr>
              <a:defRPr/>
            </a:pPr>
            <a:r>
              <a:rPr lang="en-US" altLang="zh-CN" dirty="0"/>
              <a:t>    </a:t>
            </a:r>
            <a:r>
              <a:rPr lang="en-US" altLang="zh-CN" dirty="0" err="1"/>
              <a:t>line_iterator</a:t>
            </a:r>
            <a:r>
              <a:rPr lang="en-US" altLang="zh-CN" dirty="0"/>
              <a:t> </a:t>
            </a:r>
            <a:r>
              <a:rPr lang="en-US" altLang="zh-CN" dirty="0" err="1"/>
              <a:t>iter</a:t>
            </a:r>
            <a:r>
              <a:rPr lang="en-US" altLang="zh-CN" dirty="0"/>
              <a:t>(</a:t>
            </a:r>
            <a:r>
              <a:rPr lang="en-US" altLang="zh-CN" dirty="0" err="1"/>
              <a:t>cin</a:t>
            </a:r>
            <a:r>
              <a:rPr lang="en-US" altLang="zh-CN" dirty="0"/>
              <a:t>);</a:t>
            </a:r>
          </a:p>
          <a:p>
            <a:pPr>
              <a:defRPr/>
            </a:pPr>
            <a:r>
              <a:rPr lang="en-US" altLang="zh-CN" dirty="0"/>
              <a:t>    </a:t>
            </a:r>
            <a:r>
              <a:rPr lang="en-US" altLang="zh-CN" dirty="0" err="1"/>
              <a:t>line_iterator</a:t>
            </a:r>
            <a:r>
              <a:rPr lang="en-US" altLang="zh-CN" dirty="0"/>
              <a:t> </a:t>
            </a:r>
            <a:r>
              <a:rPr lang="en-US" altLang="zh-CN" dirty="0" err="1"/>
              <a:t>end_of_file</a:t>
            </a:r>
            <a:r>
              <a:rPr lang="en-US" altLang="zh-CN" dirty="0"/>
              <a:t>;</a:t>
            </a:r>
          </a:p>
          <a:p>
            <a:pPr>
              <a:defRPr/>
            </a:pPr>
            <a:r>
              <a:rPr lang="en-US" altLang="zh-CN" dirty="0"/>
              <a:t>    vector&lt;string&gt; V(</a:t>
            </a:r>
            <a:r>
              <a:rPr lang="en-US" altLang="zh-CN" dirty="0" err="1"/>
              <a:t>iter</a:t>
            </a:r>
            <a:r>
              <a:rPr lang="en-US" altLang="zh-CN" dirty="0"/>
              <a:t>, </a:t>
            </a:r>
            <a:r>
              <a:rPr lang="en-US" altLang="zh-CN" dirty="0" err="1"/>
              <a:t>end_of_file</a:t>
            </a:r>
            <a:r>
              <a:rPr lang="en-US" altLang="zh-CN" dirty="0"/>
              <a:t>);</a:t>
            </a:r>
          </a:p>
          <a:p>
            <a:pPr>
              <a:defRPr/>
            </a:pPr>
            <a:r>
              <a:rPr lang="en-US" altLang="zh-CN" dirty="0"/>
              <a:t>    sort(</a:t>
            </a:r>
            <a:r>
              <a:rPr lang="en-US" altLang="zh-CN" dirty="0" err="1"/>
              <a:t>V.begin</a:t>
            </a:r>
            <a:r>
              <a:rPr lang="en-US" altLang="zh-CN" dirty="0"/>
              <a:t>(), </a:t>
            </a:r>
            <a:r>
              <a:rPr lang="en-US" altLang="zh-CN" dirty="0" err="1"/>
              <a:t>V.end</a:t>
            </a:r>
            <a:r>
              <a:rPr lang="en-US" altLang="zh-CN" dirty="0"/>
              <a:t>());</a:t>
            </a:r>
          </a:p>
          <a:p>
            <a:pPr>
              <a:defRPr/>
            </a:pPr>
            <a:r>
              <a:rPr lang="en-US" altLang="zh-CN" dirty="0"/>
              <a:t>    copy(</a:t>
            </a:r>
            <a:r>
              <a:rPr lang="en-US" altLang="zh-CN" dirty="0" err="1"/>
              <a:t>V.begin</a:t>
            </a:r>
            <a:r>
              <a:rPr lang="en-US" altLang="zh-CN" dirty="0"/>
              <a:t>(), </a:t>
            </a:r>
            <a:r>
              <a:rPr lang="en-US" altLang="zh-CN" dirty="0" err="1"/>
              <a:t>V.end</a:t>
            </a:r>
            <a:r>
              <a:rPr lang="en-US" altLang="zh-CN" dirty="0"/>
              <a:t>(), </a:t>
            </a:r>
          </a:p>
          <a:p>
            <a:pPr>
              <a:defRPr/>
            </a:pPr>
            <a:r>
              <a:rPr lang="en-US" altLang="zh-CN" dirty="0"/>
              <a:t>         </a:t>
            </a:r>
            <a:r>
              <a:rPr lang="en-US" altLang="zh-CN" dirty="0" err="1"/>
              <a:t>ostream_iterator</a:t>
            </a:r>
            <a:r>
              <a:rPr lang="en-US" altLang="zh-CN" dirty="0"/>
              <a:t>&lt;string&gt;(</a:t>
            </a:r>
            <a:r>
              <a:rPr lang="en-US" altLang="zh-CN" dirty="0" err="1"/>
              <a:t>cout</a:t>
            </a:r>
            <a:r>
              <a:rPr lang="en-US" altLang="zh-CN" dirty="0"/>
              <a:t>, "\n"));</a:t>
            </a:r>
          </a:p>
          <a:p>
            <a:pPr>
              <a:defRPr/>
            </a:pPr>
            <a:r>
              <a:rPr lang="en-US" altLang="zh-CN" dirty="0"/>
              <a:t>    return 1;</a:t>
            </a:r>
          </a:p>
          <a:p>
            <a:pPr>
              <a:defRPr/>
            </a:pPr>
            <a:r>
              <a:rPr lang="en-US" altLang="zh-CN" dirty="0"/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4C22AD9F-3D34-4F94-816E-3BBE17A56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981075"/>
            <a:ext cx="8713788" cy="49942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dirty="0"/>
              <a:t>class </a:t>
            </a:r>
            <a:r>
              <a:rPr lang="en-US" altLang="zh-CN" sz="1400" dirty="0" err="1"/>
              <a:t>line_iterator</a:t>
            </a:r>
            <a:r>
              <a:rPr lang="en-US" altLang="zh-CN" sz="1400" dirty="0"/>
              <a:t> : public iterator&lt;</a:t>
            </a:r>
            <a:r>
              <a:rPr lang="en-US" altLang="zh-CN" sz="1400" dirty="0" err="1"/>
              <a:t>input_iterator_tag</a:t>
            </a:r>
            <a:r>
              <a:rPr lang="en-US" altLang="zh-CN" sz="1400" dirty="0"/>
              <a:t>, string, </a:t>
            </a:r>
            <a:r>
              <a:rPr lang="en-US" altLang="zh-CN" sz="1400" dirty="0" err="1"/>
              <a:t>ptrdiff_t</a:t>
            </a:r>
            <a:r>
              <a:rPr lang="en-US" altLang="zh-CN" sz="1400" dirty="0"/>
              <a:t>&gt;</a:t>
            </a:r>
          </a:p>
          <a:p>
            <a:pPr>
              <a:defRPr/>
            </a:pPr>
            <a:r>
              <a:rPr lang="en-US" altLang="zh-CN" sz="1400" dirty="0"/>
              <a:t>{</a:t>
            </a:r>
          </a:p>
          <a:p>
            <a:pPr>
              <a:defRPr/>
            </a:pPr>
            <a:r>
              <a:rPr lang="en-US" altLang="zh-CN" sz="1400" dirty="0"/>
              <a:t>  </a:t>
            </a:r>
            <a:r>
              <a:rPr lang="en-US" altLang="zh-CN" sz="1400" dirty="0" err="1"/>
              <a:t>istream</a:t>
            </a:r>
            <a:r>
              <a:rPr lang="en-US" altLang="zh-CN" sz="1400" dirty="0"/>
              <a:t>* in;</a:t>
            </a:r>
          </a:p>
          <a:p>
            <a:pPr>
              <a:defRPr/>
            </a:pPr>
            <a:r>
              <a:rPr lang="en-US" altLang="zh-CN" sz="1400" dirty="0"/>
              <a:t>  string line;</a:t>
            </a:r>
          </a:p>
          <a:p>
            <a:pPr>
              <a:defRPr/>
            </a:pPr>
            <a:r>
              <a:rPr lang="en-US" altLang="zh-CN" sz="1400" dirty="0"/>
              <a:t>  bool </a:t>
            </a:r>
            <a:r>
              <a:rPr lang="en-US" altLang="zh-CN" sz="1400" dirty="0" err="1"/>
              <a:t>is_valid</a:t>
            </a:r>
            <a:r>
              <a:rPr lang="en-US" altLang="zh-CN" sz="1400" dirty="0"/>
              <a:t>;</a:t>
            </a:r>
          </a:p>
          <a:p>
            <a:pPr>
              <a:defRPr/>
            </a:pPr>
            <a:r>
              <a:rPr lang="en-US" altLang="zh-CN" sz="1400" dirty="0"/>
              <a:t>  void read() { if (*in) </a:t>
            </a:r>
            <a:r>
              <a:rPr lang="en-US" altLang="zh-CN" sz="1400" dirty="0" err="1"/>
              <a:t>getline</a:t>
            </a:r>
            <a:r>
              <a:rPr lang="en-US" altLang="zh-CN" sz="1400" dirty="0"/>
              <a:t>(*in, line);  </a:t>
            </a:r>
            <a:r>
              <a:rPr lang="en-US" altLang="zh-CN" sz="1400" dirty="0" err="1"/>
              <a:t>is_valid</a:t>
            </a:r>
            <a:r>
              <a:rPr lang="en-US" altLang="zh-CN" sz="1400" dirty="0"/>
              <a:t> = (*in) ? true : false; }</a:t>
            </a:r>
          </a:p>
          <a:p>
            <a:pPr>
              <a:defRPr/>
            </a:pPr>
            <a:r>
              <a:rPr lang="en-US" altLang="zh-CN" sz="1400" dirty="0"/>
              <a:t>public:</a:t>
            </a:r>
          </a:p>
          <a:p>
            <a:pPr>
              <a:defRPr/>
            </a:pPr>
            <a:r>
              <a:rPr lang="en-US" altLang="zh-CN" sz="1400" dirty="0"/>
              <a:t>  </a:t>
            </a:r>
            <a:r>
              <a:rPr lang="en-US" altLang="zh-CN" sz="1400" dirty="0" err="1"/>
              <a:t>line_iterator</a:t>
            </a:r>
            <a:r>
              <a:rPr lang="en-US" altLang="zh-CN" sz="1400" dirty="0"/>
              <a:t>() : in(&amp;</a:t>
            </a:r>
            <a:r>
              <a:rPr lang="en-US" altLang="zh-CN" sz="1400" dirty="0" err="1"/>
              <a:t>cin</a:t>
            </a:r>
            <a:r>
              <a:rPr lang="en-US" altLang="zh-CN" sz="1400" dirty="0"/>
              <a:t>), </a:t>
            </a:r>
            <a:r>
              <a:rPr lang="en-US" altLang="zh-CN" sz="1400" dirty="0" err="1"/>
              <a:t>is_valid</a:t>
            </a:r>
            <a:r>
              <a:rPr lang="en-US" altLang="zh-CN" sz="1400" dirty="0"/>
              <a:t>(false) {}</a:t>
            </a:r>
          </a:p>
          <a:p>
            <a:pPr>
              <a:defRPr/>
            </a:pPr>
            <a:r>
              <a:rPr lang="en-US" altLang="zh-CN" sz="1400" dirty="0"/>
              <a:t>  </a:t>
            </a:r>
            <a:r>
              <a:rPr lang="en-US" altLang="zh-CN" sz="1400" dirty="0" err="1"/>
              <a:t>line_iterator</a:t>
            </a:r>
            <a:r>
              <a:rPr lang="en-US" altLang="zh-CN" sz="1400" dirty="0"/>
              <a:t>(</a:t>
            </a:r>
            <a:r>
              <a:rPr lang="en-US" altLang="zh-CN" sz="1400" dirty="0" err="1"/>
              <a:t>istream</a:t>
            </a:r>
            <a:r>
              <a:rPr lang="en-US" altLang="zh-CN" sz="1400" dirty="0"/>
              <a:t>&amp; s) : in(&amp;s) { read(); }</a:t>
            </a:r>
          </a:p>
          <a:p>
            <a:pPr>
              <a:defRPr/>
            </a:pPr>
            <a:r>
              <a:rPr lang="en-US" altLang="zh-CN" sz="1400" dirty="0"/>
              <a:t>  reference operator*() const { return line; }</a:t>
            </a:r>
          </a:p>
          <a:p>
            <a:pPr>
              <a:defRPr/>
            </a:pPr>
            <a:r>
              <a:rPr lang="en-US" altLang="zh-CN" sz="1400" dirty="0"/>
              <a:t>  pointer operator-&gt;() const { return &amp;line; }</a:t>
            </a:r>
          </a:p>
          <a:p>
            <a:pPr>
              <a:defRPr/>
            </a:pPr>
            <a:r>
              <a:rPr lang="en-US" altLang="zh-CN" sz="1400" dirty="0"/>
              <a:t>  </a:t>
            </a:r>
            <a:r>
              <a:rPr lang="en-US" altLang="zh-CN" sz="1400" dirty="0" err="1"/>
              <a:t>line_iterator</a:t>
            </a:r>
            <a:r>
              <a:rPr lang="en-US" altLang="zh-CN" sz="1400" dirty="0"/>
              <a:t> operator++() { read(); return *this; }</a:t>
            </a:r>
          </a:p>
          <a:p>
            <a:pPr>
              <a:defRPr/>
            </a:pPr>
            <a:r>
              <a:rPr lang="en-US" altLang="zh-CN" sz="1400" dirty="0"/>
              <a:t>  </a:t>
            </a:r>
            <a:r>
              <a:rPr lang="en-US" altLang="zh-CN" sz="1400" dirty="0" err="1"/>
              <a:t>line_iterator</a:t>
            </a:r>
            <a:r>
              <a:rPr lang="en-US" altLang="zh-CN" sz="1400" dirty="0"/>
              <a:t> operator++(int) { </a:t>
            </a:r>
            <a:r>
              <a:rPr lang="en-US" altLang="zh-CN" sz="1400" dirty="0" err="1"/>
              <a:t>line_iterator</a:t>
            </a:r>
            <a:r>
              <a:rPr lang="en-US" altLang="zh-CN" sz="1400" dirty="0"/>
              <a:t> </a:t>
            </a:r>
            <a:r>
              <a:rPr lang="en-US" altLang="zh-CN" sz="1400" dirty="0" err="1"/>
              <a:t>tmp</a:t>
            </a:r>
            <a:r>
              <a:rPr lang="en-US" altLang="zh-CN" sz="1400" dirty="0"/>
              <a:t>=*this; read(); return </a:t>
            </a:r>
            <a:r>
              <a:rPr lang="en-US" altLang="zh-CN" sz="1400" dirty="0" err="1"/>
              <a:t>tmp</a:t>
            </a:r>
            <a:r>
              <a:rPr lang="en-US" altLang="zh-CN" sz="1400" dirty="0"/>
              <a:t>; }</a:t>
            </a:r>
          </a:p>
          <a:p>
            <a:pPr>
              <a:defRPr/>
            </a:pPr>
            <a:r>
              <a:rPr lang="en-US" altLang="zh-CN" sz="1400" dirty="0"/>
              <a:t>  bool operator==(const </a:t>
            </a:r>
            <a:r>
              <a:rPr lang="en-US" altLang="zh-CN" sz="1400" dirty="0" err="1"/>
              <a:t>line_iterator</a:t>
            </a:r>
            <a:r>
              <a:rPr lang="en-US" altLang="zh-CN" sz="1400" dirty="0"/>
              <a:t>&amp; i) const </a:t>
            </a:r>
          </a:p>
          <a:p>
            <a:pPr>
              <a:defRPr/>
            </a:pPr>
            <a:r>
              <a:rPr lang="en-US" altLang="zh-CN" sz="1400" dirty="0"/>
              <a:t>  {</a:t>
            </a:r>
          </a:p>
          <a:p>
            <a:pPr>
              <a:defRPr/>
            </a:pPr>
            <a:r>
              <a:rPr lang="en-US" altLang="zh-CN" sz="1400" dirty="0"/>
              <a:t>    return (in == i.in &amp;&amp; </a:t>
            </a:r>
            <a:r>
              <a:rPr lang="en-US" altLang="zh-CN" sz="1400" dirty="0" err="1"/>
              <a:t>is_valid</a:t>
            </a:r>
            <a:r>
              <a:rPr lang="en-US" altLang="zh-CN" sz="1400" dirty="0"/>
              <a:t> == </a:t>
            </a:r>
            <a:r>
              <a:rPr lang="en-US" altLang="zh-CN" sz="1400" dirty="0" err="1"/>
              <a:t>i.is_valid</a:t>
            </a:r>
            <a:r>
              <a:rPr lang="en-US" altLang="zh-CN" sz="1400" dirty="0"/>
              <a:t>) ||</a:t>
            </a:r>
          </a:p>
          <a:p>
            <a:pPr>
              <a:defRPr/>
            </a:pPr>
            <a:r>
              <a:rPr lang="en-US" altLang="zh-CN" sz="1400" dirty="0"/>
              <a:t>           (</a:t>
            </a:r>
            <a:r>
              <a:rPr lang="en-US" altLang="zh-CN" sz="1400" dirty="0" err="1"/>
              <a:t>is_valid</a:t>
            </a:r>
            <a:r>
              <a:rPr lang="en-US" altLang="zh-CN" sz="1400" dirty="0"/>
              <a:t> == false &amp;&amp; </a:t>
            </a:r>
            <a:r>
              <a:rPr lang="en-US" altLang="zh-CN" sz="1400" dirty="0" err="1"/>
              <a:t>i.is_valid</a:t>
            </a:r>
            <a:r>
              <a:rPr lang="en-US" altLang="zh-CN" sz="1400" dirty="0"/>
              <a:t> == false);</a:t>
            </a:r>
          </a:p>
          <a:p>
            <a:pPr>
              <a:defRPr/>
            </a:pPr>
            <a:r>
              <a:rPr lang="en-US" altLang="zh-CN" sz="1400" dirty="0"/>
              <a:t>  }  </a:t>
            </a:r>
          </a:p>
          <a:p>
            <a:pPr>
              <a:defRPr/>
            </a:pPr>
            <a:r>
              <a:rPr lang="en-US" altLang="zh-CN" sz="1400" dirty="0"/>
              <a:t>  bool operator!=(const </a:t>
            </a:r>
            <a:r>
              <a:rPr lang="en-US" altLang="zh-CN" sz="1400" dirty="0" err="1"/>
              <a:t>line_iterator</a:t>
            </a:r>
            <a:r>
              <a:rPr lang="en-US" altLang="zh-CN" sz="1400" dirty="0"/>
              <a:t>&amp; i) const </a:t>
            </a:r>
          </a:p>
          <a:p>
            <a:pPr>
              <a:defRPr/>
            </a:pPr>
            <a:r>
              <a:rPr lang="en-US" altLang="zh-CN" sz="1400" dirty="0"/>
              <a:t>  {</a:t>
            </a:r>
          </a:p>
          <a:p>
            <a:pPr>
              <a:defRPr/>
            </a:pPr>
            <a:r>
              <a:rPr lang="en-US" altLang="zh-CN" sz="1400" dirty="0"/>
              <a:t>    return !(*this == i);</a:t>
            </a:r>
          </a:p>
          <a:p>
            <a:pPr>
              <a:defRPr/>
            </a:pPr>
            <a:r>
              <a:rPr lang="en-US" altLang="zh-CN" sz="1400" dirty="0"/>
              <a:t>  }</a:t>
            </a:r>
          </a:p>
          <a:p>
            <a:pPr>
              <a:defRPr/>
            </a:pPr>
            <a:r>
              <a:rPr lang="en-US" altLang="zh-CN" sz="1400" dirty="0"/>
              <a:t>};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38D14603-FEFC-41B0-8524-11D7825763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算法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D0201E9A-AF57-4E92-96DC-FBEEAE4C7A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STL</a:t>
            </a:r>
            <a:r>
              <a:rPr lang="zh-CN" altLang="en-US" sz="2800"/>
              <a:t>中的算法表现为一系列模板函数。</a:t>
            </a:r>
          </a:p>
          <a:p>
            <a:pPr eaLnBrk="1" hangingPunct="1"/>
            <a:r>
              <a:rPr lang="zh-CN" altLang="en-US" sz="2800"/>
              <a:t>绝大多数算法模板函数以迭代器为参数，而不是直接使用</a:t>
            </a:r>
            <a:r>
              <a:rPr lang="en-US" altLang="zh-CN" sz="2800"/>
              <a:t>STL</a:t>
            </a:r>
            <a:r>
              <a:rPr lang="zh-CN" altLang="en-US" sz="2800"/>
              <a:t>容器。</a:t>
            </a:r>
          </a:p>
          <a:p>
            <a:pPr eaLnBrk="1" hangingPunct="1"/>
            <a:r>
              <a:rPr lang="zh-CN" altLang="en-US" sz="2800"/>
              <a:t>函数对象</a:t>
            </a:r>
          </a:p>
          <a:p>
            <a:pPr eaLnBrk="1" hangingPunct="1"/>
            <a:r>
              <a:rPr lang="zh-CN" altLang="en-US" sz="2800"/>
              <a:t>谓词</a:t>
            </a:r>
          </a:p>
          <a:p>
            <a:pPr lvl="1" eaLnBrk="1" hangingPunct="1"/>
            <a:r>
              <a:rPr lang="zh-CN" altLang="en-US" sz="2400"/>
              <a:t>严格弱序</a:t>
            </a:r>
          </a:p>
          <a:p>
            <a:pPr lvl="2" eaLnBrk="1" hangingPunct="1"/>
            <a:r>
              <a:rPr lang="en-US" altLang="zh-CN" sz="2000"/>
              <a:t>pr(x, y)</a:t>
            </a:r>
            <a:r>
              <a:rPr lang="zh-CN" altLang="en-US" sz="2000"/>
              <a:t>当</a:t>
            </a:r>
            <a:r>
              <a:rPr lang="en-US" altLang="zh-CN" sz="2000"/>
              <a:t>x</a:t>
            </a:r>
            <a:r>
              <a:rPr lang="zh-CN" altLang="en-US" sz="2000"/>
              <a:t>排在</a:t>
            </a:r>
            <a:r>
              <a:rPr lang="en-US" altLang="zh-CN" sz="2000"/>
              <a:t>y</a:t>
            </a:r>
            <a:r>
              <a:rPr lang="zh-CN" altLang="en-US" sz="2000"/>
              <a:t>之前时为</a:t>
            </a:r>
            <a:r>
              <a:rPr lang="en-US" altLang="zh-CN" sz="2000"/>
              <a:t>true</a:t>
            </a:r>
          </a:p>
          <a:p>
            <a:pPr lvl="2" eaLnBrk="1" hangingPunct="1"/>
            <a:r>
              <a:rPr lang="en-US" altLang="zh-CN" sz="2000"/>
              <a:t>pr(x, x)</a:t>
            </a:r>
            <a:r>
              <a:rPr lang="zh-CN" altLang="en-US" sz="2000"/>
              <a:t>为</a:t>
            </a:r>
            <a:r>
              <a:rPr lang="en-US" altLang="zh-CN" sz="2000"/>
              <a:t>false</a:t>
            </a:r>
          </a:p>
          <a:p>
            <a:pPr lvl="1" eaLnBrk="1" hangingPunct="1"/>
            <a:r>
              <a:rPr lang="zh-CN" altLang="en-US" sz="2400"/>
              <a:t>相等</a:t>
            </a:r>
          </a:p>
          <a:p>
            <a:pPr lvl="2" eaLnBrk="1" hangingPunct="1"/>
            <a:r>
              <a:rPr lang="zh-CN" altLang="en-US" sz="2000"/>
              <a:t>当</a:t>
            </a:r>
            <a:r>
              <a:rPr lang="en-US" altLang="zh-CN" sz="2000"/>
              <a:t>!pr(x, y) &amp;&amp; !pr(y, x)</a:t>
            </a:r>
            <a:r>
              <a:rPr lang="zh-CN" altLang="en-US" sz="2000"/>
              <a:t>为</a:t>
            </a:r>
            <a:r>
              <a:rPr lang="en-US" altLang="zh-CN" sz="2000"/>
              <a:t>true</a:t>
            </a:r>
            <a:r>
              <a:rPr lang="zh-CN" altLang="en-US" sz="2000"/>
              <a:t>时，称</a:t>
            </a:r>
            <a:r>
              <a:rPr lang="en-US" altLang="zh-CN" sz="2000"/>
              <a:t>x</a:t>
            </a:r>
            <a:r>
              <a:rPr lang="zh-CN" altLang="en-US" sz="2000"/>
              <a:t>与</a:t>
            </a:r>
            <a:r>
              <a:rPr lang="en-US" altLang="zh-CN" sz="2000"/>
              <a:t>y</a:t>
            </a:r>
            <a:r>
              <a:rPr lang="zh-CN" altLang="en-US" sz="2000"/>
              <a:t>相等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39EB56F0-3D7B-4337-A335-978E9402A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&lt;algorithm&gt;</a:t>
            </a:r>
          </a:p>
        </p:txBody>
      </p:sp>
      <p:sp>
        <p:nvSpPr>
          <p:cNvPr id="104452" name="Text Box 4">
            <a:extLst>
              <a:ext uri="{FF2B5EF4-FFF2-40B4-BE49-F238E27FC236}">
                <a16:creationId xmlns:a16="http://schemas.microsoft.com/office/drawing/2014/main" id="{7BA2FB39-A9E6-4AFE-9A1E-A8AFA11E3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989138"/>
            <a:ext cx="7921625" cy="42211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max, min, swap, iter_swap, max_element, min_element, equal, lexicographical_compare, mismatch, find, find_if, adjacent_find, count, count_if, search, search_n, find_end, find_first_of, for_each, generate_n, transform, copy, copy_backward, fill, fill_n, swap_ranges, replace, replace_if, replace_copy, replace_copy_if, remove, remove_if, remove_copy, remove_copy_if, unique, unique_copy, reverse, reverse_copy, rotate rotate_copy, random_shuffle, partition, stable_partition, sort, stable_sort, partial_sort, partial_sort_copy, nth_element, merge, inplace_merge, lower_bound, upper_bound, equal_range, binary_search, includes, set_union, set_intersection, set_difference, set_symmetrai_difference, make_heap, push_heap, pop_heap, sort_heap, next_permutation, prev_permutation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EE811F3E-267A-4AF8-9A37-E2132ADEF6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&lt;numeric&gt;</a:t>
            </a:r>
          </a:p>
        </p:txBody>
      </p:sp>
      <p:sp>
        <p:nvSpPr>
          <p:cNvPr id="29699" name="Rectangle 5">
            <a:extLst>
              <a:ext uri="{FF2B5EF4-FFF2-40B4-BE49-F238E27FC236}">
                <a16:creationId xmlns:a16="http://schemas.microsoft.com/office/drawing/2014/main" id="{84949619-4CA4-4D48-949E-C3969398AD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accumulate</a:t>
            </a:r>
          </a:p>
          <a:p>
            <a:pPr eaLnBrk="1" hangingPunct="1"/>
            <a:r>
              <a:rPr lang="en-US" altLang="zh-CN"/>
              <a:t>inner_product</a:t>
            </a:r>
          </a:p>
          <a:p>
            <a:pPr eaLnBrk="1" hangingPunct="1"/>
            <a:r>
              <a:rPr lang="en-US" altLang="zh-CN"/>
              <a:t>partial_sum</a:t>
            </a:r>
          </a:p>
          <a:p>
            <a:pPr eaLnBrk="1" hangingPunct="1"/>
            <a:r>
              <a:rPr lang="en-US" altLang="zh-CN"/>
              <a:t>adjacent_difference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A24A4089-9CE1-4B1A-914B-1C01913EA3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&lt;functional&gt;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19845D71-5B7B-4E6F-8B21-859335391D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1700213"/>
            <a:ext cx="7786687" cy="4752975"/>
          </a:xfrm>
        </p:spPr>
        <p:txBody>
          <a:bodyPr/>
          <a:lstStyle/>
          <a:p>
            <a:pPr eaLnBrk="1" hangingPunct="1"/>
            <a:r>
              <a:rPr lang="zh-CN" altLang="en-US"/>
              <a:t>函数对象</a:t>
            </a:r>
          </a:p>
          <a:p>
            <a:pPr eaLnBrk="1" hangingPunct="1"/>
            <a:r>
              <a:rPr lang="zh-CN" altLang="en-US"/>
              <a:t>函数对象基类</a:t>
            </a:r>
          </a:p>
        </p:txBody>
      </p:sp>
      <p:sp>
        <p:nvSpPr>
          <p:cNvPr id="109574" name="Text Box 6">
            <a:extLst>
              <a:ext uri="{FF2B5EF4-FFF2-40B4-BE49-F238E27FC236}">
                <a16:creationId xmlns:a16="http://schemas.microsoft.com/office/drawing/2014/main" id="{2FA1688A-9850-4CD4-8796-70CBB26DD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3217863"/>
            <a:ext cx="6337250" cy="353943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/>
              <a:t>template&lt;</a:t>
            </a:r>
            <a:r>
              <a:rPr lang="en-US" altLang="zh-CN" sz="1600" dirty="0" err="1"/>
              <a:t>typename</a:t>
            </a:r>
            <a:r>
              <a:rPr lang="en-US" altLang="zh-CN" sz="1600" dirty="0"/>
              <a:t> A, </a:t>
            </a:r>
            <a:r>
              <a:rPr lang="en-US" altLang="zh-CN" sz="1600" dirty="0" err="1"/>
              <a:t>typename</a:t>
            </a:r>
            <a:r>
              <a:rPr lang="en-US" altLang="zh-CN" sz="1600" dirty="0"/>
              <a:t> R&gt;</a:t>
            </a:r>
          </a:p>
          <a:p>
            <a:pPr>
              <a:defRPr/>
            </a:pPr>
            <a:r>
              <a:rPr lang="en-US" altLang="zh-CN" sz="1600" dirty="0"/>
              <a:t>struct </a:t>
            </a:r>
            <a:r>
              <a:rPr lang="en-US" altLang="zh-CN" sz="1600" dirty="0" err="1"/>
              <a:t>unary_function</a:t>
            </a:r>
            <a:endParaRPr lang="en-US" altLang="zh-CN" sz="1600" dirty="0"/>
          </a:p>
          <a:p>
            <a:pPr>
              <a:defRPr/>
            </a:pPr>
            <a:r>
              <a:rPr lang="en-US" altLang="zh-CN" sz="1600" dirty="0"/>
              <a:t>{</a:t>
            </a:r>
          </a:p>
          <a:p>
            <a:pPr>
              <a:defRPr/>
            </a:pPr>
            <a:r>
              <a:rPr lang="en-US" altLang="zh-CN" sz="1600" dirty="0"/>
              <a:t>    typedef A </a:t>
            </a:r>
            <a:r>
              <a:rPr lang="en-US" altLang="zh-CN" sz="1600" dirty="0" err="1"/>
              <a:t>argument_type</a:t>
            </a:r>
            <a:r>
              <a:rPr lang="en-US" altLang="zh-CN" sz="1600" dirty="0"/>
              <a:t>;</a:t>
            </a:r>
          </a:p>
          <a:p>
            <a:pPr>
              <a:defRPr/>
            </a:pPr>
            <a:r>
              <a:rPr lang="en-US" altLang="zh-CN" sz="1600" dirty="0"/>
              <a:t>    typedef R </a:t>
            </a:r>
            <a:r>
              <a:rPr lang="en-US" altLang="zh-CN" sz="1600" dirty="0" err="1"/>
              <a:t>result_type</a:t>
            </a:r>
            <a:r>
              <a:rPr lang="en-US" altLang="zh-CN" sz="1600" dirty="0"/>
              <a:t>;</a:t>
            </a:r>
          </a:p>
          <a:p>
            <a:pPr>
              <a:defRPr/>
            </a:pPr>
            <a:r>
              <a:rPr lang="en-US" altLang="zh-CN" sz="1600" dirty="0"/>
              <a:t>};</a:t>
            </a:r>
          </a:p>
          <a:p>
            <a:pPr>
              <a:defRPr/>
            </a:pPr>
            <a:endParaRPr lang="en-US" altLang="zh-CN" sz="1600" dirty="0"/>
          </a:p>
          <a:p>
            <a:pPr>
              <a:defRPr/>
            </a:pPr>
            <a:r>
              <a:rPr lang="en-US" altLang="zh-CN" sz="1600" dirty="0"/>
              <a:t>template&lt;</a:t>
            </a:r>
            <a:r>
              <a:rPr lang="en-US" altLang="zh-CN" sz="1600" dirty="0" err="1"/>
              <a:t>typename</a:t>
            </a:r>
            <a:r>
              <a:rPr lang="en-US" altLang="zh-CN" sz="1600" dirty="0"/>
              <a:t> A1, </a:t>
            </a:r>
            <a:r>
              <a:rPr lang="en-US" altLang="zh-CN" sz="1600" dirty="0" err="1"/>
              <a:t>typename</a:t>
            </a:r>
            <a:r>
              <a:rPr lang="en-US" altLang="zh-CN" sz="1600" dirty="0"/>
              <a:t> A2, </a:t>
            </a:r>
            <a:r>
              <a:rPr lang="en-US" altLang="zh-CN" sz="1600" dirty="0" err="1"/>
              <a:t>typename</a:t>
            </a:r>
            <a:r>
              <a:rPr lang="en-US" altLang="zh-CN" sz="1600" dirty="0"/>
              <a:t> R&gt;</a:t>
            </a:r>
          </a:p>
          <a:p>
            <a:pPr>
              <a:defRPr/>
            </a:pPr>
            <a:r>
              <a:rPr lang="en-US" altLang="zh-CN" sz="1600" dirty="0"/>
              <a:t>struct </a:t>
            </a:r>
            <a:r>
              <a:rPr lang="en-US" altLang="zh-CN" sz="1600" dirty="0" err="1"/>
              <a:t>binary_function</a:t>
            </a:r>
            <a:endParaRPr lang="en-US" altLang="zh-CN" sz="1600" dirty="0"/>
          </a:p>
          <a:p>
            <a:pPr>
              <a:defRPr/>
            </a:pPr>
            <a:r>
              <a:rPr lang="en-US" altLang="zh-CN" sz="1600" dirty="0"/>
              <a:t>{</a:t>
            </a:r>
          </a:p>
          <a:p>
            <a:pPr>
              <a:defRPr/>
            </a:pPr>
            <a:r>
              <a:rPr lang="en-US" altLang="zh-CN" sz="1600" dirty="0"/>
              <a:t>    typedef A1 </a:t>
            </a:r>
            <a:r>
              <a:rPr lang="en-US" altLang="zh-CN" sz="1600" dirty="0" err="1"/>
              <a:t>first_argument_type</a:t>
            </a:r>
            <a:r>
              <a:rPr lang="en-US" altLang="zh-CN" sz="1600" dirty="0"/>
              <a:t>;</a:t>
            </a:r>
          </a:p>
          <a:p>
            <a:pPr>
              <a:defRPr/>
            </a:pPr>
            <a:r>
              <a:rPr lang="en-US" altLang="zh-CN" sz="1600" dirty="0"/>
              <a:t>    typedef A2 </a:t>
            </a:r>
            <a:r>
              <a:rPr lang="en-US" altLang="zh-CN" sz="1600" dirty="0" err="1"/>
              <a:t>second_argument_type</a:t>
            </a:r>
            <a:r>
              <a:rPr lang="en-US" altLang="zh-CN" sz="1600" dirty="0"/>
              <a:t>;</a:t>
            </a:r>
          </a:p>
          <a:p>
            <a:pPr>
              <a:defRPr/>
            </a:pPr>
            <a:r>
              <a:rPr lang="en-US" altLang="zh-CN" sz="1600" dirty="0"/>
              <a:t>    typedef R </a:t>
            </a:r>
            <a:r>
              <a:rPr lang="en-US" altLang="zh-CN" sz="1600" dirty="0" err="1"/>
              <a:t>result_type</a:t>
            </a:r>
            <a:r>
              <a:rPr lang="en-US" altLang="zh-CN" sz="1600" dirty="0"/>
              <a:t>;</a:t>
            </a:r>
          </a:p>
          <a:p>
            <a:pPr>
              <a:defRPr/>
            </a:pPr>
            <a:r>
              <a:rPr lang="en-US" altLang="zh-CN" sz="1600" dirty="0"/>
              <a:t>};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1AA8B80F-3B22-4FCE-9AB1-04C7B66C94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&lt;functional&gt;</a:t>
            </a:r>
          </a:p>
        </p:txBody>
      </p:sp>
      <p:sp>
        <p:nvSpPr>
          <p:cNvPr id="110596" name="Text Box 4">
            <a:extLst>
              <a:ext uri="{FF2B5EF4-FFF2-40B4-BE49-F238E27FC236}">
                <a16:creationId xmlns:a16="http://schemas.microsoft.com/office/drawing/2014/main" id="{EA1D87A4-8564-4753-8442-A4AE5DC3D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844675"/>
            <a:ext cx="7777162" cy="12001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/>
              <a:t>基本函数对象：</a:t>
            </a:r>
          </a:p>
          <a:p>
            <a:pPr>
              <a:defRPr/>
            </a:pPr>
            <a:r>
              <a:rPr lang="en-US" altLang="zh-CN"/>
              <a:t>plus, minus, multiplies, divides, modulus, equal_to, not_equal_to, greater, less, greater_equal, less_equal, logical_and, logical_or, logical_not, negate</a:t>
            </a:r>
          </a:p>
        </p:txBody>
      </p:sp>
      <p:sp>
        <p:nvSpPr>
          <p:cNvPr id="110598" name="Text Box 6">
            <a:extLst>
              <a:ext uri="{FF2B5EF4-FFF2-40B4-BE49-F238E27FC236}">
                <a16:creationId xmlns:a16="http://schemas.microsoft.com/office/drawing/2014/main" id="{3939E1E9-AE03-4C1D-AF4B-0AA76CF2B3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644900"/>
            <a:ext cx="7729537" cy="650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/>
              <a:t>复合函数对象：</a:t>
            </a:r>
          </a:p>
          <a:p>
            <a:pPr>
              <a:defRPr/>
            </a:pPr>
            <a:r>
              <a:rPr lang="en-US" altLang="zh-CN"/>
              <a:t>binary_negate, unary_negate, binder1st, binder2nd</a:t>
            </a:r>
          </a:p>
        </p:txBody>
      </p:sp>
      <p:sp>
        <p:nvSpPr>
          <p:cNvPr id="110599" name="Text Box 7">
            <a:extLst>
              <a:ext uri="{FF2B5EF4-FFF2-40B4-BE49-F238E27FC236}">
                <a16:creationId xmlns:a16="http://schemas.microsoft.com/office/drawing/2014/main" id="{E9C2B0DB-0634-45A1-840E-8251E4C2A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797425"/>
            <a:ext cx="7658100" cy="1474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/>
              <a:t>指针函数对象：</a:t>
            </a:r>
          </a:p>
          <a:p>
            <a:pPr>
              <a:defRPr/>
            </a:pPr>
            <a:r>
              <a:rPr lang="en-US" altLang="zh-CN"/>
              <a:t>pointer_to_binary_function</a:t>
            </a:r>
            <a:r>
              <a:rPr lang="zh-CN" altLang="en-US"/>
              <a:t>， </a:t>
            </a:r>
            <a:r>
              <a:rPr lang="en-US" altLang="zh-CN"/>
              <a:t>pointer_to_unary_function, mem_fun1_t, mem_fun1_ref_t, mem_fun_t, mem_fun_ref_t, const_mem_fun1_t, const_mem_fun1_ref_t, const_mem_fun_t, const_mem_fun_ref_t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8272BAC1-F018-4518-B911-D827AF0C0A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STL</a:t>
            </a:r>
            <a:r>
              <a:rPr lang="zh-CN" altLang="en-US"/>
              <a:t>简介</a:t>
            </a:r>
          </a:p>
        </p:txBody>
      </p:sp>
      <p:pic>
        <p:nvPicPr>
          <p:cNvPr id="63492" name="Picture 4">
            <a:extLst>
              <a:ext uri="{FF2B5EF4-FFF2-40B4-BE49-F238E27FC236}">
                <a16:creationId xmlns:a16="http://schemas.microsoft.com/office/drawing/2014/main" id="{65E4083B-9740-4274-8F25-FD7FFF1CE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789363"/>
            <a:ext cx="6516688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 Box 5">
            <a:extLst>
              <a:ext uri="{FF2B5EF4-FFF2-40B4-BE49-F238E27FC236}">
                <a16:creationId xmlns:a16="http://schemas.microsoft.com/office/drawing/2014/main" id="{19544212-567A-4B66-9FAF-73FEE7D84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916113"/>
            <a:ext cx="4456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/>
              <a:t>STL </a:t>
            </a:r>
            <a:r>
              <a:rPr lang="zh-CN" altLang="en-US" sz="2000"/>
              <a:t>之父：</a:t>
            </a:r>
            <a:r>
              <a:rPr lang="en-US" altLang="zh-CN" sz="2000"/>
              <a:t>Alexander Stepanov </a:t>
            </a:r>
          </a:p>
        </p:txBody>
      </p:sp>
      <p:pic>
        <p:nvPicPr>
          <p:cNvPr id="63494" name="Picture 6">
            <a:extLst>
              <a:ext uri="{FF2B5EF4-FFF2-40B4-BE49-F238E27FC236}">
                <a16:creationId xmlns:a16="http://schemas.microsoft.com/office/drawing/2014/main" id="{4D336F54-FB0A-4912-84A5-DA87C1CF4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2924175"/>
            <a:ext cx="6697663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5" name="Text Box 7">
            <a:extLst>
              <a:ext uri="{FF2B5EF4-FFF2-40B4-BE49-F238E27FC236}">
                <a16:creationId xmlns:a16="http://schemas.microsoft.com/office/drawing/2014/main" id="{8E534BBC-A2E1-47F8-A3D8-4FF02F16F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4221163"/>
            <a:ext cx="6772275" cy="17494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/>
              <a:t>algorithm 	deque 		functional 	iterator</a:t>
            </a:r>
          </a:p>
          <a:p>
            <a:pPr>
              <a:defRPr/>
            </a:pPr>
            <a:r>
              <a:rPr lang="en-US" altLang="zh-CN"/>
              <a:t>list		map 		memory 	numeric</a:t>
            </a:r>
          </a:p>
          <a:p>
            <a:pPr>
              <a:defRPr/>
            </a:pPr>
            <a:r>
              <a:rPr lang="en-US" altLang="zh-CN"/>
              <a:t>queue 		set		stack 		utility</a:t>
            </a:r>
          </a:p>
          <a:p>
            <a:pPr>
              <a:defRPr/>
            </a:pPr>
            <a:r>
              <a:rPr lang="en-US" altLang="zh-CN"/>
              <a:t>vector</a:t>
            </a:r>
          </a:p>
          <a:p>
            <a:pPr>
              <a:defRPr/>
            </a:pPr>
            <a:endParaRPr lang="en-US" altLang="zh-CN"/>
          </a:p>
          <a:p>
            <a:pPr>
              <a:defRPr/>
            </a:pPr>
            <a:r>
              <a:rPr lang="zh-CN" altLang="en-US"/>
              <a:t>全部定义在命名空间</a:t>
            </a:r>
            <a:r>
              <a:rPr lang="en-US" altLang="zh-CN"/>
              <a:t>std</a:t>
            </a:r>
            <a:r>
              <a:rPr lang="zh-CN" altLang="en-US"/>
              <a:t>中。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BE6D9A0D-7830-4EC7-BB58-16F802AC58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容器</a:t>
            </a:r>
          </a:p>
        </p:txBody>
      </p:sp>
      <p:sp>
        <p:nvSpPr>
          <p:cNvPr id="32771" name="Rectangle 4">
            <a:extLst>
              <a:ext uri="{FF2B5EF4-FFF2-40B4-BE49-F238E27FC236}">
                <a16:creationId xmlns:a16="http://schemas.microsoft.com/office/drawing/2014/main" id="{26056B97-F39E-4D9F-939D-666C682B39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 sz="2800"/>
              <a:t>容器 </a:t>
            </a:r>
            <a:r>
              <a:rPr lang="en-US" altLang="zh-CN" sz="2800"/>
              <a:t>container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400"/>
              <a:t>vector </a:t>
            </a:r>
            <a:r>
              <a:rPr lang="zh-CN" altLang="en-US" sz="2400"/>
              <a:t>向量（数组）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400"/>
              <a:t>list </a:t>
            </a:r>
            <a:r>
              <a:rPr lang="zh-CN" altLang="en-US" sz="2400"/>
              <a:t>列表（双向链表）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400"/>
              <a:t>deque </a:t>
            </a:r>
            <a:r>
              <a:rPr lang="zh-CN" altLang="en-US" sz="2400"/>
              <a:t>双队列（块指针数组）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400"/>
              <a:t>set </a:t>
            </a:r>
            <a:r>
              <a:rPr lang="zh-CN" altLang="en-US" sz="2400"/>
              <a:t>集合（红黑树）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400"/>
              <a:t>multiset </a:t>
            </a:r>
            <a:r>
              <a:rPr lang="zh-CN" altLang="en-US" sz="2400"/>
              <a:t>多重集合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400"/>
              <a:t>map </a:t>
            </a:r>
            <a:r>
              <a:rPr lang="zh-CN" altLang="en-US" sz="2400"/>
              <a:t>映射（</a:t>
            </a:r>
            <a:r>
              <a:rPr lang="en-US" altLang="zh-CN" sz="2400"/>
              <a:t>{</a:t>
            </a:r>
            <a:r>
              <a:rPr lang="zh-CN" altLang="en-US" sz="2400"/>
              <a:t>键，值</a:t>
            </a:r>
            <a:r>
              <a:rPr lang="en-US" altLang="zh-CN" sz="2400"/>
              <a:t>}</a:t>
            </a:r>
            <a:r>
              <a:rPr lang="zh-CN" altLang="en-US" sz="2400"/>
              <a:t>集合）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400"/>
              <a:t>multimap </a:t>
            </a:r>
            <a:r>
              <a:rPr lang="zh-CN" altLang="en-US" sz="2400"/>
              <a:t>多重映射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sz="2800"/>
              <a:t>容器适配器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400"/>
              <a:t>stack </a:t>
            </a:r>
            <a:r>
              <a:rPr lang="zh-CN" altLang="en-US" sz="2400"/>
              <a:t>栈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400"/>
              <a:t>queue </a:t>
            </a:r>
            <a:r>
              <a:rPr lang="zh-CN" altLang="en-US" sz="2400"/>
              <a:t>队列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400"/>
              <a:t>priority_queue </a:t>
            </a:r>
            <a:r>
              <a:rPr lang="zh-CN" altLang="en-US" sz="2400"/>
              <a:t>优先队列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7C83634F-78EE-4A47-90B4-3A955CA102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容器</a:t>
            </a:r>
          </a:p>
        </p:txBody>
      </p:sp>
      <p:sp>
        <p:nvSpPr>
          <p:cNvPr id="119812" name="Text Box 4">
            <a:extLst>
              <a:ext uri="{FF2B5EF4-FFF2-40B4-BE49-F238E27FC236}">
                <a16:creationId xmlns:a16="http://schemas.microsoft.com/office/drawing/2014/main" id="{8A7E2063-708F-4947-80A5-DCA830250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1916113"/>
            <a:ext cx="7651750" cy="4495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template&lt;</a:t>
            </a:r>
            <a:r>
              <a:rPr lang="en-US" altLang="zh-CN" dirty="0" err="1"/>
              <a:t>typename</a:t>
            </a:r>
            <a:r>
              <a:rPr lang="en-US" altLang="zh-CN" dirty="0"/>
              <a:t> T&gt;</a:t>
            </a:r>
          </a:p>
          <a:p>
            <a:pPr>
              <a:defRPr/>
            </a:pPr>
            <a:r>
              <a:rPr lang="en-US" altLang="zh-CN" dirty="0"/>
              <a:t>class </a:t>
            </a:r>
            <a:r>
              <a:rPr lang="en-US" altLang="zh-CN" dirty="0" err="1"/>
              <a:t>Cont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{</a:t>
            </a:r>
          </a:p>
          <a:p>
            <a:pPr>
              <a:defRPr/>
            </a:pPr>
            <a:r>
              <a:rPr lang="en-US" altLang="zh-CN" dirty="0"/>
              <a:t>public:</a:t>
            </a:r>
          </a:p>
          <a:p>
            <a:pPr>
              <a:defRPr/>
            </a:pPr>
            <a:r>
              <a:rPr lang="en-US" altLang="zh-CN" dirty="0"/>
              <a:t>    iterator begin();</a:t>
            </a:r>
          </a:p>
          <a:p>
            <a:pPr>
              <a:defRPr/>
            </a:pPr>
            <a:r>
              <a:rPr lang="en-US" altLang="zh-CN" dirty="0"/>
              <a:t>    iterator end();</a:t>
            </a:r>
          </a:p>
          <a:p>
            <a:pPr>
              <a:defRPr/>
            </a:pPr>
            <a:r>
              <a:rPr lang="en-US" altLang="zh-CN" dirty="0"/>
              <a:t>    </a:t>
            </a:r>
            <a:r>
              <a:rPr lang="en-US" altLang="zh-CN" dirty="0" err="1"/>
              <a:t>reverse_iterator</a:t>
            </a:r>
            <a:r>
              <a:rPr lang="en-US" altLang="zh-CN" dirty="0"/>
              <a:t> </a:t>
            </a:r>
            <a:r>
              <a:rPr lang="en-US" altLang="zh-CN" dirty="0" err="1"/>
              <a:t>rbegin</a:t>
            </a:r>
            <a:r>
              <a:rPr lang="en-US" altLang="zh-CN" dirty="0"/>
              <a:t>();</a:t>
            </a:r>
          </a:p>
          <a:p>
            <a:pPr>
              <a:defRPr/>
            </a:pPr>
            <a:r>
              <a:rPr lang="en-US" altLang="zh-CN" dirty="0"/>
              <a:t>    </a:t>
            </a:r>
            <a:r>
              <a:rPr lang="en-US" altLang="zh-CN" dirty="0" err="1"/>
              <a:t>reverse_iterator</a:t>
            </a:r>
            <a:r>
              <a:rPr lang="en-US" altLang="zh-CN" dirty="0"/>
              <a:t> rend();</a:t>
            </a:r>
          </a:p>
          <a:p>
            <a:pPr>
              <a:defRPr/>
            </a:pPr>
            <a:r>
              <a:rPr lang="en-US" altLang="zh-CN" dirty="0"/>
              <a:t>    </a:t>
            </a:r>
            <a:r>
              <a:rPr lang="en-US" altLang="zh-CN" dirty="0" err="1"/>
              <a:t>size_type</a:t>
            </a:r>
            <a:r>
              <a:rPr lang="en-US" altLang="zh-CN" dirty="0"/>
              <a:t> size() const;</a:t>
            </a:r>
          </a:p>
          <a:p>
            <a:pPr>
              <a:defRPr/>
            </a:pPr>
            <a:r>
              <a:rPr lang="en-US" altLang="zh-CN" dirty="0"/>
              <a:t>    </a:t>
            </a:r>
            <a:r>
              <a:rPr lang="en-US" altLang="zh-CN" dirty="0" err="1"/>
              <a:t>size_type</a:t>
            </a:r>
            <a:r>
              <a:rPr lang="en-US" altLang="zh-CN" dirty="0"/>
              <a:t> </a:t>
            </a:r>
            <a:r>
              <a:rPr lang="en-US" altLang="zh-CN" dirty="0" err="1"/>
              <a:t>max_size</a:t>
            </a:r>
            <a:r>
              <a:rPr lang="en-US" altLang="zh-CN" dirty="0"/>
              <a:t>() const;</a:t>
            </a:r>
          </a:p>
          <a:p>
            <a:pPr>
              <a:defRPr/>
            </a:pPr>
            <a:r>
              <a:rPr lang="en-US" altLang="zh-CN" dirty="0"/>
              <a:t>    bool empty() const;</a:t>
            </a:r>
          </a:p>
          <a:p>
            <a:pPr>
              <a:defRPr/>
            </a:pPr>
            <a:r>
              <a:rPr lang="en-US" altLang="zh-CN" dirty="0"/>
              <a:t>    iterator erase(iterator it);</a:t>
            </a:r>
          </a:p>
          <a:p>
            <a:pPr>
              <a:defRPr/>
            </a:pPr>
            <a:r>
              <a:rPr lang="en-US" altLang="zh-CN" dirty="0"/>
              <a:t>    iterator erase(iterator first, iterator last);</a:t>
            </a:r>
          </a:p>
          <a:p>
            <a:pPr>
              <a:defRPr/>
            </a:pPr>
            <a:r>
              <a:rPr lang="en-US" altLang="zh-CN" dirty="0"/>
              <a:t>    void clear();</a:t>
            </a:r>
          </a:p>
          <a:p>
            <a:pPr>
              <a:defRPr/>
            </a:pPr>
            <a:r>
              <a:rPr lang="en-US" altLang="zh-CN" dirty="0"/>
              <a:t>    void swap(</a:t>
            </a:r>
            <a:r>
              <a:rPr lang="en-US" altLang="zh-CN" dirty="0" err="1"/>
              <a:t>Cont</a:t>
            </a:r>
            <a:r>
              <a:rPr lang="en-US" altLang="zh-CN" dirty="0"/>
              <a:t> &amp;X);</a:t>
            </a:r>
          </a:p>
          <a:p>
            <a:pPr>
              <a:defRPr/>
            </a:pPr>
            <a:r>
              <a:rPr lang="en-US" altLang="zh-CN" dirty="0"/>
              <a:t>};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1BC4B869-33D2-46A3-AA2D-44F9A475DC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&lt;memory&gt;</a:t>
            </a:r>
          </a:p>
        </p:txBody>
      </p:sp>
      <p:sp>
        <p:nvSpPr>
          <p:cNvPr id="136196" name="Text Box 4">
            <a:extLst>
              <a:ext uri="{FF2B5EF4-FFF2-40B4-BE49-F238E27FC236}">
                <a16:creationId xmlns:a16="http://schemas.microsoft.com/office/drawing/2014/main" id="{82324B1A-DA72-4892-8EA3-0AFB24657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060575"/>
            <a:ext cx="8658225" cy="39465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/>
              <a:t>template&lt;</a:t>
            </a:r>
            <a:r>
              <a:rPr lang="en-US" altLang="zh-CN" dirty="0" err="1"/>
              <a:t>typename</a:t>
            </a:r>
            <a:r>
              <a:rPr lang="en-US" altLang="zh-CN" dirty="0"/>
              <a:t> T&gt;</a:t>
            </a:r>
          </a:p>
          <a:p>
            <a:pPr>
              <a:defRPr/>
            </a:pPr>
            <a:r>
              <a:rPr lang="en-US" altLang="zh-CN" dirty="0"/>
              <a:t>pair&lt;T *, </a:t>
            </a:r>
            <a:r>
              <a:rPr lang="en-US" altLang="zh-CN" dirty="0" err="1"/>
              <a:t>ptrdiff_t</a:t>
            </a:r>
            <a:r>
              <a:rPr lang="en-US" altLang="zh-CN" dirty="0"/>
              <a:t>&gt; </a:t>
            </a:r>
            <a:r>
              <a:rPr lang="en-US" altLang="zh-CN" dirty="0" err="1"/>
              <a:t>get_temporary_buffer</a:t>
            </a:r>
            <a:r>
              <a:rPr lang="en-US" altLang="zh-CN" dirty="0"/>
              <a:t>(</a:t>
            </a:r>
            <a:r>
              <a:rPr lang="en-US" altLang="zh-CN" dirty="0" err="1"/>
              <a:t>ptrdiff_t</a:t>
            </a:r>
            <a:r>
              <a:rPr lang="en-US" altLang="zh-CN" dirty="0"/>
              <a:t> n);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/>
              <a:t>template&lt;</a:t>
            </a:r>
            <a:r>
              <a:rPr lang="en-US" altLang="zh-CN" dirty="0" err="1"/>
              <a:t>typename</a:t>
            </a:r>
            <a:r>
              <a:rPr lang="en-US" altLang="zh-CN" dirty="0"/>
              <a:t> T&gt;</a:t>
            </a:r>
          </a:p>
          <a:p>
            <a:pPr>
              <a:defRPr/>
            </a:pPr>
            <a:r>
              <a:rPr lang="en-US" altLang="zh-CN" dirty="0"/>
              <a:t>void </a:t>
            </a:r>
            <a:r>
              <a:rPr lang="en-US" altLang="zh-CN" dirty="0" err="1"/>
              <a:t>return_temporary_buffer</a:t>
            </a:r>
            <a:r>
              <a:rPr lang="en-US" altLang="zh-CN" dirty="0"/>
              <a:t>(T *p);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/>
              <a:t>template&lt;</a:t>
            </a:r>
            <a:r>
              <a:rPr lang="en-US" altLang="zh-CN" dirty="0" err="1"/>
              <a:t>typename</a:t>
            </a:r>
            <a:r>
              <a:rPr lang="en-US" altLang="zh-CN" dirty="0"/>
              <a:t> </a:t>
            </a:r>
            <a:r>
              <a:rPr lang="en-US" altLang="zh-CN" dirty="0" err="1"/>
              <a:t>InIt</a:t>
            </a:r>
            <a:r>
              <a:rPr lang="en-US" altLang="zh-CN" dirty="0"/>
              <a:t>, </a:t>
            </a:r>
            <a:r>
              <a:rPr lang="en-US" altLang="zh-CN" dirty="0" err="1"/>
              <a:t>typename</a:t>
            </a:r>
            <a:r>
              <a:rPr lang="en-US" altLang="zh-CN" dirty="0"/>
              <a:t> </a:t>
            </a:r>
            <a:r>
              <a:rPr lang="en-US" altLang="zh-CN" dirty="0" err="1"/>
              <a:t>FwdIt</a:t>
            </a:r>
            <a:r>
              <a:rPr lang="en-US" altLang="zh-CN" dirty="0"/>
              <a:t>&gt;</a:t>
            </a:r>
          </a:p>
          <a:p>
            <a:pPr>
              <a:defRPr/>
            </a:pPr>
            <a:r>
              <a:rPr lang="en-US" altLang="zh-CN" dirty="0" err="1"/>
              <a:t>FwdIt</a:t>
            </a:r>
            <a:r>
              <a:rPr lang="en-US" altLang="zh-CN" dirty="0"/>
              <a:t> </a:t>
            </a:r>
            <a:r>
              <a:rPr lang="en-US" altLang="zh-CN" dirty="0" err="1"/>
              <a:t>uninitialized_copy</a:t>
            </a:r>
            <a:r>
              <a:rPr lang="en-US" altLang="zh-CN" dirty="0"/>
              <a:t>(</a:t>
            </a:r>
            <a:r>
              <a:rPr lang="en-US" altLang="zh-CN" dirty="0" err="1"/>
              <a:t>InIt</a:t>
            </a:r>
            <a:r>
              <a:rPr lang="en-US" altLang="zh-CN" dirty="0"/>
              <a:t> first, </a:t>
            </a:r>
            <a:r>
              <a:rPr lang="en-US" altLang="zh-CN" dirty="0" err="1"/>
              <a:t>InIt</a:t>
            </a:r>
            <a:r>
              <a:rPr lang="en-US" altLang="zh-CN" dirty="0"/>
              <a:t> last, </a:t>
            </a:r>
            <a:r>
              <a:rPr lang="en-US" altLang="zh-CN" dirty="0" err="1"/>
              <a:t>FwdIt</a:t>
            </a:r>
            <a:r>
              <a:rPr lang="en-US" altLang="zh-CN" dirty="0"/>
              <a:t> </a:t>
            </a:r>
            <a:r>
              <a:rPr lang="en-US" altLang="zh-CN" dirty="0" err="1"/>
              <a:t>resutl</a:t>
            </a:r>
            <a:r>
              <a:rPr lang="en-US" altLang="zh-CN" dirty="0"/>
              <a:t>);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/>
              <a:t>template&lt;</a:t>
            </a:r>
            <a:r>
              <a:rPr lang="en-US" altLang="zh-CN" dirty="0" err="1"/>
              <a:t>typename</a:t>
            </a:r>
            <a:r>
              <a:rPr lang="en-US" altLang="zh-CN" dirty="0"/>
              <a:t> </a:t>
            </a:r>
            <a:r>
              <a:rPr lang="en-US" altLang="zh-CN" dirty="0" err="1"/>
              <a:t>FwdIt</a:t>
            </a:r>
            <a:r>
              <a:rPr lang="en-US" altLang="zh-CN" dirty="0"/>
              <a:t>, </a:t>
            </a:r>
            <a:r>
              <a:rPr lang="en-US" altLang="zh-CN" dirty="0" err="1"/>
              <a:t>typename</a:t>
            </a:r>
            <a:r>
              <a:rPr lang="en-US" altLang="zh-CN" dirty="0"/>
              <a:t> T&gt;</a:t>
            </a:r>
          </a:p>
          <a:p>
            <a:pPr>
              <a:defRPr/>
            </a:pPr>
            <a:r>
              <a:rPr lang="en-US" altLang="zh-CN" dirty="0"/>
              <a:t>void </a:t>
            </a:r>
            <a:r>
              <a:rPr lang="en-US" altLang="zh-CN" dirty="0" err="1"/>
              <a:t>uninitialized_fill</a:t>
            </a:r>
            <a:r>
              <a:rPr lang="en-US" altLang="zh-CN" dirty="0"/>
              <a:t>(</a:t>
            </a:r>
            <a:r>
              <a:rPr lang="en-US" altLang="zh-CN" dirty="0" err="1"/>
              <a:t>FwdIt</a:t>
            </a:r>
            <a:r>
              <a:rPr lang="en-US" altLang="zh-CN" dirty="0"/>
              <a:t> first, </a:t>
            </a:r>
            <a:r>
              <a:rPr lang="en-US" altLang="zh-CN" dirty="0" err="1"/>
              <a:t>FwdIt</a:t>
            </a:r>
            <a:r>
              <a:rPr lang="en-US" altLang="zh-CN" dirty="0"/>
              <a:t> last, const T &amp;x);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/>
              <a:t>template&lt;</a:t>
            </a:r>
            <a:r>
              <a:rPr lang="en-US" altLang="zh-CN" dirty="0" err="1"/>
              <a:t>typename</a:t>
            </a:r>
            <a:r>
              <a:rPr lang="en-US" altLang="zh-CN" dirty="0"/>
              <a:t> </a:t>
            </a:r>
            <a:r>
              <a:rPr lang="en-US" altLang="zh-CN" dirty="0" err="1"/>
              <a:t>FwdIt</a:t>
            </a:r>
            <a:r>
              <a:rPr lang="en-US" altLang="zh-CN" dirty="0"/>
              <a:t>, </a:t>
            </a:r>
            <a:r>
              <a:rPr lang="en-US" altLang="zh-CN" dirty="0" err="1"/>
              <a:t>typename</a:t>
            </a:r>
            <a:r>
              <a:rPr lang="en-US" altLang="zh-CN" dirty="0"/>
              <a:t> Size, </a:t>
            </a:r>
            <a:r>
              <a:rPr lang="en-US" altLang="zh-CN" dirty="0" err="1"/>
              <a:t>typename</a:t>
            </a:r>
            <a:r>
              <a:rPr lang="en-US" altLang="zh-CN" dirty="0"/>
              <a:t> T&gt;</a:t>
            </a:r>
          </a:p>
          <a:p>
            <a:pPr>
              <a:defRPr/>
            </a:pPr>
            <a:r>
              <a:rPr lang="en-US" altLang="zh-CN" dirty="0"/>
              <a:t>void </a:t>
            </a:r>
            <a:r>
              <a:rPr lang="en-US" altLang="zh-CN" dirty="0" err="1"/>
              <a:t>uniniitalized_fill_n</a:t>
            </a:r>
            <a:r>
              <a:rPr lang="en-US" altLang="zh-CN" dirty="0"/>
              <a:t>(</a:t>
            </a:r>
            <a:r>
              <a:rPr lang="en-US" altLang="zh-CN" dirty="0" err="1"/>
              <a:t>FwdIt</a:t>
            </a:r>
            <a:r>
              <a:rPr lang="en-US" altLang="zh-CN" dirty="0"/>
              <a:t> first, Size n, const T &amp;x);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FEA510EE-D1F6-4FDA-B840-C477364B37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&lt;memory&gt;</a:t>
            </a:r>
          </a:p>
        </p:txBody>
      </p:sp>
      <p:sp>
        <p:nvSpPr>
          <p:cNvPr id="134148" name="Text Box 4">
            <a:extLst>
              <a:ext uri="{FF2B5EF4-FFF2-40B4-BE49-F238E27FC236}">
                <a16:creationId xmlns:a16="http://schemas.microsoft.com/office/drawing/2014/main" id="{ACF5047F-166A-4012-A336-8F590DBED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844675"/>
            <a:ext cx="8137525" cy="477043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template&lt;</a:t>
            </a:r>
            <a:r>
              <a:rPr lang="en-US" altLang="zh-CN" dirty="0" err="1"/>
              <a:t>typename</a:t>
            </a:r>
            <a:r>
              <a:rPr lang="en-US" altLang="zh-CN" dirty="0"/>
              <a:t> T&gt;</a:t>
            </a:r>
          </a:p>
          <a:p>
            <a:pPr>
              <a:defRPr/>
            </a:pPr>
            <a:r>
              <a:rPr lang="en-US" altLang="zh-CN" dirty="0"/>
              <a:t>class allocator</a:t>
            </a:r>
          </a:p>
          <a:p>
            <a:pPr>
              <a:defRPr/>
            </a:pPr>
            <a:r>
              <a:rPr lang="en-US" altLang="zh-CN" dirty="0"/>
              <a:t>{</a:t>
            </a:r>
          </a:p>
          <a:p>
            <a:pPr>
              <a:defRPr/>
            </a:pPr>
            <a:r>
              <a:rPr lang="en-US" altLang="zh-CN" dirty="0"/>
              <a:t>    pointer address(reference x) const;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/>
              <a:t>    template&lt;</a:t>
            </a:r>
            <a:r>
              <a:rPr lang="en-US" altLang="zh-CN" dirty="0" err="1"/>
              <a:t>typename</a:t>
            </a:r>
            <a:r>
              <a:rPr lang="en-US" altLang="zh-CN" dirty="0"/>
              <a:t> U&gt; </a:t>
            </a:r>
          </a:p>
          <a:p>
            <a:pPr>
              <a:defRPr/>
            </a:pPr>
            <a:r>
              <a:rPr lang="en-US" altLang="zh-CN" dirty="0"/>
              <a:t>        struct rebind{ typedef allocator&lt;U&gt; other; };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/>
              <a:t>    template&lt;</a:t>
            </a:r>
            <a:r>
              <a:rPr lang="en-US" altLang="zh-CN" dirty="0" err="1"/>
              <a:t>typename</a:t>
            </a:r>
            <a:r>
              <a:rPr lang="en-US" altLang="zh-CN" dirty="0"/>
              <a:t> U&gt; </a:t>
            </a:r>
          </a:p>
          <a:p>
            <a:pPr>
              <a:defRPr/>
            </a:pPr>
            <a:r>
              <a:rPr lang="en-US" altLang="zh-CN" dirty="0"/>
              <a:t>        pointer allocate(</a:t>
            </a:r>
            <a:r>
              <a:rPr lang="en-US" altLang="zh-CN" dirty="0" err="1"/>
              <a:t>size_type</a:t>
            </a:r>
            <a:r>
              <a:rPr lang="en-US" altLang="zh-CN" dirty="0"/>
              <a:t> n, const U *hint=0);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/>
              <a:t>    void deallocate(pointer p, </a:t>
            </a:r>
            <a:r>
              <a:rPr lang="en-US" altLang="zh-CN" dirty="0" err="1"/>
              <a:t>size_type</a:t>
            </a:r>
            <a:r>
              <a:rPr lang="en-US" altLang="zh-CN" dirty="0"/>
              <a:t> n);</a:t>
            </a:r>
          </a:p>
          <a:p>
            <a:pPr>
              <a:defRPr/>
            </a:pPr>
            <a:r>
              <a:rPr lang="en-US" altLang="zh-CN" dirty="0"/>
              <a:t>    void construct(pointer p, </a:t>
            </a:r>
            <a:r>
              <a:rPr lang="en-US" altLang="zh-CN" dirty="0" err="1"/>
              <a:t>size_type</a:t>
            </a:r>
            <a:r>
              <a:rPr lang="en-US" altLang="zh-CN" dirty="0"/>
              <a:t> n);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/>
              <a:t>    void destroy(pointer p);</a:t>
            </a:r>
          </a:p>
          <a:p>
            <a:pPr>
              <a:defRPr/>
            </a:pPr>
            <a:r>
              <a:rPr lang="en-US" altLang="zh-CN" dirty="0"/>
              <a:t>    </a:t>
            </a:r>
            <a:r>
              <a:rPr lang="en-US" altLang="zh-CN" dirty="0" err="1"/>
              <a:t>size_type</a:t>
            </a:r>
            <a:r>
              <a:rPr lang="en-US" altLang="zh-CN" dirty="0"/>
              <a:t> </a:t>
            </a:r>
            <a:r>
              <a:rPr lang="en-US" altLang="zh-CN" dirty="0" err="1"/>
              <a:t>max_size</a:t>
            </a:r>
            <a:r>
              <a:rPr lang="en-US" altLang="zh-CN" dirty="0"/>
              <a:t>() const;</a:t>
            </a:r>
          </a:p>
          <a:p>
            <a:pPr>
              <a:defRPr/>
            </a:pPr>
            <a:r>
              <a:rPr lang="en-US" altLang="zh-CN" dirty="0"/>
              <a:t>};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7D42A5BD-196C-443B-935D-A27C1F7171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&lt;vector&gt;</a:t>
            </a:r>
          </a:p>
        </p:txBody>
      </p:sp>
      <p:sp>
        <p:nvSpPr>
          <p:cNvPr id="112644" name="Text Box 4">
            <a:extLst>
              <a:ext uri="{FF2B5EF4-FFF2-40B4-BE49-F238E27FC236}">
                <a16:creationId xmlns:a16="http://schemas.microsoft.com/office/drawing/2014/main" id="{13B9EBFD-B270-4300-B3C8-A71F24F1D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624013"/>
            <a:ext cx="7585075" cy="50450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void assign(InIt first, InIt last);</a:t>
            </a:r>
          </a:p>
          <a:p>
            <a:pPr>
              <a:defRPr/>
            </a:pPr>
            <a:endParaRPr lang="en-US" altLang="zh-CN"/>
          </a:p>
          <a:p>
            <a:pPr>
              <a:defRPr/>
            </a:pPr>
            <a:r>
              <a:rPr lang="en-US" altLang="zh-CN"/>
              <a:t>reference front();</a:t>
            </a:r>
          </a:p>
          <a:p>
            <a:pPr>
              <a:defRPr/>
            </a:pPr>
            <a:r>
              <a:rPr lang="en-US" altLang="zh-CN"/>
              <a:t>reference back();</a:t>
            </a:r>
          </a:p>
          <a:p>
            <a:pPr>
              <a:defRPr/>
            </a:pPr>
            <a:r>
              <a:rPr lang="en-US" altLang="zh-CN"/>
              <a:t>reference at(size_type pos);</a:t>
            </a:r>
          </a:p>
          <a:p>
            <a:pPr>
              <a:defRPr/>
            </a:pPr>
            <a:r>
              <a:rPr lang="en-US" altLang="zh-CN"/>
              <a:t>reference operator[](size_type pos);</a:t>
            </a:r>
          </a:p>
          <a:p>
            <a:pPr>
              <a:defRPr/>
            </a:pPr>
            <a:endParaRPr lang="en-US" altLang="zh-CN"/>
          </a:p>
          <a:p>
            <a:pPr>
              <a:defRPr/>
            </a:pPr>
            <a:r>
              <a:rPr lang="en-US" altLang="zh-CN"/>
              <a:t>size_type capacity() const;</a:t>
            </a:r>
          </a:p>
          <a:p>
            <a:pPr>
              <a:defRPr/>
            </a:pPr>
            <a:endParaRPr lang="en-US" altLang="zh-CN"/>
          </a:p>
          <a:p>
            <a:pPr>
              <a:defRPr/>
            </a:pPr>
            <a:r>
              <a:rPr lang="en-US" altLang="zh-CN"/>
              <a:t>iterator insert(iterator it, const T &amp;x);</a:t>
            </a:r>
          </a:p>
          <a:p>
            <a:pPr>
              <a:defRPr/>
            </a:pPr>
            <a:r>
              <a:rPr lang="en-US" altLang="zh-CN"/>
              <a:t>void insert(iterator it, InIt first, InIt last);</a:t>
            </a:r>
          </a:p>
          <a:p>
            <a:pPr>
              <a:defRPr/>
            </a:pPr>
            <a:endParaRPr lang="en-US" altLang="zh-CN"/>
          </a:p>
          <a:p>
            <a:pPr>
              <a:defRPr/>
            </a:pPr>
            <a:r>
              <a:rPr lang="en-US" altLang="zh-CN"/>
              <a:t>void push_back(const T &amp;x);</a:t>
            </a:r>
          </a:p>
          <a:p>
            <a:pPr>
              <a:defRPr/>
            </a:pPr>
            <a:r>
              <a:rPr lang="en-US" altLang="zh-CN"/>
              <a:t>void pop_back();</a:t>
            </a:r>
          </a:p>
          <a:p>
            <a:pPr>
              <a:defRPr/>
            </a:pPr>
            <a:endParaRPr lang="en-US" altLang="zh-CN"/>
          </a:p>
          <a:p>
            <a:pPr>
              <a:defRPr/>
            </a:pPr>
            <a:r>
              <a:rPr lang="en-US" altLang="zh-CN"/>
              <a:t>void reserve(size_type n);</a:t>
            </a:r>
          </a:p>
          <a:p>
            <a:pPr>
              <a:defRPr/>
            </a:pPr>
            <a:r>
              <a:rPr lang="en-US" altLang="zh-CN"/>
              <a:t>void resize(size_type n);</a:t>
            </a:r>
          </a:p>
          <a:p>
            <a:pPr>
              <a:defRPr/>
            </a:pPr>
            <a:r>
              <a:rPr lang="en-US" altLang="zh-CN"/>
              <a:t>void resize(size_type n, T x);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1308CC74-7741-4830-B1C4-03666C64B5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&lt;list&gt;</a:t>
            </a:r>
          </a:p>
        </p:txBody>
      </p:sp>
      <p:sp>
        <p:nvSpPr>
          <p:cNvPr id="113668" name="Text Box 4">
            <a:extLst>
              <a:ext uri="{FF2B5EF4-FFF2-40B4-BE49-F238E27FC236}">
                <a16:creationId xmlns:a16="http://schemas.microsoft.com/office/drawing/2014/main" id="{ED3F7257-A50B-4443-A00B-414783FFB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506538"/>
            <a:ext cx="8424862" cy="52355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600"/>
              <a:t>void assign(InIt first, InIt last);</a:t>
            </a:r>
          </a:p>
          <a:p>
            <a:pPr>
              <a:defRPr/>
            </a:pPr>
            <a:endParaRPr lang="en-US" altLang="zh-CN" sz="1600"/>
          </a:p>
          <a:p>
            <a:pPr>
              <a:defRPr/>
            </a:pPr>
            <a:r>
              <a:rPr lang="en-US" altLang="zh-CN" sz="1600"/>
              <a:t>reference front(); / reference back();</a:t>
            </a:r>
          </a:p>
          <a:p>
            <a:pPr>
              <a:defRPr/>
            </a:pPr>
            <a:endParaRPr lang="en-US" altLang="zh-CN" sz="1600"/>
          </a:p>
          <a:p>
            <a:pPr>
              <a:defRPr/>
            </a:pPr>
            <a:r>
              <a:rPr lang="en-US" altLang="zh-CN" sz="1600"/>
              <a:t>iterator insert(iterator it, const T &amp;x);</a:t>
            </a:r>
          </a:p>
          <a:p>
            <a:pPr>
              <a:defRPr/>
            </a:pPr>
            <a:r>
              <a:rPr lang="en-US" altLang="zh-CN" sz="1600"/>
              <a:t>void insert(iterator it, size_type n, cont T &amp;x);</a:t>
            </a:r>
          </a:p>
          <a:p>
            <a:pPr>
              <a:defRPr/>
            </a:pPr>
            <a:r>
              <a:rPr lang="en-US" altLang="zh-CN" sz="1600"/>
              <a:t>void insert(iterator it, InIt first, InIt last);</a:t>
            </a:r>
          </a:p>
          <a:p>
            <a:pPr>
              <a:defRPr/>
            </a:pPr>
            <a:endParaRPr lang="en-US" altLang="zh-CN" sz="1600"/>
          </a:p>
          <a:p>
            <a:pPr>
              <a:defRPr/>
            </a:pPr>
            <a:r>
              <a:rPr lang="en-US" altLang="zh-CN" sz="1600"/>
              <a:t>void push_front(const T &amp;x); / void pop_front();</a:t>
            </a:r>
          </a:p>
          <a:p>
            <a:pPr>
              <a:defRPr/>
            </a:pPr>
            <a:r>
              <a:rPr lang="en-US" altLang="zh-CN" sz="1600"/>
              <a:t>void push_back(const T &amp;x); / void pop_back();</a:t>
            </a:r>
          </a:p>
          <a:p>
            <a:pPr>
              <a:defRPr/>
            </a:pPr>
            <a:endParaRPr lang="en-US" altLang="zh-CN" sz="1600"/>
          </a:p>
          <a:p>
            <a:pPr>
              <a:defRPr/>
            </a:pPr>
            <a:r>
              <a:rPr lang="en-US" altLang="zh-CN" sz="1600"/>
              <a:t>void merge(list &amp;x); / void merge(list &amp;x, Pred Pr);</a:t>
            </a:r>
          </a:p>
          <a:p>
            <a:pPr>
              <a:defRPr/>
            </a:pPr>
            <a:r>
              <a:rPr lang="en-US" altLang="zh-CN" sz="1600"/>
              <a:t>void remove(const T &amp;x); / void remove_if(Pred pr);</a:t>
            </a:r>
          </a:p>
          <a:p>
            <a:pPr>
              <a:defRPr/>
            </a:pPr>
            <a:r>
              <a:rPr lang="en-US" altLang="zh-CN" sz="1600"/>
              <a:t>void reverse();</a:t>
            </a:r>
          </a:p>
          <a:p>
            <a:pPr>
              <a:defRPr/>
            </a:pPr>
            <a:r>
              <a:rPr lang="en-US" altLang="zh-CN" sz="1600"/>
              <a:t>void sort(); / void sort(Pred pr);</a:t>
            </a:r>
          </a:p>
          <a:p>
            <a:pPr>
              <a:defRPr/>
            </a:pPr>
            <a:r>
              <a:rPr lang="en-US" altLang="zh-CN" sz="1600"/>
              <a:t>void splice(iterator it, list &amp;x);</a:t>
            </a:r>
          </a:p>
          <a:p>
            <a:pPr>
              <a:defRPr/>
            </a:pPr>
            <a:r>
              <a:rPr lang="en-US" altLang="zh-CN" sz="1600"/>
              <a:t>void splice(iterator it, list &amp;x, iterator first);</a:t>
            </a:r>
          </a:p>
          <a:p>
            <a:pPr>
              <a:defRPr/>
            </a:pPr>
            <a:r>
              <a:rPr lang="en-US" altLang="zh-CN" sz="1600"/>
              <a:t>void splice(iterator it, list &amp;x, iterator first, iterator last);</a:t>
            </a:r>
          </a:p>
          <a:p>
            <a:pPr>
              <a:defRPr/>
            </a:pPr>
            <a:r>
              <a:rPr lang="en-US" altLang="zh-CN" sz="1600"/>
              <a:t>void unique(); / void unique(Pred pr);</a:t>
            </a:r>
          </a:p>
          <a:p>
            <a:pPr>
              <a:defRPr/>
            </a:pPr>
            <a:endParaRPr lang="en-US" altLang="zh-CN" sz="1600"/>
          </a:p>
          <a:p>
            <a:pPr>
              <a:defRPr/>
            </a:pPr>
            <a:r>
              <a:rPr lang="en-US" altLang="zh-CN" sz="1600"/>
              <a:t>void resize(size_type n); / void resize(size_type n, T x);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4403E42D-2479-4D8B-89E7-8BDDD06B78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&lt;deque&gt;</a:t>
            </a:r>
          </a:p>
        </p:txBody>
      </p:sp>
      <p:sp>
        <p:nvSpPr>
          <p:cNvPr id="114692" name="Text Box 4">
            <a:extLst>
              <a:ext uri="{FF2B5EF4-FFF2-40B4-BE49-F238E27FC236}">
                <a16:creationId xmlns:a16="http://schemas.microsoft.com/office/drawing/2014/main" id="{02B276FD-92B3-4152-A549-C80ED7AD3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3638" y="1885950"/>
            <a:ext cx="7585075" cy="4495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void assign(InIt first, InIt last);</a:t>
            </a:r>
          </a:p>
          <a:p>
            <a:pPr>
              <a:defRPr/>
            </a:pPr>
            <a:endParaRPr lang="en-US" altLang="zh-CN"/>
          </a:p>
          <a:p>
            <a:pPr>
              <a:defRPr/>
            </a:pPr>
            <a:r>
              <a:rPr lang="en-US" altLang="zh-CN"/>
              <a:t>reference front();</a:t>
            </a:r>
          </a:p>
          <a:p>
            <a:pPr>
              <a:defRPr/>
            </a:pPr>
            <a:r>
              <a:rPr lang="en-US" altLang="zh-CN"/>
              <a:t>reference back();</a:t>
            </a:r>
          </a:p>
          <a:p>
            <a:pPr>
              <a:defRPr/>
            </a:pPr>
            <a:r>
              <a:rPr lang="en-US" altLang="zh-CN"/>
              <a:t>reference at(size_type pos);</a:t>
            </a:r>
          </a:p>
          <a:p>
            <a:pPr>
              <a:defRPr/>
            </a:pPr>
            <a:r>
              <a:rPr lang="en-US" altLang="zh-CN"/>
              <a:t>reference operator[](size_type pos);</a:t>
            </a:r>
          </a:p>
          <a:p>
            <a:pPr>
              <a:defRPr/>
            </a:pPr>
            <a:endParaRPr lang="en-US" altLang="zh-CN"/>
          </a:p>
          <a:p>
            <a:pPr>
              <a:defRPr/>
            </a:pPr>
            <a:r>
              <a:rPr lang="en-US" altLang="zh-CN"/>
              <a:t>iterator insert(iterator it, const T &amp;x);</a:t>
            </a:r>
          </a:p>
          <a:p>
            <a:pPr>
              <a:defRPr/>
            </a:pPr>
            <a:r>
              <a:rPr lang="en-US" altLang="zh-CN"/>
              <a:t>void insert(iterator it, InIt first, InIt last);</a:t>
            </a:r>
          </a:p>
          <a:p>
            <a:pPr>
              <a:defRPr/>
            </a:pPr>
            <a:endParaRPr lang="en-US" altLang="zh-CN"/>
          </a:p>
          <a:p>
            <a:pPr>
              <a:defRPr/>
            </a:pPr>
            <a:r>
              <a:rPr lang="en-US" altLang="zh-CN"/>
              <a:t>void push_front(const T &amp;x); / void pop_front();</a:t>
            </a:r>
          </a:p>
          <a:p>
            <a:pPr>
              <a:defRPr/>
            </a:pPr>
            <a:r>
              <a:rPr lang="en-US" altLang="zh-CN"/>
              <a:t>void push_back(const T &amp;x); / void pop_back();</a:t>
            </a:r>
          </a:p>
          <a:p>
            <a:pPr>
              <a:defRPr/>
            </a:pPr>
            <a:endParaRPr lang="en-US" altLang="zh-CN"/>
          </a:p>
          <a:p>
            <a:pPr>
              <a:defRPr/>
            </a:pPr>
            <a:r>
              <a:rPr lang="en-US" altLang="zh-CN"/>
              <a:t>void reserve(size_type n);</a:t>
            </a:r>
          </a:p>
          <a:p>
            <a:pPr>
              <a:defRPr/>
            </a:pPr>
            <a:r>
              <a:rPr lang="en-US" altLang="zh-CN"/>
              <a:t>void resize(size_type n);</a:t>
            </a:r>
          </a:p>
          <a:p>
            <a:pPr>
              <a:defRPr/>
            </a:pPr>
            <a:r>
              <a:rPr lang="en-US" altLang="zh-CN"/>
              <a:t>void resize(size_type n, T x);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9F68760A-5353-4B2F-A417-1AFF547F26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&lt;set&gt;</a:t>
            </a:r>
          </a:p>
        </p:txBody>
      </p:sp>
      <p:sp>
        <p:nvSpPr>
          <p:cNvPr id="115716" name="Text Box 4">
            <a:extLst>
              <a:ext uri="{FF2B5EF4-FFF2-40B4-BE49-F238E27FC236}">
                <a16:creationId xmlns:a16="http://schemas.microsoft.com/office/drawing/2014/main" id="{8262ACCA-79C3-4098-8C99-CB2CF313C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700213"/>
            <a:ext cx="8856662" cy="8309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600" dirty="0"/>
              <a:t>template&lt;</a:t>
            </a:r>
            <a:r>
              <a:rPr lang="en-US" altLang="zh-CN" sz="1600" dirty="0" err="1"/>
              <a:t>typename</a:t>
            </a:r>
            <a:r>
              <a:rPr lang="en-US" altLang="zh-CN" sz="1600" dirty="0"/>
              <a:t> Key, </a:t>
            </a:r>
            <a:r>
              <a:rPr lang="en-US" altLang="zh-CN" sz="1600" dirty="0" err="1"/>
              <a:t>typename</a:t>
            </a:r>
            <a:r>
              <a:rPr lang="en-US" altLang="zh-CN" sz="1600" dirty="0"/>
              <a:t> </a:t>
            </a:r>
            <a:r>
              <a:rPr lang="en-US" altLang="zh-CN" sz="1600" dirty="0" err="1"/>
              <a:t>Pred</a:t>
            </a:r>
            <a:r>
              <a:rPr lang="en-US" altLang="zh-CN" sz="1600" dirty="0"/>
              <a:t>=less&lt;Key&gt;, </a:t>
            </a:r>
            <a:r>
              <a:rPr lang="en-US" altLang="zh-CN" sz="1600" dirty="0" err="1"/>
              <a:t>typename</a:t>
            </a:r>
            <a:r>
              <a:rPr lang="en-US" altLang="zh-CN" sz="1600" dirty="0"/>
              <a:t> A=allocator&lt;Key&gt;&gt;</a:t>
            </a:r>
          </a:p>
          <a:p>
            <a:pPr>
              <a:defRPr/>
            </a:pPr>
            <a:r>
              <a:rPr lang="en-US" altLang="zh-CN" sz="1600" dirty="0"/>
              <a:t>class set; // class multiset;</a:t>
            </a:r>
          </a:p>
        </p:txBody>
      </p:sp>
      <p:sp>
        <p:nvSpPr>
          <p:cNvPr id="115717" name="Text Box 5">
            <a:extLst>
              <a:ext uri="{FF2B5EF4-FFF2-40B4-BE49-F238E27FC236}">
                <a16:creationId xmlns:a16="http://schemas.microsoft.com/office/drawing/2014/main" id="{0CF17C78-E40D-4466-B101-EE8F735E6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513" y="2708275"/>
            <a:ext cx="8872537" cy="35242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/>
              <a:t>pair&lt;iterator, bool&gt; insert(const value_type &amp;x);</a:t>
            </a:r>
          </a:p>
          <a:p>
            <a:pPr>
              <a:defRPr/>
            </a:pPr>
            <a:r>
              <a:rPr lang="en-US" altLang="zh-CN" sz="1600"/>
              <a:t>iterator insert(iterator it, const value_type &amp;x);</a:t>
            </a:r>
          </a:p>
          <a:p>
            <a:pPr>
              <a:defRPr/>
            </a:pPr>
            <a:r>
              <a:rPr lang="en-US" altLang="zh-CN" sz="1600"/>
              <a:t>void insert(InIt first, InIt last);</a:t>
            </a:r>
          </a:p>
          <a:p>
            <a:pPr>
              <a:defRPr/>
            </a:pPr>
            <a:endParaRPr lang="en-US" altLang="zh-CN" sz="1600"/>
          </a:p>
          <a:p>
            <a:pPr>
              <a:defRPr/>
            </a:pPr>
            <a:r>
              <a:rPr lang="en-US" altLang="zh-CN" sz="1600"/>
              <a:t>iterator erase(iterator it);</a:t>
            </a:r>
          </a:p>
          <a:p>
            <a:pPr>
              <a:defRPr/>
            </a:pPr>
            <a:r>
              <a:rPr lang="en-US" altLang="zh-CN" sz="1600"/>
              <a:t>iterator erase(iterator first, iterator last);</a:t>
            </a:r>
          </a:p>
          <a:p>
            <a:pPr>
              <a:defRPr/>
            </a:pPr>
            <a:r>
              <a:rPr lang="en-US" altLang="zh-CN" sz="1600"/>
              <a:t>size_type erase(const Key &amp;key);</a:t>
            </a:r>
          </a:p>
          <a:p>
            <a:pPr>
              <a:defRPr/>
            </a:pPr>
            <a:endParaRPr lang="en-US" altLang="zh-CN" sz="1600"/>
          </a:p>
          <a:p>
            <a:pPr>
              <a:defRPr/>
            </a:pPr>
            <a:r>
              <a:rPr lang="en-US" altLang="zh-CN" sz="1600"/>
              <a:t>const_iterator find(const Key &amp;key) const;</a:t>
            </a:r>
          </a:p>
          <a:p>
            <a:pPr>
              <a:defRPr/>
            </a:pPr>
            <a:endParaRPr lang="en-US" altLang="zh-CN" sz="1600"/>
          </a:p>
          <a:p>
            <a:pPr>
              <a:defRPr/>
            </a:pPr>
            <a:r>
              <a:rPr lang="en-US" altLang="zh-CN" sz="1600"/>
              <a:t>size_type count(const Key &amp;key) const;</a:t>
            </a:r>
          </a:p>
          <a:p>
            <a:pPr>
              <a:defRPr/>
            </a:pPr>
            <a:r>
              <a:rPr lang="en-US" altLang="zh-CN" sz="1600"/>
              <a:t>const_iterator lower_bound(const Key &amp;key) const;</a:t>
            </a:r>
          </a:p>
          <a:p>
            <a:pPr>
              <a:defRPr/>
            </a:pPr>
            <a:r>
              <a:rPr lang="en-US" altLang="zh-CN" sz="1600"/>
              <a:t>const_iterator upper_bound(const Key &amp;key) const;</a:t>
            </a:r>
          </a:p>
          <a:p>
            <a:pPr>
              <a:defRPr/>
            </a:pPr>
            <a:r>
              <a:rPr lang="en-US" altLang="zh-CN" sz="1600"/>
              <a:t>pair&lt;const_iterator, const_iterator&gt; equal_range(const Key &amp;key) const;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E969D060-FDBD-42F4-8F37-AF6154A659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&lt;map&gt;</a:t>
            </a:r>
          </a:p>
        </p:txBody>
      </p:sp>
      <p:sp>
        <p:nvSpPr>
          <p:cNvPr id="116740" name="Text Box 4">
            <a:extLst>
              <a:ext uri="{FF2B5EF4-FFF2-40B4-BE49-F238E27FC236}">
                <a16:creationId xmlns:a16="http://schemas.microsoft.com/office/drawing/2014/main" id="{3A277DFC-F69B-4D73-883F-40E165C84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700213"/>
            <a:ext cx="7590539" cy="8309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/>
              <a:t>template&lt;</a:t>
            </a:r>
            <a:r>
              <a:rPr lang="en-US" altLang="zh-CN" sz="1600" dirty="0" err="1"/>
              <a:t>typename</a:t>
            </a:r>
            <a:r>
              <a:rPr lang="en-US" altLang="zh-CN" sz="1600" dirty="0"/>
              <a:t> Key, </a:t>
            </a:r>
            <a:r>
              <a:rPr lang="en-US" altLang="zh-CN" sz="1600" dirty="0" err="1"/>
              <a:t>typename</a:t>
            </a:r>
            <a:r>
              <a:rPr lang="en-US" altLang="zh-CN" sz="1600" dirty="0"/>
              <a:t> T, </a:t>
            </a:r>
            <a:r>
              <a:rPr lang="en-US" altLang="zh-CN" sz="1600" dirty="0" err="1"/>
              <a:t>typename</a:t>
            </a:r>
            <a:r>
              <a:rPr lang="en-US" altLang="zh-CN" sz="1600" dirty="0"/>
              <a:t> </a:t>
            </a:r>
            <a:r>
              <a:rPr lang="en-US" altLang="zh-CN" sz="1600" dirty="0" err="1"/>
              <a:t>Pred</a:t>
            </a:r>
            <a:r>
              <a:rPr lang="en-US" altLang="zh-CN" sz="1600" dirty="0"/>
              <a:t>=less&lt;Key&gt;, </a:t>
            </a:r>
          </a:p>
          <a:p>
            <a:pPr>
              <a:defRPr/>
            </a:pPr>
            <a:r>
              <a:rPr lang="en-US" altLang="zh-CN" sz="1600" dirty="0"/>
              <a:t>         </a:t>
            </a:r>
            <a:r>
              <a:rPr lang="en-US" altLang="zh-CN" sz="1600" dirty="0" err="1"/>
              <a:t>typename</a:t>
            </a:r>
            <a:r>
              <a:rPr lang="en-US" altLang="zh-CN" sz="1600" dirty="0"/>
              <a:t> A=allocator&lt;pair&lt;const Key, T&gt;&gt;&gt;</a:t>
            </a:r>
          </a:p>
          <a:p>
            <a:pPr>
              <a:defRPr/>
            </a:pPr>
            <a:r>
              <a:rPr lang="en-US" altLang="zh-CN" sz="1600" dirty="0"/>
              <a:t>class map; // class multimap;</a:t>
            </a:r>
          </a:p>
        </p:txBody>
      </p:sp>
      <p:sp>
        <p:nvSpPr>
          <p:cNvPr id="116741" name="Text Box 5">
            <a:extLst>
              <a:ext uri="{FF2B5EF4-FFF2-40B4-BE49-F238E27FC236}">
                <a16:creationId xmlns:a16="http://schemas.microsoft.com/office/drawing/2014/main" id="{5EE527E0-39C4-4480-A6F0-49B2D570A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068638"/>
            <a:ext cx="7153275" cy="35242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600"/>
              <a:t>typedef pair&lt;const Key, T&gt; value_type;</a:t>
            </a:r>
          </a:p>
          <a:p>
            <a:pPr>
              <a:defRPr/>
            </a:pPr>
            <a:endParaRPr lang="en-US" altLang="zh-CN" sz="1600"/>
          </a:p>
          <a:p>
            <a:pPr>
              <a:defRPr/>
            </a:pPr>
            <a:r>
              <a:rPr lang="en-US" altLang="zh-CN" sz="1600"/>
              <a:t>mapped_type operator[](const Key &amp;key);</a:t>
            </a:r>
          </a:p>
          <a:p>
            <a:pPr>
              <a:defRPr/>
            </a:pPr>
            <a:r>
              <a:rPr lang="en-US" altLang="zh-CN" sz="1600"/>
              <a:t>pair&lt;iterator, bool&gt; insert(const value_type &amp;x);</a:t>
            </a:r>
          </a:p>
          <a:p>
            <a:pPr>
              <a:defRPr/>
            </a:pPr>
            <a:r>
              <a:rPr lang="en-US" altLang="zh-CN" sz="1600"/>
              <a:t>iterator insert(iterator it, const value_type &amp;x);</a:t>
            </a:r>
          </a:p>
          <a:p>
            <a:pPr>
              <a:defRPr/>
            </a:pPr>
            <a:r>
              <a:rPr lang="en-US" altLang="zh-CN" sz="1600"/>
              <a:t>void insert(InIt first, InIt last);</a:t>
            </a:r>
          </a:p>
          <a:p>
            <a:pPr>
              <a:defRPr/>
            </a:pPr>
            <a:r>
              <a:rPr lang="en-US" altLang="zh-CN" sz="1600"/>
              <a:t>iterator erase(iterator It);</a:t>
            </a:r>
          </a:p>
          <a:p>
            <a:pPr>
              <a:defRPr/>
            </a:pPr>
            <a:r>
              <a:rPr lang="en-US" altLang="zh-CN" sz="1600"/>
              <a:t>iterator erase(iterator first, iterator last);</a:t>
            </a:r>
          </a:p>
          <a:p>
            <a:pPr>
              <a:defRPr/>
            </a:pPr>
            <a:r>
              <a:rPr lang="en-US" altLang="zh-CN" sz="1600"/>
              <a:t>size_type erase(const Key &amp;key);</a:t>
            </a:r>
          </a:p>
          <a:p>
            <a:pPr>
              <a:defRPr/>
            </a:pPr>
            <a:r>
              <a:rPr lang="en-US" altLang="zh-CN" sz="1600"/>
              <a:t>iterator find(const Key &amp;key);</a:t>
            </a:r>
          </a:p>
          <a:p>
            <a:pPr>
              <a:defRPr/>
            </a:pPr>
            <a:r>
              <a:rPr lang="en-US" altLang="zh-CN" sz="1600"/>
              <a:t>size_type count(const Key &amp;key) const;</a:t>
            </a:r>
          </a:p>
          <a:p>
            <a:pPr>
              <a:defRPr/>
            </a:pPr>
            <a:r>
              <a:rPr lang="en-US" altLang="zh-CN" sz="1600"/>
              <a:t>iterator lower_bound(const Key &amp;key);</a:t>
            </a:r>
          </a:p>
          <a:p>
            <a:pPr>
              <a:defRPr/>
            </a:pPr>
            <a:r>
              <a:rPr lang="en-US" altLang="zh-CN" sz="1600"/>
              <a:t>iterator upper_bound(const Key &amp;key);</a:t>
            </a:r>
          </a:p>
          <a:p>
            <a:pPr>
              <a:defRPr/>
            </a:pPr>
            <a:r>
              <a:rPr lang="en-US" altLang="zh-CN" sz="1600"/>
              <a:t>pair&lt;iterator, iterator&gt; equal_range(const Key &amp;key);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64F3C01E-7ABA-4675-B56C-E95704D3C4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&lt;stack&gt;</a:t>
            </a:r>
          </a:p>
        </p:txBody>
      </p:sp>
      <p:sp>
        <p:nvSpPr>
          <p:cNvPr id="117764" name="Text Box 4">
            <a:extLst>
              <a:ext uri="{FF2B5EF4-FFF2-40B4-BE49-F238E27FC236}">
                <a16:creationId xmlns:a16="http://schemas.microsoft.com/office/drawing/2014/main" id="{532372A8-42B4-40DF-9AFB-C73A98D18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938" y="1739900"/>
            <a:ext cx="6500812" cy="650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template&lt;</a:t>
            </a:r>
            <a:r>
              <a:rPr lang="en-US" altLang="zh-CN" dirty="0" err="1"/>
              <a:t>typename</a:t>
            </a:r>
            <a:r>
              <a:rPr lang="en-US" altLang="zh-CN" dirty="0"/>
              <a:t> T, </a:t>
            </a:r>
            <a:r>
              <a:rPr lang="en-US" altLang="zh-CN" dirty="0" err="1"/>
              <a:t>typename</a:t>
            </a:r>
            <a:r>
              <a:rPr lang="en-US" altLang="zh-CN" dirty="0"/>
              <a:t> </a:t>
            </a:r>
            <a:r>
              <a:rPr lang="en-US" altLang="zh-CN" dirty="0" err="1"/>
              <a:t>Cont</a:t>
            </a:r>
            <a:r>
              <a:rPr lang="en-US" altLang="zh-CN" dirty="0"/>
              <a:t>=deque&lt;T&gt;&gt;</a:t>
            </a:r>
          </a:p>
          <a:p>
            <a:pPr>
              <a:defRPr/>
            </a:pPr>
            <a:r>
              <a:rPr lang="en-US" altLang="zh-CN" dirty="0"/>
              <a:t>class stack;</a:t>
            </a:r>
          </a:p>
        </p:txBody>
      </p:sp>
      <p:sp>
        <p:nvSpPr>
          <p:cNvPr id="117765" name="Text Box 5">
            <a:extLst>
              <a:ext uri="{FF2B5EF4-FFF2-40B4-BE49-F238E27FC236}">
                <a16:creationId xmlns:a16="http://schemas.microsoft.com/office/drawing/2014/main" id="{8D77D1F1-F8C8-4EF2-889A-49E0EA276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636838"/>
            <a:ext cx="6500812" cy="22987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bool empty() const;</a:t>
            </a:r>
          </a:p>
          <a:p>
            <a:pPr>
              <a:defRPr/>
            </a:pPr>
            <a:r>
              <a:rPr lang="en-US" altLang="zh-CN"/>
              <a:t>size_type size() const;</a:t>
            </a:r>
          </a:p>
          <a:p>
            <a:pPr>
              <a:defRPr/>
            </a:pPr>
            <a:endParaRPr lang="en-US" altLang="zh-CN"/>
          </a:p>
          <a:p>
            <a:pPr>
              <a:defRPr/>
            </a:pPr>
            <a:r>
              <a:rPr lang="en-US" altLang="zh-CN"/>
              <a:t>value_type &amp;top();</a:t>
            </a:r>
          </a:p>
          <a:p>
            <a:pPr>
              <a:defRPr/>
            </a:pPr>
            <a:r>
              <a:rPr lang="en-US" altLang="zh-CN"/>
              <a:t>const value_type &amp;top() const;</a:t>
            </a:r>
          </a:p>
          <a:p>
            <a:pPr>
              <a:defRPr/>
            </a:pPr>
            <a:endParaRPr lang="en-US" altLang="zh-CN"/>
          </a:p>
          <a:p>
            <a:pPr>
              <a:defRPr/>
            </a:pPr>
            <a:r>
              <a:rPr lang="en-US" altLang="zh-CN"/>
              <a:t>void push(const value_type &amp;x);</a:t>
            </a:r>
          </a:p>
          <a:p>
            <a:pPr>
              <a:defRPr/>
            </a:pPr>
            <a:r>
              <a:rPr lang="en-US" altLang="zh-CN"/>
              <a:t>void pop();</a:t>
            </a:r>
          </a:p>
        </p:txBody>
      </p:sp>
      <p:sp>
        <p:nvSpPr>
          <p:cNvPr id="117766" name="Text Box 6">
            <a:extLst>
              <a:ext uri="{FF2B5EF4-FFF2-40B4-BE49-F238E27FC236}">
                <a16:creationId xmlns:a16="http://schemas.microsoft.com/office/drawing/2014/main" id="{6E74F411-C9CC-4E3A-8299-06C022ED6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5122863"/>
            <a:ext cx="6500812" cy="14747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/>
              <a:t>对容器的要求：</a:t>
            </a:r>
          </a:p>
          <a:p>
            <a:pPr>
              <a:defRPr/>
            </a:pPr>
            <a:r>
              <a:rPr lang="zh-CN" altLang="en-US"/>
              <a:t>提供成员类型：</a:t>
            </a:r>
            <a:r>
              <a:rPr lang="en-US" altLang="zh-CN"/>
              <a:t>value_type, size_type</a:t>
            </a:r>
          </a:p>
          <a:p>
            <a:pPr>
              <a:defRPr/>
            </a:pPr>
            <a:r>
              <a:rPr lang="zh-CN" altLang="en-US"/>
              <a:t>定义：</a:t>
            </a:r>
            <a:r>
              <a:rPr lang="en-US" altLang="zh-CN"/>
              <a:t>empty, size</a:t>
            </a:r>
          </a:p>
          <a:p>
            <a:pPr>
              <a:defRPr/>
            </a:pPr>
            <a:r>
              <a:rPr lang="zh-CN" altLang="en-US"/>
              <a:t>定义：</a:t>
            </a:r>
            <a:r>
              <a:rPr lang="en-US" altLang="zh-CN"/>
              <a:t>back;</a:t>
            </a:r>
          </a:p>
          <a:p>
            <a:pPr>
              <a:defRPr/>
            </a:pPr>
            <a:r>
              <a:rPr lang="zh-CN" altLang="en-US"/>
              <a:t>定义：</a:t>
            </a:r>
            <a:r>
              <a:rPr lang="en-US" altLang="zh-CN"/>
              <a:t>push_back, pop_back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5">
            <a:extLst>
              <a:ext uri="{FF2B5EF4-FFF2-40B4-BE49-F238E27FC236}">
                <a16:creationId xmlns:a16="http://schemas.microsoft.com/office/drawing/2014/main" id="{AD05AF06-B633-4E0A-A49D-D48D3A3AC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214313"/>
            <a:ext cx="8497888" cy="6494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600" dirty="0"/>
              <a:t>// name:example2_1.cpp</a:t>
            </a:r>
          </a:p>
          <a:p>
            <a:pPr>
              <a:defRPr/>
            </a:pPr>
            <a:r>
              <a:rPr lang="en-US" altLang="zh-CN" sz="1600" dirty="0"/>
              <a:t>// </a:t>
            </a:r>
            <a:r>
              <a:rPr lang="en-US" altLang="zh-CN" sz="1600" dirty="0" err="1"/>
              <a:t>alias:Rubish</a:t>
            </a:r>
            <a:endParaRPr lang="en-US" altLang="zh-CN" sz="1600" dirty="0"/>
          </a:p>
          <a:p>
            <a:pPr>
              <a:defRPr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stdlib.h</a:t>
            </a:r>
            <a:r>
              <a:rPr lang="en-US" altLang="zh-CN" sz="1600" dirty="0"/>
              <a:t>&gt;</a:t>
            </a:r>
          </a:p>
          <a:p>
            <a:pPr>
              <a:defRPr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iostream.h</a:t>
            </a:r>
            <a:r>
              <a:rPr lang="en-US" altLang="zh-CN" sz="1600" dirty="0"/>
              <a:t>&gt;</a:t>
            </a:r>
          </a:p>
          <a:p>
            <a:pPr>
              <a:defRPr/>
            </a:pPr>
            <a:r>
              <a:rPr lang="en-US" altLang="zh-CN" sz="1600" dirty="0" err="1"/>
              <a:t>int</a:t>
            </a:r>
            <a:r>
              <a:rPr lang="en-US" altLang="zh-CN" sz="1600" dirty="0"/>
              <a:t> compare(const void *arg1, const void *arg2);</a:t>
            </a:r>
          </a:p>
          <a:p>
            <a:pPr>
              <a:defRPr/>
            </a:pPr>
            <a:r>
              <a:rPr lang="en-US" altLang="zh-CN" sz="1600" dirty="0" err="1"/>
              <a:t>int</a:t>
            </a:r>
            <a:r>
              <a:rPr lang="en-US" altLang="zh-CN" sz="1600" dirty="0"/>
              <a:t> main(void)</a:t>
            </a:r>
          </a:p>
          <a:p>
            <a:pPr>
              <a:defRPr/>
            </a:pPr>
            <a:r>
              <a:rPr lang="en-US" altLang="zh-CN" sz="1600" dirty="0"/>
              <a:t>{</a:t>
            </a:r>
          </a:p>
          <a:p>
            <a:pPr>
              <a:defRPr/>
            </a:pPr>
            <a:r>
              <a:rPr lang="en-US" altLang="zh-CN" sz="1600" dirty="0"/>
              <a:t>	const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max_size</a:t>
            </a:r>
            <a:r>
              <a:rPr lang="en-US" altLang="zh-CN" sz="1600" dirty="0"/>
              <a:t> = 10;		// </a:t>
            </a:r>
            <a:r>
              <a:rPr lang="zh-CN" altLang="en-US" sz="1600" dirty="0"/>
              <a:t>数组允许元素的最大个数</a:t>
            </a:r>
          </a:p>
          <a:p>
            <a:pPr>
              <a:defRPr/>
            </a:pPr>
            <a:r>
              <a:rPr lang="zh-CN" altLang="en-US" sz="1600" dirty="0"/>
              <a:t>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num[</a:t>
            </a:r>
            <a:r>
              <a:rPr lang="en-US" altLang="zh-CN" sz="1600" dirty="0" err="1"/>
              <a:t>max_size</a:t>
            </a:r>
            <a:r>
              <a:rPr lang="en-US" altLang="zh-CN" sz="1600" dirty="0"/>
              <a:t>];			// </a:t>
            </a:r>
            <a:r>
              <a:rPr lang="zh-CN" altLang="en-US" sz="1600" dirty="0"/>
              <a:t>整型数组</a:t>
            </a:r>
          </a:p>
          <a:p>
            <a:pPr>
              <a:defRPr/>
            </a:pPr>
            <a:r>
              <a:rPr lang="zh-CN" altLang="en-US" sz="1600" dirty="0"/>
              <a:t>	</a:t>
            </a:r>
            <a:r>
              <a:rPr lang="en-US" altLang="zh-CN" sz="1600" dirty="0"/>
              <a:t>// </a:t>
            </a:r>
            <a:r>
              <a:rPr lang="zh-CN" altLang="en-US" sz="1600" dirty="0"/>
              <a:t>从标准输入设备读入整数，同时累计输入个数，</a:t>
            </a:r>
          </a:p>
          <a:p>
            <a:pPr>
              <a:defRPr/>
            </a:pPr>
            <a:r>
              <a:rPr lang="zh-CN" altLang="en-US" sz="1600" dirty="0"/>
              <a:t>	</a:t>
            </a:r>
            <a:r>
              <a:rPr lang="en-US" altLang="zh-CN" sz="1600" dirty="0"/>
              <a:t>// </a:t>
            </a:r>
            <a:r>
              <a:rPr lang="zh-CN" altLang="en-US" sz="1600" dirty="0"/>
              <a:t>直到输入的是非整型数据为止</a:t>
            </a:r>
          </a:p>
          <a:p>
            <a:pPr>
              <a:defRPr/>
            </a:pPr>
            <a:r>
              <a:rPr lang="zh-CN" altLang="en-US" sz="1600" dirty="0"/>
              <a:t>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n;</a:t>
            </a:r>
          </a:p>
          <a:p>
            <a:pPr>
              <a:defRPr/>
            </a:pPr>
            <a:r>
              <a:rPr lang="en-US" altLang="zh-CN" sz="1600" dirty="0"/>
              <a:t>	for (n = 0; </a:t>
            </a:r>
            <a:r>
              <a:rPr lang="en-US" altLang="zh-CN" sz="1600" dirty="0" err="1"/>
              <a:t>cin</a:t>
            </a:r>
            <a:r>
              <a:rPr lang="en-US" altLang="zh-CN" sz="1600" dirty="0"/>
              <a:t> &gt;&gt; num[n]; n++);</a:t>
            </a:r>
          </a:p>
          <a:p>
            <a:pPr>
              <a:defRPr/>
            </a:pPr>
            <a:r>
              <a:rPr lang="en-US" altLang="zh-CN" sz="1600" dirty="0"/>
              <a:t>	// C</a:t>
            </a:r>
            <a:r>
              <a:rPr lang="zh-CN" altLang="en-US" sz="1600" dirty="0"/>
              <a:t>标准库中的快速排序（</a:t>
            </a:r>
            <a:r>
              <a:rPr lang="en-US" altLang="zh-CN" sz="1600" dirty="0"/>
              <a:t>quick-sort</a:t>
            </a:r>
            <a:r>
              <a:rPr lang="zh-CN" altLang="en-US" sz="1600" dirty="0"/>
              <a:t>）函数</a:t>
            </a:r>
          </a:p>
          <a:p>
            <a:pPr>
              <a:defRPr/>
            </a:pPr>
            <a:r>
              <a:rPr lang="zh-CN" altLang="en-US" sz="1600" dirty="0"/>
              <a:t>	</a:t>
            </a:r>
            <a:r>
              <a:rPr lang="en-US" altLang="zh-CN" sz="1600" dirty="0" err="1"/>
              <a:t>qsort</a:t>
            </a:r>
            <a:r>
              <a:rPr lang="en-US" altLang="zh-CN" sz="1600" dirty="0"/>
              <a:t>(num, n, </a:t>
            </a:r>
            <a:r>
              <a:rPr lang="en-US" altLang="zh-CN" sz="1600" dirty="0" err="1"/>
              <a:t>sizeof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), compare);</a:t>
            </a:r>
          </a:p>
          <a:p>
            <a:pPr>
              <a:defRPr/>
            </a:pPr>
            <a:r>
              <a:rPr lang="en-US" altLang="zh-CN" sz="1600" dirty="0"/>
              <a:t>	// </a:t>
            </a:r>
            <a:r>
              <a:rPr lang="zh-CN" altLang="en-US" sz="1600" dirty="0"/>
              <a:t>将排序结果输出到标准输出设备</a:t>
            </a:r>
          </a:p>
          <a:p>
            <a:pPr>
              <a:defRPr/>
            </a:pPr>
            <a:r>
              <a:rPr lang="zh-CN" altLang="en-US" sz="1600" dirty="0"/>
              <a:t>	</a:t>
            </a:r>
            <a:r>
              <a:rPr lang="en-US" altLang="zh-CN" sz="1600" dirty="0"/>
              <a:t>for 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 0;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&lt; n;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++)</a:t>
            </a:r>
          </a:p>
          <a:p>
            <a:pPr>
              <a:defRPr/>
            </a:pPr>
            <a:r>
              <a:rPr lang="en-US" altLang="zh-CN" sz="1600" dirty="0"/>
              <a:t>		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num[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 &lt;&lt; "\n";</a:t>
            </a:r>
          </a:p>
          <a:p>
            <a:pPr>
              <a:defRPr/>
            </a:pPr>
            <a:r>
              <a:rPr lang="en-US" altLang="zh-CN" sz="1600" dirty="0"/>
              <a:t>	return 1;</a:t>
            </a:r>
          </a:p>
          <a:p>
            <a:pPr>
              <a:defRPr/>
            </a:pPr>
            <a:r>
              <a:rPr lang="en-US" altLang="zh-CN" sz="1600" dirty="0"/>
              <a:t>}</a:t>
            </a:r>
          </a:p>
          <a:p>
            <a:pPr>
              <a:defRPr/>
            </a:pPr>
            <a:r>
              <a:rPr lang="en-US" altLang="zh-CN" sz="1600" dirty="0"/>
              <a:t>// </a:t>
            </a:r>
            <a:r>
              <a:rPr lang="zh-CN" altLang="en-US" sz="1600" dirty="0"/>
              <a:t>比较两个数的大小，</a:t>
            </a:r>
          </a:p>
          <a:p>
            <a:pPr>
              <a:defRPr/>
            </a:pPr>
            <a:r>
              <a:rPr lang="en-US" altLang="zh-CN" sz="1600" dirty="0" err="1"/>
              <a:t>int</a:t>
            </a:r>
            <a:r>
              <a:rPr lang="en-US" altLang="zh-CN" sz="1600" dirty="0"/>
              <a:t> compare(const void *arg1, const void *arg2)</a:t>
            </a:r>
          </a:p>
          <a:p>
            <a:pPr>
              <a:defRPr/>
            </a:pPr>
            <a:r>
              <a:rPr lang="en-US" altLang="zh-CN" sz="1600" dirty="0"/>
              <a:t>{</a:t>
            </a:r>
          </a:p>
          <a:p>
            <a:pPr>
              <a:defRPr/>
            </a:pPr>
            <a:r>
              <a:rPr lang="en-US" altLang="zh-CN" sz="1600" dirty="0"/>
              <a:t>	return	(*(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*)arg1 &lt; *(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*)arg2) ? -1 :</a:t>
            </a:r>
          </a:p>
          <a:p>
            <a:pPr>
              <a:defRPr/>
            </a:pPr>
            <a:r>
              <a:rPr lang="en-US" altLang="zh-CN" sz="1600" dirty="0"/>
              <a:t>			(*(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*)arg1 &gt; *(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*)arg2) ? 1 : 0;</a:t>
            </a:r>
          </a:p>
          <a:p>
            <a:pPr>
              <a:defRPr/>
            </a:pPr>
            <a:r>
              <a:rPr lang="en-US" altLang="zh-CN" sz="1600" dirty="0"/>
              <a:t>}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71B5EB81-F9FF-480D-8424-291B8A4460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&lt;queue&gt;</a:t>
            </a:r>
          </a:p>
        </p:txBody>
      </p:sp>
      <p:sp>
        <p:nvSpPr>
          <p:cNvPr id="118788" name="Text Box 4">
            <a:extLst>
              <a:ext uri="{FF2B5EF4-FFF2-40B4-BE49-F238E27FC236}">
                <a16:creationId xmlns:a16="http://schemas.microsoft.com/office/drawing/2014/main" id="{7B8B705F-82A9-4024-AE7D-B0D588D66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844675"/>
            <a:ext cx="7056437" cy="650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template&lt;</a:t>
            </a:r>
            <a:r>
              <a:rPr lang="en-US" altLang="zh-CN" dirty="0" err="1"/>
              <a:t>typename</a:t>
            </a:r>
            <a:r>
              <a:rPr lang="en-US" altLang="zh-CN" dirty="0"/>
              <a:t> T, </a:t>
            </a:r>
            <a:r>
              <a:rPr lang="en-US" altLang="zh-CN" dirty="0" err="1"/>
              <a:t>typename</a:t>
            </a:r>
            <a:r>
              <a:rPr lang="en-US" altLang="zh-CN" dirty="0"/>
              <a:t> </a:t>
            </a:r>
            <a:r>
              <a:rPr lang="en-US" altLang="zh-CN" dirty="0" err="1"/>
              <a:t>Cont</a:t>
            </a:r>
            <a:r>
              <a:rPr lang="en-US" altLang="zh-CN" dirty="0"/>
              <a:t>=deque&lt;T&gt;&gt;</a:t>
            </a:r>
          </a:p>
          <a:p>
            <a:pPr>
              <a:defRPr/>
            </a:pPr>
            <a:r>
              <a:rPr lang="en-US" altLang="zh-CN" dirty="0"/>
              <a:t>class queue;</a:t>
            </a:r>
          </a:p>
        </p:txBody>
      </p:sp>
      <p:sp>
        <p:nvSpPr>
          <p:cNvPr id="118789" name="Text Box 5">
            <a:extLst>
              <a:ext uri="{FF2B5EF4-FFF2-40B4-BE49-F238E27FC236}">
                <a16:creationId xmlns:a16="http://schemas.microsoft.com/office/drawing/2014/main" id="{B4EB2A80-D8E5-4B27-AF18-DBD96F015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2781300"/>
            <a:ext cx="7056437" cy="28479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bool empty() const;</a:t>
            </a:r>
          </a:p>
          <a:p>
            <a:pPr>
              <a:defRPr/>
            </a:pPr>
            <a:r>
              <a:rPr lang="en-US" altLang="zh-CN"/>
              <a:t>size_type size() const;</a:t>
            </a:r>
          </a:p>
          <a:p>
            <a:pPr>
              <a:defRPr/>
            </a:pPr>
            <a:endParaRPr lang="en-US" altLang="zh-CN"/>
          </a:p>
          <a:p>
            <a:pPr>
              <a:defRPr/>
            </a:pPr>
            <a:r>
              <a:rPr lang="en-US" altLang="zh-CN"/>
              <a:t>value_type &amp;back();</a:t>
            </a:r>
          </a:p>
          <a:p>
            <a:pPr>
              <a:defRPr/>
            </a:pPr>
            <a:r>
              <a:rPr lang="en-US" altLang="zh-CN"/>
              <a:t>const value_type &amp;back() const;</a:t>
            </a:r>
          </a:p>
          <a:p>
            <a:pPr>
              <a:defRPr/>
            </a:pPr>
            <a:r>
              <a:rPr lang="en-US" altLang="zh-CN"/>
              <a:t>value_type &amp;front();</a:t>
            </a:r>
          </a:p>
          <a:p>
            <a:pPr>
              <a:defRPr/>
            </a:pPr>
            <a:r>
              <a:rPr lang="en-US" altLang="zh-CN"/>
              <a:t>const value_type &amp;front();</a:t>
            </a:r>
          </a:p>
          <a:p>
            <a:pPr>
              <a:defRPr/>
            </a:pPr>
            <a:endParaRPr lang="en-US" altLang="zh-CN"/>
          </a:p>
          <a:p>
            <a:pPr>
              <a:defRPr/>
            </a:pPr>
            <a:r>
              <a:rPr lang="en-US" altLang="zh-CN"/>
              <a:t>void push(const value_type &amp;x);</a:t>
            </a:r>
          </a:p>
          <a:p>
            <a:pPr>
              <a:defRPr/>
            </a:pPr>
            <a:r>
              <a:rPr lang="en-US" altLang="zh-CN"/>
              <a:t>void pop();</a:t>
            </a:r>
          </a:p>
        </p:txBody>
      </p:sp>
      <p:sp>
        <p:nvSpPr>
          <p:cNvPr id="118790" name="Text Box 6">
            <a:extLst>
              <a:ext uri="{FF2B5EF4-FFF2-40B4-BE49-F238E27FC236}">
                <a16:creationId xmlns:a16="http://schemas.microsoft.com/office/drawing/2014/main" id="{55B7DD5A-C18E-4498-B188-524AED09C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150" y="5988050"/>
            <a:ext cx="5765800" cy="37623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/>
              <a:t>对容器的要求：提供与</a:t>
            </a:r>
            <a:r>
              <a:rPr lang="en-US" altLang="zh-CN"/>
              <a:t>deque</a:t>
            </a:r>
            <a:r>
              <a:rPr lang="zh-CN" altLang="en-US"/>
              <a:t>和</a:t>
            </a:r>
            <a:r>
              <a:rPr lang="en-US" altLang="zh-CN"/>
              <a:t>list</a:t>
            </a:r>
            <a:r>
              <a:rPr lang="zh-CN" altLang="en-US"/>
              <a:t>一样的公共成员。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E0C4F28C-D837-4910-A9CB-2A127552EA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&lt;queue&gt;</a:t>
            </a:r>
          </a:p>
        </p:txBody>
      </p:sp>
      <p:sp>
        <p:nvSpPr>
          <p:cNvPr id="130051" name="Text Box 3">
            <a:extLst>
              <a:ext uri="{FF2B5EF4-FFF2-40B4-BE49-F238E27FC236}">
                <a16:creationId xmlns:a16="http://schemas.microsoft.com/office/drawing/2014/main" id="{73E239D2-EBFC-400C-AADF-EC29827C1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700213"/>
            <a:ext cx="7904728" cy="92333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/>
              <a:t>template&lt;</a:t>
            </a:r>
            <a:r>
              <a:rPr lang="en-US" altLang="zh-CN" dirty="0" err="1"/>
              <a:t>typename</a:t>
            </a:r>
            <a:r>
              <a:rPr lang="en-US" altLang="zh-CN" dirty="0"/>
              <a:t> T, </a:t>
            </a:r>
            <a:r>
              <a:rPr lang="en-US" altLang="zh-CN" dirty="0" err="1"/>
              <a:t>typename</a:t>
            </a:r>
            <a:r>
              <a:rPr lang="en-US" altLang="zh-CN" dirty="0"/>
              <a:t> </a:t>
            </a:r>
            <a:r>
              <a:rPr lang="en-US" altLang="zh-CN" dirty="0" err="1"/>
              <a:t>Cont</a:t>
            </a:r>
            <a:r>
              <a:rPr lang="en-US" altLang="zh-CN" dirty="0"/>
              <a:t>=vector&lt;T&gt;, </a:t>
            </a:r>
          </a:p>
          <a:p>
            <a:pPr>
              <a:defRPr/>
            </a:pPr>
            <a:r>
              <a:rPr lang="en-US" altLang="zh-CN" dirty="0"/>
              <a:t>         </a:t>
            </a:r>
            <a:r>
              <a:rPr lang="en-US" altLang="zh-CN" dirty="0" err="1"/>
              <a:t>typename</a:t>
            </a:r>
            <a:r>
              <a:rPr lang="en-US" altLang="zh-CN" dirty="0"/>
              <a:t> </a:t>
            </a:r>
            <a:r>
              <a:rPr lang="en-US" altLang="zh-CN" dirty="0" err="1"/>
              <a:t>Pred</a:t>
            </a:r>
            <a:r>
              <a:rPr lang="en-US" altLang="zh-CN" dirty="0"/>
              <a:t>=less&lt;</a:t>
            </a:r>
            <a:r>
              <a:rPr lang="en-US" altLang="zh-CN" dirty="0" err="1"/>
              <a:t>typename</a:t>
            </a:r>
            <a:r>
              <a:rPr lang="en-US" altLang="zh-CN" dirty="0"/>
              <a:t> </a:t>
            </a:r>
            <a:r>
              <a:rPr lang="en-US" altLang="zh-CN" dirty="0" err="1"/>
              <a:t>Cont</a:t>
            </a:r>
            <a:r>
              <a:rPr lang="en-US" altLang="zh-CN" dirty="0"/>
              <a:t>::</a:t>
            </a:r>
            <a:r>
              <a:rPr lang="en-US" altLang="zh-CN" dirty="0" err="1"/>
              <a:t>value_type</a:t>
            </a:r>
            <a:r>
              <a:rPr lang="en-US" altLang="zh-CN" dirty="0"/>
              <a:t>&gt;&gt;</a:t>
            </a:r>
          </a:p>
          <a:p>
            <a:pPr>
              <a:defRPr/>
            </a:pPr>
            <a:r>
              <a:rPr lang="en-US" altLang="zh-CN" dirty="0"/>
              <a:t>class </a:t>
            </a:r>
            <a:r>
              <a:rPr lang="en-US" altLang="zh-CN" dirty="0" err="1"/>
              <a:t>priority_queue</a:t>
            </a:r>
            <a:r>
              <a:rPr lang="en-US" altLang="zh-CN" dirty="0"/>
              <a:t>;</a:t>
            </a:r>
          </a:p>
        </p:txBody>
      </p:sp>
      <p:sp>
        <p:nvSpPr>
          <p:cNvPr id="130052" name="Text Box 4">
            <a:extLst>
              <a:ext uri="{FF2B5EF4-FFF2-40B4-BE49-F238E27FC236}">
                <a16:creationId xmlns:a16="http://schemas.microsoft.com/office/drawing/2014/main" id="{A10E9F05-81DA-4A15-A60E-09F6B26EB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284538"/>
            <a:ext cx="7416800" cy="2024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bool empty() const;</a:t>
            </a:r>
          </a:p>
          <a:p>
            <a:pPr>
              <a:defRPr/>
            </a:pPr>
            <a:r>
              <a:rPr lang="en-US" altLang="zh-CN"/>
              <a:t>size_type size() const;</a:t>
            </a:r>
          </a:p>
          <a:p>
            <a:pPr>
              <a:defRPr/>
            </a:pPr>
            <a:endParaRPr lang="en-US" altLang="zh-CN"/>
          </a:p>
          <a:p>
            <a:pPr>
              <a:defRPr/>
            </a:pPr>
            <a:r>
              <a:rPr lang="en-US" altLang="zh-CN"/>
              <a:t>const value_type &amp;top() const;</a:t>
            </a:r>
          </a:p>
          <a:p>
            <a:pPr>
              <a:defRPr/>
            </a:pPr>
            <a:endParaRPr lang="en-US" altLang="zh-CN"/>
          </a:p>
          <a:p>
            <a:pPr>
              <a:defRPr/>
            </a:pPr>
            <a:r>
              <a:rPr lang="en-US" altLang="zh-CN"/>
              <a:t>void push(const value_type &amp;x);</a:t>
            </a:r>
          </a:p>
          <a:p>
            <a:pPr>
              <a:defRPr/>
            </a:pPr>
            <a:r>
              <a:rPr lang="en-US" altLang="zh-CN"/>
              <a:t>void pop();</a:t>
            </a:r>
          </a:p>
        </p:txBody>
      </p:sp>
      <p:sp>
        <p:nvSpPr>
          <p:cNvPr id="130053" name="Text Box 5">
            <a:extLst>
              <a:ext uri="{FF2B5EF4-FFF2-40B4-BE49-F238E27FC236}">
                <a16:creationId xmlns:a16="http://schemas.microsoft.com/office/drawing/2014/main" id="{E029D3F3-AB98-4677-A70F-3A909F6F2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876925"/>
            <a:ext cx="8096250" cy="37623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/>
              <a:t>对容器的要求：提供随机存取迭代器以及与</a:t>
            </a:r>
            <a:r>
              <a:rPr lang="en-US" altLang="zh-CN"/>
              <a:t>deque</a:t>
            </a:r>
            <a:r>
              <a:rPr lang="zh-CN" altLang="en-US"/>
              <a:t>和</a:t>
            </a:r>
            <a:r>
              <a:rPr lang="en-US" altLang="zh-CN"/>
              <a:t>vector</a:t>
            </a:r>
            <a:r>
              <a:rPr lang="zh-CN" altLang="en-US"/>
              <a:t>一样的公共成员。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4">
            <a:extLst>
              <a:ext uri="{FF2B5EF4-FFF2-40B4-BE49-F238E27FC236}">
                <a16:creationId xmlns:a16="http://schemas.microsoft.com/office/drawing/2014/main" id="{5F328B8C-1C54-4810-B3B2-2E7E7263B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428625"/>
            <a:ext cx="8642350" cy="59086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dirty="0"/>
              <a:t>// name:example2_2.cpp</a:t>
            </a:r>
          </a:p>
          <a:p>
            <a:pPr>
              <a:defRPr/>
            </a:pPr>
            <a:r>
              <a:rPr lang="en-US" altLang="zh-CN" sz="1400" dirty="0"/>
              <a:t>// </a:t>
            </a:r>
            <a:r>
              <a:rPr lang="en-US" altLang="zh-CN" sz="1400" dirty="0" err="1"/>
              <a:t>alias:The</a:t>
            </a:r>
            <a:r>
              <a:rPr lang="en-US" altLang="zh-CN" sz="1400" dirty="0"/>
              <a:t> first STL program</a:t>
            </a:r>
          </a:p>
          <a:p>
            <a:pPr>
              <a:defRPr/>
            </a:pPr>
            <a:endParaRPr lang="en-US" altLang="zh-CN" sz="1400" dirty="0"/>
          </a:p>
          <a:p>
            <a:pPr>
              <a:defRPr/>
            </a:pPr>
            <a:r>
              <a:rPr lang="en-US" altLang="zh-CN" sz="1400" dirty="0"/>
              <a:t>#include &lt;</a:t>
            </a:r>
            <a:r>
              <a:rPr lang="en-US" altLang="zh-CN" sz="1400" dirty="0" err="1"/>
              <a:t>iostream</a:t>
            </a:r>
            <a:r>
              <a:rPr lang="en-US" altLang="zh-CN" sz="1400" dirty="0"/>
              <a:t>&gt;</a:t>
            </a:r>
          </a:p>
          <a:p>
            <a:pPr>
              <a:defRPr/>
            </a:pPr>
            <a:r>
              <a:rPr lang="en-US" altLang="zh-CN" sz="1400" dirty="0"/>
              <a:t>#include &lt;vector&gt;</a:t>
            </a:r>
          </a:p>
          <a:p>
            <a:pPr>
              <a:defRPr/>
            </a:pPr>
            <a:r>
              <a:rPr lang="en-US" altLang="zh-CN" sz="1400" dirty="0"/>
              <a:t>#include &lt;algorithm&gt;</a:t>
            </a:r>
          </a:p>
          <a:p>
            <a:pPr>
              <a:defRPr/>
            </a:pPr>
            <a:endParaRPr lang="en-US" altLang="zh-CN" sz="1400" dirty="0"/>
          </a:p>
          <a:p>
            <a:pPr>
              <a:defRPr/>
            </a:pPr>
            <a:r>
              <a:rPr lang="en-US" altLang="zh-CN" sz="1400" dirty="0"/>
              <a:t>using namespace std;</a:t>
            </a:r>
          </a:p>
          <a:p>
            <a:pPr>
              <a:defRPr/>
            </a:pPr>
            <a:endParaRPr lang="en-US" altLang="zh-CN" sz="1400" dirty="0"/>
          </a:p>
          <a:p>
            <a:pPr>
              <a:defRPr/>
            </a:pPr>
            <a:r>
              <a:rPr lang="en-US" altLang="zh-CN" sz="1400" dirty="0" err="1"/>
              <a:t>int</a:t>
            </a:r>
            <a:r>
              <a:rPr lang="en-US" altLang="zh-CN" sz="1400" dirty="0"/>
              <a:t> main(void)</a:t>
            </a:r>
          </a:p>
          <a:p>
            <a:pPr>
              <a:defRPr/>
            </a:pPr>
            <a:r>
              <a:rPr lang="en-US" altLang="zh-CN" sz="1400" dirty="0"/>
              <a:t>{</a:t>
            </a:r>
          </a:p>
          <a:p>
            <a:pPr>
              <a:defRPr/>
            </a:pPr>
            <a:r>
              <a:rPr lang="en-US" altLang="zh-CN" sz="1400" dirty="0"/>
              <a:t>	vector&lt;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&gt; num;		// STL</a:t>
            </a:r>
            <a:r>
              <a:rPr lang="zh-CN" altLang="en-US" sz="1400" dirty="0"/>
              <a:t>中的</a:t>
            </a:r>
            <a:r>
              <a:rPr lang="en-US" altLang="zh-CN" sz="1400" dirty="0"/>
              <a:t>vector</a:t>
            </a:r>
            <a:r>
              <a:rPr lang="zh-CN" altLang="en-US" sz="1400" dirty="0"/>
              <a:t>容器</a:t>
            </a:r>
          </a:p>
          <a:p>
            <a:pPr>
              <a:defRPr/>
            </a:pPr>
            <a:r>
              <a:rPr lang="zh-CN" altLang="en-US" sz="1400" dirty="0"/>
              <a:t>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element;</a:t>
            </a:r>
          </a:p>
          <a:p>
            <a:pPr>
              <a:defRPr/>
            </a:pPr>
            <a:endParaRPr lang="en-US" altLang="zh-CN" sz="1400" dirty="0"/>
          </a:p>
          <a:p>
            <a:pPr>
              <a:defRPr/>
            </a:pPr>
            <a:r>
              <a:rPr lang="en-US" altLang="zh-CN" sz="1400" dirty="0"/>
              <a:t>	// </a:t>
            </a:r>
            <a:r>
              <a:rPr lang="zh-CN" altLang="en-US" sz="1400" dirty="0"/>
              <a:t>从标准输入设备读入整数， </a:t>
            </a:r>
          </a:p>
          <a:p>
            <a:pPr>
              <a:defRPr/>
            </a:pPr>
            <a:r>
              <a:rPr lang="zh-CN" altLang="en-US" sz="1400" dirty="0"/>
              <a:t>	</a:t>
            </a:r>
            <a:r>
              <a:rPr lang="en-US" altLang="zh-CN" sz="1400" dirty="0"/>
              <a:t>// </a:t>
            </a:r>
            <a:r>
              <a:rPr lang="zh-CN" altLang="en-US" sz="1400" dirty="0"/>
              <a:t>直到输入的是非整型数据为止</a:t>
            </a:r>
          </a:p>
          <a:p>
            <a:pPr>
              <a:defRPr/>
            </a:pPr>
            <a:r>
              <a:rPr lang="zh-CN" altLang="en-US" sz="1400" dirty="0"/>
              <a:t>	</a:t>
            </a:r>
            <a:r>
              <a:rPr lang="en-US" altLang="zh-CN" sz="1400" dirty="0"/>
              <a:t>while (</a:t>
            </a:r>
            <a:r>
              <a:rPr lang="en-US" altLang="zh-CN" sz="1400" dirty="0" err="1"/>
              <a:t>cin</a:t>
            </a:r>
            <a:r>
              <a:rPr lang="en-US" altLang="zh-CN" sz="1400" dirty="0"/>
              <a:t> &gt;&gt; element)</a:t>
            </a:r>
          </a:p>
          <a:p>
            <a:pPr>
              <a:defRPr/>
            </a:pPr>
            <a:r>
              <a:rPr lang="en-US" altLang="zh-CN" sz="1400" dirty="0"/>
              <a:t>		</a:t>
            </a:r>
            <a:r>
              <a:rPr lang="en-US" altLang="zh-CN" sz="1400" dirty="0" err="1"/>
              <a:t>num.push_back</a:t>
            </a:r>
            <a:r>
              <a:rPr lang="en-US" altLang="zh-CN" sz="1400" dirty="0"/>
              <a:t>(element);</a:t>
            </a:r>
          </a:p>
          <a:p>
            <a:pPr>
              <a:defRPr/>
            </a:pPr>
            <a:endParaRPr lang="en-US" altLang="zh-CN" sz="1400" dirty="0"/>
          </a:p>
          <a:p>
            <a:pPr>
              <a:defRPr/>
            </a:pPr>
            <a:r>
              <a:rPr lang="en-US" altLang="zh-CN" sz="1400" dirty="0"/>
              <a:t>	// STL</a:t>
            </a:r>
            <a:r>
              <a:rPr lang="zh-CN" altLang="en-US" sz="1400" dirty="0"/>
              <a:t>中的排序算法</a:t>
            </a:r>
          </a:p>
          <a:p>
            <a:pPr>
              <a:defRPr/>
            </a:pPr>
            <a:r>
              <a:rPr lang="zh-CN" altLang="en-US" sz="1400" dirty="0"/>
              <a:t>	</a:t>
            </a:r>
            <a:r>
              <a:rPr lang="en-US" altLang="zh-CN" sz="1400" dirty="0"/>
              <a:t>sort(</a:t>
            </a:r>
            <a:r>
              <a:rPr lang="en-US" altLang="zh-CN" sz="1400" dirty="0" err="1"/>
              <a:t>num.begin</a:t>
            </a:r>
            <a:r>
              <a:rPr lang="en-US" altLang="zh-CN" sz="1400" dirty="0"/>
              <a:t>(), </a:t>
            </a:r>
            <a:r>
              <a:rPr lang="en-US" altLang="zh-CN" sz="1400" dirty="0" err="1"/>
              <a:t>num.end</a:t>
            </a:r>
            <a:r>
              <a:rPr lang="en-US" altLang="zh-CN" sz="1400" dirty="0"/>
              <a:t>());</a:t>
            </a:r>
          </a:p>
          <a:p>
            <a:pPr>
              <a:defRPr/>
            </a:pPr>
            <a:endParaRPr lang="en-US" altLang="zh-CN" sz="1400" dirty="0"/>
          </a:p>
          <a:p>
            <a:pPr>
              <a:defRPr/>
            </a:pPr>
            <a:r>
              <a:rPr lang="en-US" altLang="zh-CN" sz="1400" dirty="0"/>
              <a:t>	// </a:t>
            </a:r>
            <a:r>
              <a:rPr lang="zh-CN" altLang="en-US" sz="1400" dirty="0"/>
              <a:t>将排序结果输出到标准输出设备</a:t>
            </a:r>
          </a:p>
          <a:p>
            <a:pPr>
              <a:defRPr/>
            </a:pPr>
            <a:r>
              <a:rPr lang="zh-CN" altLang="en-US" sz="1400" dirty="0"/>
              <a:t>	</a:t>
            </a:r>
            <a:r>
              <a:rPr lang="en-US" altLang="zh-CN" sz="1400" dirty="0"/>
              <a:t>for 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= 0;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&lt; </a:t>
            </a:r>
            <a:r>
              <a:rPr lang="en-US" altLang="zh-CN" sz="1400" dirty="0" err="1"/>
              <a:t>num.size</a:t>
            </a:r>
            <a:r>
              <a:rPr lang="en-US" altLang="zh-CN" sz="1400" dirty="0"/>
              <a:t>();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++)</a:t>
            </a:r>
          </a:p>
          <a:p>
            <a:pPr>
              <a:defRPr/>
            </a:pPr>
            <a:r>
              <a:rPr lang="en-US" altLang="zh-CN" sz="1400" dirty="0"/>
              <a:t>		</a:t>
            </a:r>
            <a:r>
              <a:rPr lang="en-US" altLang="zh-CN" sz="1400" dirty="0" err="1"/>
              <a:t>cout</a:t>
            </a:r>
            <a:r>
              <a:rPr lang="en-US" altLang="zh-CN" sz="1400" dirty="0"/>
              <a:t> &lt;&lt; num[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 &lt;&lt; "\n";</a:t>
            </a:r>
          </a:p>
          <a:p>
            <a:pPr>
              <a:defRPr/>
            </a:pPr>
            <a:r>
              <a:rPr lang="en-US" altLang="zh-CN" sz="1400" dirty="0"/>
              <a:t>	return 1;</a:t>
            </a:r>
          </a:p>
          <a:p>
            <a:pPr>
              <a:defRPr/>
            </a:pPr>
            <a:r>
              <a:rPr lang="en-US" altLang="zh-CN" sz="1400" dirty="0"/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>
            <a:extLst>
              <a:ext uri="{FF2B5EF4-FFF2-40B4-BE49-F238E27FC236}">
                <a16:creationId xmlns:a16="http://schemas.microsoft.com/office/drawing/2014/main" id="{F41AFDCA-0FB4-450C-942A-8C79380F5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33338"/>
            <a:ext cx="8713788" cy="67706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400"/>
              <a:t>// name:example2_3.cpp</a:t>
            </a:r>
          </a:p>
          <a:p>
            <a:pPr eaLnBrk="1" hangingPunct="1"/>
            <a:r>
              <a:rPr lang="en-US" altLang="zh-CN" sz="1400"/>
              <a:t>// alias:aesthetic version</a:t>
            </a:r>
          </a:p>
          <a:p>
            <a:pPr eaLnBrk="1" hangingPunct="1"/>
            <a:endParaRPr lang="en-US" altLang="zh-CN" sz="1400"/>
          </a:p>
          <a:p>
            <a:pPr eaLnBrk="1" hangingPunct="1"/>
            <a:r>
              <a:rPr lang="en-US" altLang="zh-CN" sz="1400"/>
              <a:t>#include &lt;iostream&gt;</a:t>
            </a:r>
          </a:p>
          <a:p>
            <a:pPr eaLnBrk="1" hangingPunct="1"/>
            <a:r>
              <a:rPr lang="en-US" altLang="zh-CN" sz="1400"/>
              <a:t>#include &lt;vector&gt;</a:t>
            </a:r>
          </a:p>
          <a:p>
            <a:pPr eaLnBrk="1" hangingPunct="1"/>
            <a:r>
              <a:rPr lang="en-US" altLang="zh-CN" sz="1400"/>
              <a:t>#include &lt;algorithm&gt;</a:t>
            </a:r>
          </a:p>
          <a:p>
            <a:pPr eaLnBrk="1" hangingPunct="1"/>
            <a:r>
              <a:rPr lang="en-US" altLang="zh-CN" sz="1400"/>
              <a:t>#include &lt;iterator&gt;</a:t>
            </a:r>
          </a:p>
          <a:p>
            <a:pPr eaLnBrk="1" hangingPunct="1"/>
            <a:endParaRPr lang="en-US" altLang="zh-CN" sz="1400"/>
          </a:p>
          <a:p>
            <a:pPr eaLnBrk="1" hangingPunct="1"/>
            <a:r>
              <a:rPr lang="en-US" altLang="zh-CN" sz="1400"/>
              <a:t>using namespace std;</a:t>
            </a:r>
          </a:p>
          <a:p>
            <a:pPr eaLnBrk="1" hangingPunct="1"/>
            <a:endParaRPr lang="en-US" altLang="zh-CN" sz="1400"/>
          </a:p>
          <a:p>
            <a:pPr eaLnBrk="1" hangingPunct="1"/>
            <a:r>
              <a:rPr lang="en-US" altLang="zh-CN" sz="1400"/>
              <a:t>int main(void)</a:t>
            </a:r>
          </a:p>
          <a:p>
            <a:pPr eaLnBrk="1" hangingPunct="1"/>
            <a:r>
              <a:rPr lang="en-US" altLang="zh-CN" sz="1400"/>
              <a:t>{</a:t>
            </a:r>
          </a:p>
          <a:p>
            <a:pPr eaLnBrk="1" hangingPunct="1"/>
            <a:r>
              <a:rPr lang="en-US" altLang="zh-CN" sz="1400"/>
              <a:t>	typedef vector&lt;int&gt;			int_vector;</a:t>
            </a:r>
          </a:p>
          <a:p>
            <a:pPr eaLnBrk="1" hangingPunct="1"/>
            <a:r>
              <a:rPr lang="en-US" altLang="zh-CN" sz="1400"/>
              <a:t>	typedef istream_iterator&lt;int&gt;		istream_itr;</a:t>
            </a:r>
          </a:p>
          <a:p>
            <a:pPr eaLnBrk="1" hangingPunct="1"/>
            <a:r>
              <a:rPr lang="en-US" altLang="zh-CN" sz="1400"/>
              <a:t>	typedef ostream_iterator&lt;int&gt;		ostream_itr;</a:t>
            </a:r>
          </a:p>
          <a:p>
            <a:pPr eaLnBrk="1" hangingPunct="1"/>
            <a:r>
              <a:rPr lang="en-US" altLang="zh-CN" sz="1400"/>
              <a:t>	typedef back_insert_iterator&lt; int_vector &gt;	back_ins_itr;</a:t>
            </a:r>
          </a:p>
          <a:p>
            <a:pPr eaLnBrk="1" hangingPunct="1"/>
            <a:endParaRPr lang="en-US" altLang="zh-CN" sz="1400"/>
          </a:p>
          <a:p>
            <a:pPr eaLnBrk="1" hangingPunct="1"/>
            <a:r>
              <a:rPr lang="en-US" altLang="zh-CN" sz="1400"/>
              <a:t>	// STL</a:t>
            </a:r>
            <a:r>
              <a:rPr lang="zh-CN" altLang="en-US" sz="1400"/>
              <a:t>中的</a:t>
            </a:r>
            <a:r>
              <a:rPr lang="en-US" altLang="zh-CN" sz="1400"/>
              <a:t>vector</a:t>
            </a:r>
            <a:r>
              <a:rPr lang="zh-CN" altLang="en-US" sz="1400"/>
              <a:t>容器</a:t>
            </a:r>
          </a:p>
          <a:p>
            <a:pPr eaLnBrk="1" hangingPunct="1"/>
            <a:r>
              <a:rPr lang="zh-CN" altLang="en-US" sz="1400"/>
              <a:t>	</a:t>
            </a:r>
            <a:r>
              <a:rPr lang="en-US" altLang="zh-CN" sz="1400"/>
              <a:t>int_vector num;</a:t>
            </a:r>
          </a:p>
          <a:p>
            <a:pPr eaLnBrk="1" hangingPunct="1"/>
            <a:endParaRPr lang="en-US" altLang="zh-CN" sz="1400"/>
          </a:p>
          <a:p>
            <a:pPr eaLnBrk="1" hangingPunct="1"/>
            <a:r>
              <a:rPr lang="en-US" altLang="zh-CN" sz="1400"/>
              <a:t>	// </a:t>
            </a:r>
            <a:r>
              <a:rPr lang="zh-CN" altLang="en-US" sz="1400"/>
              <a:t>从标准输入设备读入整数， </a:t>
            </a:r>
          </a:p>
          <a:p>
            <a:pPr eaLnBrk="1" hangingPunct="1"/>
            <a:r>
              <a:rPr lang="zh-CN" altLang="en-US" sz="1400"/>
              <a:t>	</a:t>
            </a:r>
            <a:r>
              <a:rPr lang="en-US" altLang="zh-CN" sz="1400"/>
              <a:t>// </a:t>
            </a:r>
            <a:r>
              <a:rPr lang="zh-CN" altLang="en-US" sz="1400"/>
              <a:t>直到输入的是非整型数据为止</a:t>
            </a:r>
          </a:p>
          <a:p>
            <a:pPr eaLnBrk="1" hangingPunct="1"/>
            <a:r>
              <a:rPr lang="zh-CN" altLang="en-US" sz="1400"/>
              <a:t>	</a:t>
            </a:r>
            <a:r>
              <a:rPr lang="en-US" altLang="zh-CN" sz="1400"/>
              <a:t>copy(istream_itr(cin), istream_itr(), back_ins_itr(num));</a:t>
            </a:r>
          </a:p>
          <a:p>
            <a:pPr eaLnBrk="1" hangingPunct="1"/>
            <a:endParaRPr lang="en-US" altLang="zh-CN" sz="1400"/>
          </a:p>
          <a:p>
            <a:pPr eaLnBrk="1" hangingPunct="1"/>
            <a:r>
              <a:rPr lang="en-US" altLang="zh-CN" sz="1400"/>
              <a:t>	// STL</a:t>
            </a:r>
            <a:r>
              <a:rPr lang="zh-CN" altLang="en-US" sz="1400"/>
              <a:t>中的排序算法</a:t>
            </a:r>
          </a:p>
          <a:p>
            <a:pPr eaLnBrk="1" hangingPunct="1"/>
            <a:r>
              <a:rPr lang="zh-CN" altLang="en-US" sz="1400"/>
              <a:t>	</a:t>
            </a:r>
            <a:r>
              <a:rPr lang="en-US" altLang="zh-CN" sz="1400"/>
              <a:t>sort(num.begin(), num.end());</a:t>
            </a:r>
          </a:p>
          <a:p>
            <a:pPr eaLnBrk="1" hangingPunct="1"/>
            <a:endParaRPr lang="en-US" altLang="zh-CN" sz="1400"/>
          </a:p>
          <a:p>
            <a:pPr eaLnBrk="1" hangingPunct="1"/>
            <a:r>
              <a:rPr lang="en-US" altLang="zh-CN" sz="1400"/>
              <a:t>	// </a:t>
            </a:r>
            <a:r>
              <a:rPr lang="zh-CN" altLang="en-US" sz="1400"/>
              <a:t>将排序结果输出到标准输出设备</a:t>
            </a:r>
          </a:p>
          <a:p>
            <a:pPr eaLnBrk="1" hangingPunct="1"/>
            <a:r>
              <a:rPr lang="zh-CN" altLang="en-US" sz="1400"/>
              <a:t>	</a:t>
            </a:r>
            <a:r>
              <a:rPr lang="en-US" altLang="zh-CN" sz="1400"/>
              <a:t>copy(num.begin(), num.end(), ostream_itr(cout, "\n"));</a:t>
            </a:r>
          </a:p>
          <a:p>
            <a:pPr eaLnBrk="1" hangingPunct="1"/>
            <a:r>
              <a:rPr lang="en-US" altLang="zh-CN" sz="1400"/>
              <a:t>	return 1;</a:t>
            </a:r>
          </a:p>
          <a:p>
            <a:pPr eaLnBrk="1" hangingPunct="1"/>
            <a:r>
              <a:rPr lang="en-US" altLang="zh-CN" sz="1400"/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7CE2E3FF-28F3-4783-90E1-E399868D18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STL</a:t>
            </a:r>
            <a:r>
              <a:rPr lang="zh-CN" altLang="en-US"/>
              <a:t>简介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CD903C2-4DC5-44C7-A67C-9D5DA1BD6509}"/>
              </a:ext>
            </a:extLst>
          </p:cNvPr>
          <p:cNvSpPr/>
          <p:nvPr/>
        </p:nvSpPr>
        <p:spPr bwMode="auto">
          <a:xfrm>
            <a:off x="3786188" y="2714625"/>
            <a:ext cx="1809750" cy="909638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dirty="0"/>
              <a:t>迭代器</a:t>
            </a:r>
            <a:endParaRPr lang="en-US" altLang="zh-CN" dirty="0"/>
          </a:p>
          <a:p>
            <a:pPr algn="ctr">
              <a:defRPr/>
            </a:pPr>
            <a:r>
              <a:rPr lang="en-US" altLang="zh-CN" dirty="0" err="1"/>
              <a:t>iterator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A8FC995-001E-45CE-A7B5-34324434E2FD}"/>
              </a:ext>
            </a:extLst>
          </p:cNvPr>
          <p:cNvSpPr/>
          <p:nvPr/>
        </p:nvSpPr>
        <p:spPr bwMode="auto">
          <a:xfrm>
            <a:off x="1714500" y="4214813"/>
            <a:ext cx="2005013" cy="909637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dirty="0"/>
              <a:t>容器</a:t>
            </a:r>
            <a:endParaRPr lang="en-US" altLang="zh-CN" dirty="0"/>
          </a:p>
          <a:p>
            <a:pPr algn="ctr">
              <a:defRPr/>
            </a:pPr>
            <a:r>
              <a:rPr lang="en-US" altLang="zh-CN" dirty="0"/>
              <a:t>container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41DBF4D-6079-4C5C-85F2-1B08AB3BE2C2}"/>
              </a:ext>
            </a:extLst>
          </p:cNvPr>
          <p:cNvSpPr/>
          <p:nvPr/>
        </p:nvSpPr>
        <p:spPr bwMode="auto">
          <a:xfrm>
            <a:off x="5786438" y="4214813"/>
            <a:ext cx="2005012" cy="909637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dirty="0"/>
              <a:t>算法</a:t>
            </a:r>
            <a:endParaRPr lang="en-US" altLang="zh-CN" dirty="0"/>
          </a:p>
          <a:p>
            <a:pPr algn="ctr">
              <a:defRPr/>
            </a:pPr>
            <a:r>
              <a:rPr lang="en-US" altLang="zh-CN" dirty="0"/>
              <a:t>algorithm</a:t>
            </a:r>
            <a:endParaRPr lang="zh-CN" altLang="en-US" dirty="0"/>
          </a:p>
        </p:txBody>
      </p:sp>
      <p:sp>
        <p:nvSpPr>
          <p:cNvPr id="9222" name="下箭头 9">
            <a:extLst>
              <a:ext uri="{FF2B5EF4-FFF2-40B4-BE49-F238E27FC236}">
                <a16:creationId xmlns:a16="http://schemas.microsoft.com/office/drawing/2014/main" id="{09461838-5C3B-4A56-A017-1B6ED0B74F98}"/>
              </a:ext>
            </a:extLst>
          </p:cNvPr>
          <p:cNvSpPr>
            <a:spLocks noChangeArrowheads="1"/>
          </p:cNvSpPr>
          <p:nvPr/>
        </p:nvSpPr>
        <p:spPr bwMode="auto">
          <a:xfrm rot="2765628">
            <a:off x="3356769" y="3286919"/>
            <a:ext cx="285750" cy="107156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3" name="下箭头 10">
            <a:extLst>
              <a:ext uri="{FF2B5EF4-FFF2-40B4-BE49-F238E27FC236}">
                <a16:creationId xmlns:a16="http://schemas.microsoft.com/office/drawing/2014/main" id="{7FD73739-88FF-4CA3-B020-087BD2DD0FF6}"/>
              </a:ext>
            </a:extLst>
          </p:cNvPr>
          <p:cNvSpPr>
            <a:spLocks noChangeArrowheads="1"/>
          </p:cNvSpPr>
          <p:nvPr/>
        </p:nvSpPr>
        <p:spPr bwMode="auto">
          <a:xfrm rot="8031849">
            <a:off x="5557044" y="3367882"/>
            <a:ext cx="285750" cy="107156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491EAADB-46D0-4445-91A1-4048CC3C95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pair</a:t>
            </a:r>
          </a:p>
        </p:txBody>
      </p:sp>
      <p:sp>
        <p:nvSpPr>
          <p:cNvPr id="68612" name="Text Box 4">
            <a:extLst>
              <a:ext uri="{FF2B5EF4-FFF2-40B4-BE49-F238E27FC236}">
                <a16:creationId xmlns:a16="http://schemas.microsoft.com/office/drawing/2014/main" id="{129099E6-ED65-42DA-B6C9-DDFE11101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916113"/>
            <a:ext cx="8505825" cy="45021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/>
              <a:t>template&lt;</a:t>
            </a:r>
            <a:r>
              <a:rPr lang="en-US" altLang="zh-CN" sz="1600" dirty="0" err="1"/>
              <a:t>typename</a:t>
            </a:r>
            <a:r>
              <a:rPr lang="en-US" altLang="zh-CN" sz="1600" dirty="0"/>
              <a:t> T1, </a:t>
            </a:r>
            <a:r>
              <a:rPr lang="en-US" altLang="zh-CN" sz="1600" dirty="0" err="1"/>
              <a:t>typename</a:t>
            </a:r>
            <a:r>
              <a:rPr lang="en-US" altLang="zh-CN" sz="1600" dirty="0"/>
              <a:t> T2&gt;</a:t>
            </a:r>
          </a:p>
          <a:p>
            <a:pPr>
              <a:defRPr/>
            </a:pPr>
            <a:r>
              <a:rPr lang="en-US" altLang="zh-CN" sz="1600" dirty="0" err="1"/>
              <a:t>struct</a:t>
            </a:r>
            <a:r>
              <a:rPr lang="en-US" altLang="zh-CN" sz="1600" dirty="0"/>
              <a:t> pair</a:t>
            </a:r>
          </a:p>
          <a:p>
            <a:pPr>
              <a:defRPr/>
            </a:pPr>
            <a:r>
              <a:rPr lang="en-US" altLang="zh-CN" sz="1600" dirty="0"/>
              <a:t>{</a:t>
            </a:r>
          </a:p>
          <a:p>
            <a:pPr>
              <a:defRPr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typedef</a:t>
            </a:r>
            <a:r>
              <a:rPr lang="en-US" altLang="zh-CN" sz="1600" dirty="0"/>
              <a:t> T1 </a:t>
            </a:r>
            <a:r>
              <a:rPr lang="en-US" altLang="zh-CN" sz="1600" dirty="0" err="1"/>
              <a:t>first_type</a:t>
            </a:r>
            <a:r>
              <a:rPr lang="en-US" altLang="zh-CN" sz="1600" dirty="0"/>
              <a:t>;</a:t>
            </a:r>
          </a:p>
          <a:p>
            <a:pPr>
              <a:defRPr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typedef</a:t>
            </a:r>
            <a:r>
              <a:rPr lang="en-US" altLang="zh-CN" sz="1600" dirty="0"/>
              <a:t> T2 </a:t>
            </a:r>
            <a:r>
              <a:rPr lang="en-US" altLang="zh-CN" sz="1600" dirty="0" err="1"/>
              <a:t>second_type</a:t>
            </a:r>
            <a:r>
              <a:rPr lang="en-US" altLang="zh-CN" sz="1600" dirty="0"/>
              <a:t>;</a:t>
            </a:r>
          </a:p>
          <a:p>
            <a:pPr>
              <a:defRPr/>
            </a:pPr>
            <a:r>
              <a:rPr lang="en-US" altLang="zh-CN" sz="1600" dirty="0"/>
              <a:t>    pair() : first(T1()), second(T2())</a:t>
            </a:r>
          </a:p>
          <a:p>
            <a:pPr>
              <a:defRPr/>
            </a:pPr>
            <a:r>
              <a:rPr lang="en-US" altLang="zh-CN" sz="1600" dirty="0"/>
              <a:t>    {</a:t>
            </a:r>
          </a:p>
          <a:p>
            <a:pPr>
              <a:defRPr/>
            </a:pPr>
            <a:r>
              <a:rPr lang="en-US" altLang="zh-CN" sz="1600" dirty="0"/>
              <a:t>    }</a:t>
            </a:r>
          </a:p>
          <a:p>
            <a:pPr>
              <a:defRPr/>
            </a:pPr>
            <a:r>
              <a:rPr lang="en-US" altLang="zh-CN" sz="1600" dirty="0"/>
              <a:t>    pair( const T1 &amp;V1, const T2 &amp;V2 ) : first(V1), second(V2)</a:t>
            </a:r>
          </a:p>
          <a:p>
            <a:pPr>
              <a:defRPr/>
            </a:pPr>
            <a:r>
              <a:rPr lang="en-US" altLang="zh-CN" sz="1600" dirty="0"/>
              <a:t>    {</a:t>
            </a:r>
          </a:p>
          <a:p>
            <a:pPr>
              <a:defRPr/>
            </a:pPr>
            <a:r>
              <a:rPr lang="en-US" altLang="zh-CN" sz="1600" dirty="0"/>
              <a:t>    }</a:t>
            </a:r>
          </a:p>
          <a:p>
            <a:pPr>
              <a:defRPr/>
            </a:pPr>
            <a:r>
              <a:rPr lang="en-US" altLang="zh-CN" sz="1600" dirty="0"/>
              <a:t>    template&lt;</a:t>
            </a:r>
            <a:r>
              <a:rPr lang="en-US" altLang="zh-CN" sz="1600" dirty="0" err="1"/>
              <a:t>typename</a:t>
            </a:r>
            <a:r>
              <a:rPr lang="en-US" altLang="zh-CN" sz="1600" dirty="0"/>
              <a:t> U1, </a:t>
            </a:r>
            <a:r>
              <a:rPr lang="en-US" altLang="zh-CN" sz="1600" dirty="0" err="1"/>
              <a:t>typename</a:t>
            </a:r>
            <a:r>
              <a:rPr lang="en-US" altLang="zh-CN" sz="1600" dirty="0"/>
              <a:t> U2&gt;</a:t>
            </a:r>
          </a:p>
          <a:p>
            <a:pPr>
              <a:defRPr/>
            </a:pPr>
            <a:r>
              <a:rPr lang="en-US" altLang="zh-CN" sz="1600" dirty="0"/>
              <a:t>    pair( const pair&lt;U1, U2&gt; &amp;X ) : first(</a:t>
            </a:r>
            <a:r>
              <a:rPr lang="en-US" altLang="zh-CN" sz="1600" dirty="0" err="1"/>
              <a:t>X.first</a:t>
            </a:r>
            <a:r>
              <a:rPr lang="en-US" altLang="zh-CN" sz="1600" dirty="0"/>
              <a:t>), second(</a:t>
            </a:r>
            <a:r>
              <a:rPr lang="en-US" altLang="zh-CN" sz="1600" dirty="0" err="1"/>
              <a:t>X.second</a:t>
            </a:r>
            <a:r>
              <a:rPr lang="en-US" altLang="zh-CN" sz="1600" dirty="0"/>
              <a:t>)</a:t>
            </a:r>
          </a:p>
          <a:p>
            <a:pPr>
              <a:defRPr/>
            </a:pPr>
            <a:r>
              <a:rPr lang="en-US" altLang="zh-CN" sz="1600" dirty="0"/>
              <a:t>    {</a:t>
            </a:r>
          </a:p>
          <a:p>
            <a:pPr>
              <a:defRPr/>
            </a:pPr>
            <a:r>
              <a:rPr lang="en-US" altLang="zh-CN" sz="1600" dirty="0"/>
              <a:t>    }</a:t>
            </a:r>
          </a:p>
          <a:p>
            <a:pPr>
              <a:defRPr/>
            </a:pPr>
            <a:r>
              <a:rPr lang="en-US" altLang="zh-CN" sz="1600" dirty="0"/>
              <a:t>    T1 first;</a:t>
            </a:r>
          </a:p>
          <a:p>
            <a:pPr>
              <a:defRPr/>
            </a:pPr>
            <a:r>
              <a:rPr lang="en-US" altLang="zh-CN" sz="1600" dirty="0"/>
              <a:t>    T2 second;</a:t>
            </a:r>
          </a:p>
          <a:p>
            <a:pPr>
              <a:defRPr/>
            </a:pPr>
            <a:r>
              <a:rPr lang="en-US" altLang="zh-CN" sz="1600" dirty="0"/>
              <a:t>};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94110C40-7E0B-4C40-961E-1C47A4CEE5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pair</a:t>
            </a:r>
          </a:p>
        </p:txBody>
      </p:sp>
      <p:sp>
        <p:nvSpPr>
          <p:cNvPr id="68613" name="Text Box 5">
            <a:extLst>
              <a:ext uri="{FF2B5EF4-FFF2-40B4-BE49-F238E27FC236}">
                <a16:creationId xmlns:a16="http://schemas.microsoft.com/office/drawing/2014/main" id="{A1B18478-FFCE-4EF6-B5B0-189169534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563" y="2000250"/>
            <a:ext cx="7702550" cy="1474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/>
              <a:t>template&lt;</a:t>
            </a:r>
            <a:r>
              <a:rPr lang="en-US" altLang="zh-CN" dirty="0" err="1"/>
              <a:t>typename</a:t>
            </a:r>
            <a:r>
              <a:rPr lang="en-US" altLang="zh-CN" dirty="0"/>
              <a:t> T1, </a:t>
            </a:r>
            <a:r>
              <a:rPr lang="en-US" altLang="zh-CN" dirty="0" err="1"/>
              <a:t>typename</a:t>
            </a:r>
            <a:r>
              <a:rPr lang="en-US" altLang="zh-CN" dirty="0"/>
              <a:t> T2&gt;</a:t>
            </a:r>
          </a:p>
          <a:p>
            <a:pPr>
              <a:defRPr/>
            </a:pPr>
            <a:r>
              <a:rPr lang="en-US" altLang="zh-CN" dirty="0"/>
              <a:t>inline pair&lt;T1, T2&gt; </a:t>
            </a:r>
            <a:r>
              <a:rPr lang="en-US" altLang="zh-CN" dirty="0" err="1"/>
              <a:t>make_pair</a:t>
            </a:r>
            <a:r>
              <a:rPr lang="en-US" altLang="zh-CN" dirty="0"/>
              <a:t>(const T1 &amp;X, const T2 &amp;Y)</a:t>
            </a:r>
          </a:p>
          <a:p>
            <a:pPr>
              <a:defRPr/>
            </a:pPr>
            <a:r>
              <a:rPr lang="en-US" altLang="zh-CN" dirty="0"/>
              <a:t>{</a:t>
            </a:r>
          </a:p>
          <a:p>
            <a:pPr>
              <a:defRPr/>
            </a:pPr>
            <a:r>
              <a:rPr lang="en-US" altLang="zh-CN" dirty="0"/>
              <a:t>    return pair&lt;T1, T2&gt;(X, Y);</a:t>
            </a:r>
          </a:p>
          <a:p>
            <a:pPr>
              <a:defRPr/>
            </a:pPr>
            <a:r>
              <a:rPr lang="en-US" altLang="zh-CN" dirty="0"/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17DEBC3-E007-4BC1-9127-FE2038B09EFF}"/>
              </a:ext>
            </a:extLst>
          </p:cNvPr>
          <p:cNvSpPr/>
          <p:nvPr/>
        </p:nvSpPr>
        <p:spPr>
          <a:xfrm>
            <a:off x="1071563" y="3714750"/>
            <a:ext cx="7715250" cy="2678113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dirty="0"/>
              <a:t>template&lt;</a:t>
            </a:r>
            <a:r>
              <a:rPr lang="en-US" altLang="zh-CN" sz="1400" dirty="0" err="1"/>
              <a:t>typename</a:t>
            </a:r>
            <a:r>
              <a:rPr lang="en-US" altLang="zh-CN" sz="1400" dirty="0"/>
              <a:t> T1, </a:t>
            </a:r>
            <a:r>
              <a:rPr lang="en-US" altLang="zh-CN" sz="1400" dirty="0" err="1"/>
              <a:t>typename</a:t>
            </a:r>
            <a:r>
              <a:rPr lang="en-US" altLang="zh-CN" sz="1400" dirty="0"/>
              <a:t> T2&gt;</a:t>
            </a:r>
          </a:p>
          <a:p>
            <a:pPr>
              <a:defRPr/>
            </a:pP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PrintPair</a:t>
            </a:r>
            <a:r>
              <a:rPr lang="en-US" altLang="zh-CN" sz="1400" dirty="0"/>
              <a:t>(pair&lt;T1, T2&gt; </a:t>
            </a:r>
            <a:r>
              <a:rPr lang="en-US" altLang="zh-CN" sz="1400" dirty="0" err="1"/>
              <a:t>aPair</a:t>
            </a:r>
            <a:r>
              <a:rPr lang="en-US" altLang="zh-CN" sz="1400" dirty="0"/>
              <a:t>)</a:t>
            </a:r>
          </a:p>
          <a:p>
            <a:pPr>
              <a:defRPr/>
            </a:pPr>
            <a:r>
              <a:rPr lang="en-US" altLang="zh-CN" sz="1400" dirty="0"/>
              <a:t>{</a:t>
            </a:r>
          </a:p>
          <a:p>
            <a:pPr>
              <a:defRPr/>
            </a:pPr>
            <a:r>
              <a:rPr lang="en-US" altLang="zh-CN" sz="1400" dirty="0"/>
              <a:t>    </a:t>
            </a:r>
            <a:r>
              <a:rPr lang="en-US" altLang="zh-CN" sz="1400" dirty="0" err="1"/>
              <a:t>cout</a:t>
            </a:r>
            <a:r>
              <a:rPr lang="en-US" altLang="zh-CN" sz="1400" dirty="0"/>
              <a:t> &lt;&lt; "(" &lt;&lt; </a:t>
            </a:r>
            <a:r>
              <a:rPr lang="en-US" altLang="zh-CN" sz="1400" dirty="0" err="1"/>
              <a:t>aPair.first</a:t>
            </a:r>
            <a:r>
              <a:rPr lang="en-US" altLang="zh-CN" sz="1400" dirty="0"/>
              <a:t> &lt;&lt; ", " &lt;&lt; </a:t>
            </a:r>
            <a:r>
              <a:rPr lang="en-US" altLang="zh-CN" sz="1400" dirty="0" err="1"/>
              <a:t>aPair.second</a:t>
            </a:r>
            <a:r>
              <a:rPr lang="en-US" altLang="zh-CN" sz="1400" dirty="0"/>
              <a:t> &lt;&lt; ")" &lt;&lt; </a:t>
            </a:r>
            <a:r>
              <a:rPr lang="en-US" altLang="zh-CN" sz="1400" dirty="0" err="1"/>
              <a:t>endl</a:t>
            </a:r>
            <a:r>
              <a:rPr lang="en-US" altLang="zh-CN" sz="1400" dirty="0"/>
              <a:t>;</a:t>
            </a:r>
          </a:p>
          <a:p>
            <a:pPr>
              <a:defRPr/>
            </a:pPr>
            <a:r>
              <a:rPr lang="en-US" altLang="zh-CN" sz="1400" dirty="0"/>
              <a:t>    return 1;</a:t>
            </a:r>
          </a:p>
          <a:p>
            <a:pPr>
              <a:defRPr/>
            </a:pPr>
            <a:r>
              <a:rPr lang="en-US" altLang="zh-CN" sz="1400" dirty="0"/>
              <a:t>}</a:t>
            </a:r>
          </a:p>
          <a:p>
            <a:pPr>
              <a:defRPr/>
            </a:pPr>
            <a:r>
              <a:rPr lang="en-US" altLang="zh-CN" sz="1400" dirty="0" err="1"/>
              <a:t>int</a:t>
            </a:r>
            <a:r>
              <a:rPr lang="en-US" altLang="zh-CN" sz="1400" dirty="0"/>
              <a:t> test()</a:t>
            </a:r>
          </a:p>
          <a:p>
            <a:pPr>
              <a:defRPr/>
            </a:pPr>
            <a:r>
              <a:rPr lang="en-US" altLang="zh-CN" sz="1400" dirty="0"/>
              <a:t>{</a:t>
            </a:r>
          </a:p>
          <a:p>
            <a:pPr>
              <a:defRPr/>
            </a:pPr>
            <a:r>
              <a:rPr lang="en-US" altLang="zh-CN" sz="1400" dirty="0"/>
              <a:t>    </a:t>
            </a:r>
            <a:r>
              <a:rPr lang="en-US" altLang="zh-CN" sz="1400" dirty="0" err="1"/>
              <a:t>PrintPair</a:t>
            </a:r>
            <a:r>
              <a:rPr lang="en-US" altLang="zh-CN" sz="1400" dirty="0"/>
              <a:t>(pair&lt;string,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&gt;("a", 1));</a:t>
            </a:r>
          </a:p>
          <a:p>
            <a:pPr>
              <a:defRPr/>
            </a:pPr>
            <a:r>
              <a:rPr lang="en-US" altLang="zh-CN" sz="1400" dirty="0"/>
              <a:t>    </a:t>
            </a:r>
            <a:r>
              <a:rPr lang="en-US" altLang="zh-CN" sz="1400" dirty="0" err="1"/>
              <a:t>PrintPair</a:t>
            </a:r>
            <a:r>
              <a:rPr lang="en-US" altLang="zh-CN" sz="1400" dirty="0"/>
              <a:t>(</a:t>
            </a:r>
            <a:r>
              <a:rPr lang="en-US" altLang="zh-CN" sz="1400" dirty="0" err="1"/>
              <a:t>make_pair</a:t>
            </a:r>
            <a:r>
              <a:rPr lang="en-US" altLang="zh-CN" sz="1400" dirty="0"/>
              <a:t>(1, 2));</a:t>
            </a:r>
          </a:p>
          <a:p>
            <a:pPr>
              <a:defRPr/>
            </a:pPr>
            <a:r>
              <a:rPr lang="en-US" altLang="zh-CN" sz="1400" dirty="0"/>
              <a:t>    return 1;</a:t>
            </a:r>
          </a:p>
          <a:p>
            <a:pPr>
              <a:defRPr/>
            </a:pPr>
            <a:r>
              <a:rPr lang="en-US" altLang="zh-CN" sz="14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教案">
  <a:themeElements>
    <a:clrScheme name="教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教案">
      <a:majorFont>
        <a:latin typeface="Courier New"/>
        <a:ea typeface="华文新魏"/>
        <a:cs typeface=""/>
      </a:majorFont>
      <a:minorFont>
        <a:latin typeface="Courier New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ea typeface="楷体_GB2312" pitchFamily="49" charset="-122"/>
          </a:defRPr>
        </a:defPPr>
      </a:lstStyle>
    </a:lnDef>
  </a:objectDefaults>
  <a:extraClrSchemeLst>
    <a:extraClrScheme>
      <a:clrScheme name="教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教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教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教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教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教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教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教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教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教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教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教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教案</Template>
  <TotalTime>2253</TotalTime>
  <Words>4378</Words>
  <Application>Microsoft Office PowerPoint</Application>
  <PresentationFormat>全屏显示(4:3)</PresentationFormat>
  <Paragraphs>694</Paragraphs>
  <Slides>41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7" baseType="lpstr">
      <vt:lpstr>华文新魏</vt:lpstr>
      <vt:lpstr>楷体_GB2312</vt:lpstr>
      <vt:lpstr>宋体</vt:lpstr>
      <vt:lpstr>Arial</vt:lpstr>
      <vt:lpstr>Courier New</vt:lpstr>
      <vt:lpstr>教案</vt:lpstr>
      <vt:lpstr>STL Standard Template Library</vt:lpstr>
      <vt:lpstr>泛型程序设计</vt:lpstr>
      <vt:lpstr>STL简介</vt:lpstr>
      <vt:lpstr>PowerPoint 演示文稿</vt:lpstr>
      <vt:lpstr>PowerPoint 演示文稿</vt:lpstr>
      <vt:lpstr>PowerPoint 演示文稿</vt:lpstr>
      <vt:lpstr>STL简介</vt:lpstr>
      <vt:lpstr>pair</vt:lpstr>
      <vt:lpstr>pair</vt:lpstr>
      <vt:lpstr>pair</vt:lpstr>
      <vt:lpstr>pair</vt:lpstr>
      <vt:lpstr>pair</vt:lpstr>
      <vt:lpstr>iterator</vt:lpstr>
      <vt:lpstr>&lt;iterator&gt;</vt:lpstr>
      <vt:lpstr>&lt;iterator&gt;</vt:lpstr>
      <vt:lpstr>&lt;iterator&gt;</vt:lpstr>
      <vt:lpstr>&lt;iterator&gt;</vt:lpstr>
      <vt:lpstr>&lt;iterator&gt;</vt:lpstr>
      <vt:lpstr>&lt;iterator&gt;</vt:lpstr>
      <vt:lpstr>&lt;iterator&gt;</vt:lpstr>
      <vt:lpstr>&lt;iterator&gt;</vt:lpstr>
      <vt:lpstr>Examples</vt:lpstr>
      <vt:lpstr>Examples</vt:lpstr>
      <vt:lpstr>PowerPoint 演示文稿</vt:lpstr>
      <vt:lpstr>算法</vt:lpstr>
      <vt:lpstr>&lt;algorithm&gt;</vt:lpstr>
      <vt:lpstr>&lt;numeric&gt;</vt:lpstr>
      <vt:lpstr>&lt;functional&gt;</vt:lpstr>
      <vt:lpstr>&lt;functional&gt;</vt:lpstr>
      <vt:lpstr>容器</vt:lpstr>
      <vt:lpstr>容器</vt:lpstr>
      <vt:lpstr>&lt;memory&gt;</vt:lpstr>
      <vt:lpstr>&lt;memory&gt;</vt:lpstr>
      <vt:lpstr>&lt;vector&gt;</vt:lpstr>
      <vt:lpstr>&lt;list&gt;</vt:lpstr>
      <vt:lpstr>&lt;deque&gt;</vt:lpstr>
      <vt:lpstr>&lt;set&gt;</vt:lpstr>
      <vt:lpstr>&lt;map&gt;</vt:lpstr>
      <vt:lpstr>&lt;stack&gt;</vt:lpstr>
      <vt:lpstr>&lt;queue&gt;</vt:lpstr>
      <vt:lpstr>&lt;queue&gt;</vt:lpstr>
    </vt:vector>
  </TitlesOfParts>
  <Company>PengSW-HOME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STL Standard Template Library</dc:title>
  <dc:creator>PengSW</dc:creator>
  <cp:lastModifiedBy>PENG SIWEI</cp:lastModifiedBy>
  <cp:revision>129</cp:revision>
  <dcterms:created xsi:type="dcterms:W3CDTF">2005-02-20T09:32:14Z</dcterms:created>
  <dcterms:modified xsi:type="dcterms:W3CDTF">2018-10-08T09:26:13Z</dcterms:modified>
</cp:coreProperties>
</file>