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82A6-189B-75E7-8EFA-D37EAA80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5DAD5F-1D75-B085-E3BE-7E85B8801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53AEF-CAB2-C438-0305-BD7B748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84D28-7AF3-068B-711D-8CD9B99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AFE5C-1AA4-DD95-F8B8-4185E3E4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0A40-879D-0172-3BE0-1187C32E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EF3A9-6B32-A830-F83E-C8CF8A60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B24B3-33C5-7261-36DF-F0BACF9A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5C330-24CA-0C57-1EA5-13ACC5E2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55E1A-36D4-9048-2ABE-08CF64D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1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CB519E-CFF6-E163-E822-AA01C6B2A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CFBB4-38D4-F286-7CD7-2C8FA6DE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B8DF5-70D9-2BBD-C589-C62AE62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0B6E-3DF0-C443-2273-C1342591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6139F-3ED1-8605-A93E-B1986600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0CBC6-6FB9-A4B3-58AE-03AEE61C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B59F9-DD08-EE1E-5F7D-D26AAB4F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36DFB-692E-9901-16B8-0B78DB11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2E450-F8F9-1171-D4B2-C51683BF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E00B4-D752-271C-DEEB-D5D7330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F203B-01A7-1DE8-18D4-290005FC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3C722-ED09-B4C4-C5B2-779235AA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197DA-2647-00CA-24BD-F7E92464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CEF5A-D03D-5262-8F52-F579895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8566C-F524-F448-BBF0-85C2375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3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C8EBE-83DD-026B-E16A-56D95A1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7DDFE-0C13-C6E9-6F2F-72B468F4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4D9304-77D0-D798-E917-38BD16385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32B92-946E-EF07-199F-B035F10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C77B25-6FA9-F1E0-0FDF-315ED11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70F4D-66F7-6230-B818-09067280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3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9536-243D-9C2B-FA30-48BB67A8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22D3E-F2EC-9B8C-8433-4CA349D2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39763-B614-499C-49F5-723720D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37197C-B81B-7E81-A43A-8E4EFE885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ECC51-BB03-FF03-7A1A-6486C4329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153B88-A905-271A-A7A8-08664C49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33A62C-8DDA-8795-F38D-01E38B8C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E5EA6E-D192-C654-C459-865203E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23E2A-FF19-DCAE-A687-3B79A52D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D1CF17-914A-E5FF-5A8D-76B4AC62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A5C36-A208-EA47-EA92-E5A1282B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F1025-EE43-D92E-2828-0E21D22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9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DBE69C-1037-018A-8E60-B8F74979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24BD4-F3F6-2F0D-5C59-8C82C4E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BEC68-D79B-DBC5-94F7-47FC9236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1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AA7E-3FDB-8219-2F8C-EB403D38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59443-898F-20A0-93A8-126BB00A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E05576-F426-5A61-94DE-DA34021D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D8CB2-4967-66A9-68BA-71AFBC27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8A2D3-9E86-9B08-C52A-E7A88EEF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63C9-AEDB-6AED-1C51-35A8ADA8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462B9-E669-CC38-A904-CD33FF1D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EFD9B-83F9-59D2-851A-730F29440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B019D-4DBC-09C5-2489-091FB6F1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5CAFE-D32D-61B4-9166-AA41A4D7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93E85-9292-FAB4-453A-260A4EF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E7E5CA-5A82-05A7-7C8C-1AD7558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8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FE598-796D-6A08-7209-4C80C1A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60592-EFEF-2777-BC7F-D385DD11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E6C2C-44DB-FADB-A6EE-77717D4DA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09BDB-24B6-1510-6D80-8635BF50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79639-101A-9B62-B9C8-771E06A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CD52-1C22-F345-B460-714959D3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DHT11_TempHumidity_Sens-LCD_IRremote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1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D2F9335-A743-04AD-3761-9B783B54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26" y="795288"/>
            <a:ext cx="7612147" cy="56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1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FE124B-4104-C7BF-B8A1-07A04E60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95" y="444876"/>
            <a:ext cx="8078810" cy="62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DHT11_TempHumidity_Sens-LCD_IRremote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Mitrea Sorana (PS-SC/ESY2)</dc:creator>
  <cp:lastModifiedBy>Mitrea Sorana (PS-SC/ESY2)</cp:lastModifiedBy>
  <cp:revision>1</cp:revision>
  <dcterms:created xsi:type="dcterms:W3CDTF">2025-09-26T15:31:23Z</dcterms:created>
  <dcterms:modified xsi:type="dcterms:W3CDTF">2025-09-26T15:34:56Z</dcterms:modified>
</cp:coreProperties>
</file>