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8282A6-189B-75E7-8EFA-D37EAA800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85DAD5F-1D75-B085-E3BE-7E85B8801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153AEF-CAB2-C438-0305-BD7B748BF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A2C9-6420-4D47-BEB4-CF48A6EF096D}" type="datetimeFigureOut">
              <a:rPr lang="de-DE" smtClean="0"/>
              <a:t>26.09.2025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984D28-7AF3-068B-711D-8CD9B995D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BAFE5C-1AA4-DD95-F8B8-4185E3E44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8860-9EA0-4FC1-BC55-DF052C53FA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9605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E80A40-879D-0172-3BE0-1187C32E9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32EF3A9-6B32-A830-F83E-C8CF8A601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6B24B3-33C5-7261-36DF-F0BACF9AD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A2C9-6420-4D47-BEB4-CF48A6EF096D}" type="datetimeFigureOut">
              <a:rPr lang="de-DE" smtClean="0"/>
              <a:t>26.09.2025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65C330-24CA-0C57-1EA5-13ACC5E26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E55E1A-36D4-9048-2ABE-08CF64D3E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8860-9EA0-4FC1-BC55-DF052C53FA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119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DCB519E-CFF6-E163-E822-AA01C6B2A8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B2CFBB4-38D4-F286-7CD7-2C8FA6DE1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8B8DF5-70D9-2BBD-C589-C62AE6215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A2C9-6420-4D47-BEB4-CF48A6EF096D}" type="datetimeFigureOut">
              <a:rPr lang="de-DE" smtClean="0"/>
              <a:t>26.09.2025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690B6E-3DF0-C443-2273-C13425911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76139F-3ED1-8605-A93E-B19866004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8860-9EA0-4FC1-BC55-DF052C53FA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9136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50CBC6-6FB9-A4B3-58AE-03AEE61C1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7B59F9-DD08-EE1E-5F7D-D26AAB4FB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F36DFB-692E-9901-16B8-0B78DB113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A2C9-6420-4D47-BEB4-CF48A6EF096D}" type="datetimeFigureOut">
              <a:rPr lang="de-DE" smtClean="0"/>
              <a:t>26.09.2025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12E450-F8F9-1171-D4B2-C51683BF3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FE00B4-D752-271C-DEEB-D5D73308F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8860-9EA0-4FC1-BC55-DF052C53FA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90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BF203B-01A7-1DE8-18D4-290005FC7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D3C722-ED09-B4C4-C5B2-779235AA9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C197DA-2647-00CA-24BD-F7E92464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A2C9-6420-4D47-BEB4-CF48A6EF096D}" type="datetimeFigureOut">
              <a:rPr lang="de-DE" smtClean="0"/>
              <a:t>26.09.2025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3CEF5A-D03D-5262-8F52-F579895D6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98566C-F524-F448-BBF0-85C2375C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8860-9EA0-4FC1-BC55-DF052C53FA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439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DC8EBE-83DD-026B-E16A-56D95A172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17DDFE-0C13-C6E9-6F2F-72B468F4D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4D9304-77D0-D798-E917-38BD16385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332B92-946E-EF07-199F-B035F1067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A2C9-6420-4D47-BEB4-CF48A6EF096D}" type="datetimeFigureOut">
              <a:rPr lang="de-DE" smtClean="0"/>
              <a:t>26.09.2025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C77B25-6FA9-F1E0-0FDF-315ED1179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A70F4D-66F7-6230-B818-090672806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8860-9EA0-4FC1-BC55-DF052C53FA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8353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09536-243D-9C2B-FA30-48BB67A8C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F22D3E-F2EC-9B8C-8433-4CA349D2E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5439763-B614-499C-49F5-723720D4B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D37197C-B81B-7E81-A43A-8E4EFE8859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28ECC51-BB03-FF03-7A1A-6486C4329F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9153B88-A905-271A-A7A8-08664C49F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A2C9-6420-4D47-BEB4-CF48A6EF096D}" type="datetimeFigureOut">
              <a:rPr lang="de-DE" smtClean="0"/>
              <a:t>26.09.2025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633A62C-8DDA-8795-F38D-01E38B8C0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3E5EA6E-D192-C654-C459-865203E27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8860-9EA0-4FC1-BC55-DF052C53FA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028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C23E2A-FF19-DCAE-A687-3B79A52DB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D1CF17-914A-E5FF-5A8D-76B4AC62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A2C9-6420-4D47-BEB4-CF48A6EF096D}" type="datetimeFigureOut">
              <a:rPr lang="de-DE" smtClean="0"/>
              <a:t>26.09.2025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A1A5C36-A208-EA47-EA92-E5A1282B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CF1025-EE43-D92E-2828-0E21D22F0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8860-9EA0-4FC1-BC55-DF052C53FA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6499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BDBE69C-1037-018A-8E60-B8F749792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A2C9-6420-4D47-BEB4-CF48A6EF096D}" type="datetimeFigureOut">
              <a:rPr lang="de-DE" smtClean="0"/>
              <a:t>26.09.2025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CD24BD4-F3F6-2F0D-5C59-8C82C4E4A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4FBEC68-D79B-DBC5-94F7-47FC92367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8860-9EA0-4FC1-BC55-DF052C53FA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815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ADAA7E-3FDB-8219-2F8C-EB403D384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059443-898F-20A0-93A8-126BB00A1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4E05576-F426-5A61-94DE-DA34021D8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FD8CB2-4967-66A9-68BA-71AFBC275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A2C9-6420-4D47-BEB4-CF48A6EF096D}" type="datetimeFigureOut">
              <a:rPr lang="de-DE" smtClean="0"/>
              <a:t>26.09.2025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48A2D3-9E86-9B08-C52A-E7A88EEF1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6063C9-AEDB-6AED-1C51-35A8ADA84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8860-9EA0-4FC1-BC55-DF052C53FA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47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0462B9-E669-CC38-A904-CD33FF1D4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13EFD9B-83F9-59D2-851A-730F29440A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3B019D-4DBC-09C5-2489-091FB6F11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C5CAFE-D32D-61B4-9166-AA41A4D7E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A2C9-6420-4D47-BEB4-CF48A6EF096D}" type="datetimeFigureOut">
              <a:rPr lang="de-DE" smtClean="0"/>
              <a:t>26.09.2025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CB93E85-9292-FAB4-453A-260A4EF1C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E7E5CA-5A82-05A7-7C8C-1AD755855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8860-9EA0-4FC1-BC55-DF052C53FA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0876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C4FE598-796D-6A08-7209-4C80C1A2C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E60592-EFEF-2777-BC7F-D385DD11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6E6C2C-44DB-FADB-A6EE-77717D4DA6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D5A2C9-6420-4D47-BEB4-CF48A6EF096D}" type="datetimeFigureOut">
              <a:rPr lang="de-DE" smtClean="0"/>
              <a:t>26.09.2025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409BDB-24B6-1510-6D80-8635BF505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279639-101A-9B62-B9C8-771E06A7E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0B8860-9EA0-4FC1-BC55-DF052C53FA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701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B9CD52-1C22-F345-B460-714959D3AD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DHT11_TempHumidity_Sens-LCD_IRremote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1113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C80942-C75C-E985-9EA6-B46CDC321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Short </a:t>
            </a:r>
            <a:r>
              <a:rPr lang="de-DE" dirty="0" err="1"/>
              <a:t>description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373E77-A245-A27C-2186-2A8679B72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 fontScale="70000" lnSpcReduction="20000"/>
          </a:bodyPr>
          <a:lstStyle/>
          <a:p>
            <a:r>
              <a:rPr lang="de-DE" dirty="0"/>
              <a:t>This Arduino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measures</a:t>
            </a:r>
            <a:r>
              <a:rPr lang="de-DE" dirty="0"/>
              <a:t> </a:t>
            </a:r>
            <a:r>
              <a:rPr lang="de-DE" dirty="0" err="1"/>
              <a:t>temperature</a:t>
            </a:r>
            <a:r>
              <a:rPr lang="de-DE" dirty="0"/>
              <a:t> and </a:t>
            </a:r>
            <a:r>
              <a:rPr lang="de-DE" dirty="0" err="1"/>
              <a:t>humidity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 DHT11 </a:t>
            </a:r>
            <a:r>
              <a:rPr lang="de-DE" dirty="0" err="1"/>
              <a:t>sensor</a:t>
            </a:r>
            <a:r>
              <a:rPr lang="de-DE" dirty="0"/>
              <a:t> and </a:t>
            </a:r>
            <a:r>
              <a:rPr lang="de-DE" dirty="0" err="1"/>
              <a:t>displays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on a 16x2 LCD.  </a:t>
            </a:r>
          </a:p>
          <a:p>
            <a:r>
              <a:rPr lang="de-DE" dirty="0" err="1"/>
              <a:t>Additionally</a:t>
            </a:r>
            <a:r>
              <a:rPr lang="de-DE" dirty="0"/>
              <a:t>,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an </a:t>
            </a:r>
            <a:r>
              <a:rPr lang="de-DE" dirty="0" err="1"/>
              <a:t>air</a:t>
            </a:r>
            <a:r>
              <a:rPr lang="de-DE" dirty="0"/>
              <a:t> </a:t>
            </a:r>
            <a:r>
              <a:rPr lang="de-DE" dirty="0" err="1"/>
              <a:t>conditioner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an IR LED </a:t>
            </a:r>
            <a:r>
              <a:rPr lang="de-DE" dirty="0" err="1"/>
              <a:t>driven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a 2N2222 </a:t>
            </a:r>
            <a:r>
              <a:rPr lang="de-DE" dirty="0" err="1"/>
              <a:t>transistor</a:t>
            </a:r>
            <a:r>
              <a:rPr lang="de-DE" dirty="0"/>
              <a:t>.  </a:t>
            </a:r>
          </a:p>
          <a:p>
            <a:pPr marL="0" indent="0">
              <a:buNone/>
            </a:pPr>
            <a:r>
              <a:rPr lang="de-DE" dirty="0"/>
              <a:t>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900" b="1" dirty="0"/>
              <a:t>Components</a:t>
            </a:r>
          </a:p>
          <a:p>
            <a:pPr lvl="1"/>
            <a:r>
              <a:rPr lang="de-DE" dirty="0"/>
              <a:t>Arduino </a:t>
            </a:r>
            <a:r>
              <a:rPr lang="de-DE" dirty="0" err="1"/>
              <a:t>Mega</a:t>
            </a:r>
            <a:r>
              <a:rPr lang="de-DE" dirty="0"/>
              <a:t> 2560  </a:t>
            </a:r>
          </a:p>
          <a:p>
            <a:pPr lvl="1"/>
            <a:r>
              <a:rPr lang="de-DE" dirty="0"/>
              <a:t>DHT11 </a:t>
            </a:r>
            <a:r>
              <a:rPr lang="de-DE" dirty="0" err="1"/>
              <a:t>temperature</a:t>
            </a:r>
            <a:r>
              <a:rPr lang="de-DE" dirty="0"/>
              <a:t> &amp; </a:t>
            </a:r>
            <a:r>
              <a:rPr lang="de-DE" dirty="0" err="1"/>
              <a:t>humidity</a:t>
            </a:r>
            <a:r>
              <a:rPr lang="de-DE" dirty="0"/>
              <a:t> </a:t>
            </a:r>
            <a:r>
              <a:rPr lang="de-DE" dirty="0" err="1"/>
              <a:t>sensor</a:t>
            </a:r>
            <a:r>
              <a:rPr lang="de-DE" dirty="0"/>
              <a:t>  </a:t>
            </a:r>
          </a:p>
          <a:p>
            <a:pPr lvl="1"/>
            <a:r>
              <a:rPr lang="de-DE" dirty="0"/>
              <a:t>LCD 16x2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potentiometer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contrast</a:t>
            </a:r>
            <a:r>
              <a:rPr lang="de-DE" dirty="0"/>
              <a:t>  </a:t>
            </a:r>
          </a:p>
          <a:p>
            <a:pPr lvl="1"/>
            <a:r>
              <a:rPr lang="de-DE" dirty="0"/>
              <a:t>IR LED + 2N2222 </a:t>
            </a:r>
            <a:r>
              <a:rPr lang="de-DE" dirty="0" err="1"/>
              <a:t>transistor</a:t>
            </a:r>
            <a:r>
              <a:rPr lang="de-DE" dirty="0"/>
              <a:t>  </a:t>
            </a:r>
          </a:p>
          <a:p>
            <a:pPr lvl="1"/>
            <a:r>
              <a:rPr lang="de-DE" dirty="0" err="1"/>
              <a:t>Resistors</a:t>
            </a:r>
            <a:r>
              <a:rPr lang="de-DE" dirty="0"/>
              <a:t> and </a:t>
            </a:r>
            <a:r>
              <a:rPr lang="de-DE" dirty="0" err="1"/>
              <a:t>breadboard</a:t>
            </a:r>
            <a:r>
              <a:rPr lang="de-DE" dirty="0"/>
              <a:t>  </a:t>
            </a:r>
          </a:p>
          <a:p>
            <a:pPr marL="0" indent="0">
              <a:buNone/>
            </a:pPr>
            <a:r>
              <a:rPr lang="de-DE" dirty="0"/>
              <a:t>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</a:t>
            </a:r>
            <a:r>
              <a:rPr lang="de-DE" b="1" dirty="0" err="1"/>
              <a:t>Functions</a:t>
            </a:r>
            <a:endParaRPr lang="de-DE" b="1" dirty="0"/>
          </a:p>
          <a:p>
            <a:pPr lvl="1"/>
            <a:r>
              <a:rPr lang="de-DE" dirty="0"/>
              <a:t>Read </a:t>
            </a:r>
            <a:r>
              <a:rPr lang="de-DE" dirty="0" err="1"/>
              <a:t>temperature</a:t>
            </a:r>
            <a:r>
              <a:rPr lang="de-DE" dirty="0"/>
              <a:t> and </a:t>
            </a:r>
            <a:r>
              <a:rPr lang="de-DE" dirty="0" err="1"/>
              <a:t>humidity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DHT11  </a:t>
            </a:r>
          </a:p>
          <a:p>
            <a:pPr lvl="1"/>
            <a:r>
              <a:rPr lang="de-DE" dirty="0"/>
              <a:t>Display </a:t>
            </a:r>
            <a:r>
              <a:rPr lang="de-DE" dirty="0" err="1"/>
              <a:t>values</a:t>
            </a:r>
            <a:r>
              <a:rPr lang="de-DE" dirty="0"/>
              <a:t> on LCD in real time  </a:t>
            </a:r>
          </a:p>
          <a:p>
            <a:pPr lvl="1"/>
            <a:r>
              <a:rPr lang="de-DE" dirty="0"/>
              <a:t>Send </a:t>
            </a:r>
            <a:r>
              <a:rPr lang="de-DE" dirty="0" err="1"/>
              <a:t>infrared</a:t>
            </a:r>
            <a:r>
              <a:rPr lang="de-DE" dirty="0"/>
              <a:t> </a:t>
            </a:r>
            <a:r>
              <a:rPr lang="de-DE" dirty="0" err="1"/>
              <a:t>signals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an AC (ON/OFF)  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6663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CD2F9335-A743-04AD-3761-9B783B54B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926" y="795288"/>
            <a:ext cx="7612147" cy="565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731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3FE124B-4104-C7BF-B8A1-07A04E603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595" y="444876"/>
            <a:ext cx="8078810" cy="622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977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Office PowerPoint</Application>
  <PresentationFormat>Breitbild</PresentationFormat>
  <Paragraphs>16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Wingdings</vt:lpstr>
      <vt:lpstr>Office</vt:lpstr>
      <vt:lpstr>DHT11_TempHumidity_Sens-LCD_IRremote</vt:lpstr>
      <vt:lpstr>Short description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Mitrea Sorana (PS-SC/ESY2)</dc:creator>
  <cp:lastModifiedBy>Mitrea Sorana (PS-SC/ESY2)</cp:lastModifiedBy>
  <cp:revision>2</cp:revision>
  <dcterms:created xsi:type="dcterms:W3CDTF">2025-09-26T15:31:23Z</dcterms:created>
  <dcterms:modified xsi:type="dcterms:W3CDTF">2025-09-26T15:47:16Z</dcterms:modified>
</cp:coreProperties>
</file>