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59" r:id="rId5"/>
    <p:sldId id="262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7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8B847-C98D-42AB-9DD6-DC13ADC5F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3C35A2-595C-4C7C-9661-0FE7A3782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ED7A5-949F-4DD9-9A99-4BA4E111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FE44-D601-49E7-9C82-A6A946932AF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28D37-646E-4EBA-ADF5-DAF690DC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50C1D-4365-43BC-A75B-312D87BF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D27-133A-4FE2-9E09-B0A5B5B21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68B01-B19A-48D0-ABB4-683A1342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863003-E5BC-4AEA-AB2D-912C72056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6AEAB-E757-4A36-8905-0F89448E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FE44-D601-49E7-9C82-A6A946932AF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B3DFE-AC1D-48EE-AED2-617FB2BC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732CA-BCC2-416B-8CE8-B544AF4E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D27-133A-4FE2-9E09-B0A5B5B21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53C9D8-0E13-418A-A054-FD94E4E06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007CFE-B879-46A8-9875-61C611EA6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215F3-2125-426F-9942-6FBA5667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FE44-D601-49E7-9C82-A6A946932AF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6E696-737A-403C-99AE-9B56A755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438BA-ABC8-41C7-9871-7AECF956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D27-133A-4FE2-9E09-B0A5B5B21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3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024DF-0726-4BA6-9E26-0AC5BD94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2121A-62CA-4D9E-8983-CA89929C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FAEB4-8614-4CCF-A890-68D4B83B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FE44-D601-49E7-9C82-A6A946932AF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6B3F5-66E9-48D0-89FB-44EDDF9A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D980B-34F6-4F93-8341-9C2281B0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D27-133A-4FE2-9E09-B0A5B5B21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4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DCF04-94CE-4343-9775-DF73AC37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C4FEA-F3DD-40FD-B71F-25DC90E7A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E4CB4-4452-40E6-AD9B-6A134CB1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FE44-D601-49E7-9C82-A6A946932AF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DBB3-8E0C-4290-9E0B-4262335C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F0D7A-8A1E-40BC-9305-BE69516C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D27-133A-4FE2-9E09-B0A5B5B21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6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C2922-28F1-4BF8-AB96-C90CBC28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4F335-48D9-44DD-A3D6-60969B0D2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FBD565-C99F-46E7-B00A-C32F169BA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35454-99FC-4836-BF14-DCA2B853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FE44-D601-49E7-9C82-A6A946932AF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DE5C4-2DF5-439D-8B11-3D8FF09B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BAD45-18F2-4FE1-8C92-8A8E2DC3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D27-133A-4FE2-9E09-B0A5B5B21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0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72725-1495-4540-9F04-58C7562B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E6150-9700-41B7-B746-E32470B0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DA0DA5-FDE4-49FF-A88C-6339D83F3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693F92-8BA2-41B8-96E2-F24656F66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4784DB-2A3D-40DA-8DCA-BE7B00EA7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501BF7-AA32-4FD1-A9FA-0E50B24F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FE44-D601-49E7-9C82-A6A946932AF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750FAC-4B6A-4B4C-B6B2-5A252BC8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5793B9-A343-4519-9DC4-5550E946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D27-133A-4FE2-9E09-B0A5B5B21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B6397-9623-4203-B074-79B50585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8FD260-2460-4F58-BD69-1C3D216B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FE44-D601-49E7-9C82-A6A946932AF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C2661A-47BF-474A-A2CA-F15F51CC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46976A-63AC-4519-B677-2E232731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D27-133A-4FE2-9E09-B0A5B5B21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1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FC5CA-E2F7-4211-B974-E824DB1A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FE44-D601-49E7-9C82-A6A946932AF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E6A3-D722-4146-891A-FC87DDC2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78BB62-72CB-45BF-8E28-147B998A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D27-133A-4FE2-9E09-B0A5B5B21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1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356F8-6738-4707-9849-8F627314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C1EF7-E05C-49A8-BE94-74E0AB533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6CA76F-30BC-4E6B-9BA9-D65394AE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16ECC-A582-47DD-99DF-B73A5D68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FE44-D601-49E7-9C82-A6A946932AF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CC29D-C155-49AE-A892-2F8882D0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05C270-C1B0-49C2-B5B7-EDD5DA8A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D27-133A-4FE2-9E09-B0A5B5B21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5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FB3-1037-40D3-9349-BFE41956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E70E4D-3671-45F6-B744-84E3EAD9C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11DC01-80A7-4B8C-8095-04FCE6A2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B8AFA2-F780-43DB-B7C4-3710D3CE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FE44-D601-49E7-9C82-A6A946932AF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30CAF-373B-4713-AA45-AE99CD20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6807F-36AB-41F1-9110-FE0C9F0B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D27-133A-4FE2-9E09-B0A5B5B21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5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EF5915-12B7-4D3C-B7DD-B867026C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4AB7B-AF10-43C4-8E06-7C27A6DEC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A60D4-7C23-49A1-AF36-B7138D09B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EFE44-D601-49E7-9C82-A6A946932AF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8E086-F94A-4045-8517-B2574879E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5CC66-E3A4-4449-BAB9-51E367251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AD27-133A-4FE2-9E09-B0A5B5B21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6E52D-C872-4505-B73B-8B45B0D23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Research on </a:t>
            </a:r>
            <a:br>
              <a:rPr lang="en-US" altLang="zh-CN" dirty="0"/>
            </a:br>
            <a:r>
              <a:rPr lang="en-US" altLang="zh-CN" dirty="0"/>
              <a:t>Facial Expression Recognition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49C4D-4752-4ED0-91E7-F6232D1E4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3173"/>
            <a:ext cx="9144000" cy="1655762"/>
          </a:xfrm>
        </p:spPr>
        <p:txBody>
          <a:bodyPr/>
          <a:lstStyle/>
          <a:p>
            <a:r>
              <a:rPr lang="en-US" altLang="zh-CN" dirty="0"/>
              <a:t>Teammate: Run Zhang</a:t>
            </a:r>
          </a:p>
          <a:p>
            <a:r>
              <a:rPr lang="en-US" altLang="zh-CN" dirty="0"/>
              <a:t>Date: 2021/5/16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4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841518-83B7-48D5-8896-0201693A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Project Direction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975CC-99AB-4AC9-9F99-C23773E4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30" y="2386584"/>
            <a:ext cx="10716270" cy="3253771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Inspired by facial recognition technology, apply machine learning in the field of facial expression recognition.</a:t>
            </a:r>
          </a:p>
          <a:p>
            <a:endParaRPr lang="en-US" altLang="zh-CN" dirty="0"/>
          </a:p>
          <a:p>
            <a:r>
              <a:rPr lang="en-US" altLang="zh-CN" dirty="0"/>
              <a:t>Build Convolutional Neural Network structure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Add </a:t>
            </a:r>
            <a:r>
              <a:rPr lang="en-US" altLang="zh-CN" dirty="0" err="1"/>
              <a:t>CenterLoss</a:t>
            </a:r>
            <a:r>
              <a:rPr lang="en-US" altLang="zh-CN" dirty="0"/>
              <a:t> Function to enhance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82892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841518-83B7-48D5-8896-0201693A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Dataset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975CC-99AB-4AC9-9F99-C23773E4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30" y="2386584"/>
            <a:ext cx="10716270" cy="1628289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Extended Cohn-</a:t>
            </a:r>
            <a:r>
              <a:rPr lang="en-US" altLang="zh-CN" dirty="0" err="1"/>
              <a:t>Kanade</a:t>
            </a:r>
            <a:r>
              <a:rPr lang="en-US" altLang="zh-CN" dirty="0"/>
              <a:t> Dataset (CK+)</a:t>
            </a:r>
          </a:p>
          <a:p>
            <a:r>
              <a:rPr lang="en-US" altLang="zh-CN" dirty="0"/>
              <a:t>123 Subjects with facial images in seven emotions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Anger, contempt, disgust, fear, happy, sadness and surprise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DA6A7F-E4F7-4087-A5D1-D2A94E2B8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17" y="4344808"/>
            <a:ext cx="1603229" cy="16032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F60A3D-D917-494C-9261-8687647DA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21" y="4344807"/>
            <a:ext cx="1603229" cy="16032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15ED12F-66E3-43D6-923F-403ABB437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625" y="4344807"/>
            <a:ext cx="1603229" cy="16032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156147E-3D5F-4F4F-B24F-D8F854B43443}"/>
              </a:ext>
            </a:extLst>
          </p:cNvPr>
          <p:cNvSpPr txBox="1"/>
          <p:nvPr/>
        </p:nvSpPr>
        <p:spPr>
          <a:xfrm>
            <a:off x="9102734" y="6141197"/>
            <a:ext cx="103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Surprise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7BCDE3-F19C-4E98-B254-148F2B8C2372}"/>
              </a:ext>
            </a:extLst>
          </p:cNvPr>
          <p:cNvSpPr txBox="1"/>
          <p:nvPr/>
        </p:nvSpPr>
        <p:spPr>
          <a:xfrm>
            <a:off x="5416711" y="614119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Happy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3DA123-1402-4D57-8FC4-F96CB0D91458}"/>
              </a:ext>
            </a:extLst>
          </p:cNvPr>
          <p:cNvSpPr txBox="1"/>
          <p:nvPr/>
        </p:nvSpPr>
        <p:spPr>
          <a:xfrm>
            <a:off x="1730688" y="614119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59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841518-83B7-48D5-8896-0201693A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CNN Structure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2B6FE0-CC2B-468E-8746-D148962AD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20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975CC-99AB-4AC9-9F99-C23773E4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altLang="zh-CN" sz="2200" dirty="0"/>
              <a:t>The CNN structure combines with </a:t>
            </a:r>
          </a:p>
          <a:p>
            <a:pPr lvl="1"/>
            <a:r>
              <a:rPr lang="en-US" altLang="zh-CN" sz="1800" dirty="0"/>
              <a:t>two convolutional layers</a:t>
            </a:r>
          </a:p>
          <a:p>
            <a:pPr lvl="1"/>
            <a:r>
              <a:rPr lang="en-US" altLang="zh-CN" sz="1800" dirty="0"/>
              <a:t>two pooling layers</a:t>
            </a:r>
          </a:p>
          <a:p>
            <a:pPr lvl="1"/>
            <a:r>
              <a:rPr lang="en-US" altLang="zh-CN" sz="1800" dirty="0"/>
              <a:t>two fully connection layers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9376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841518-83B7-48D5-8896-0201693A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Center Loss Function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975CC-99AB-4AC9-9F99-C23773E4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altLang="zh-CN" sz="2200" dirty="0"/>
              <a:t>Center Loss function minimizes the distance within the same cluster.</a:t>
            </a:r>
            <a:endParaRPr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703B68-CDD0-45BB-859D-44097EFA3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24" y="2289168"/>
            <a:ext cx="5790207" cy="44164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6FDC69-6A51-4AC1-96E0-786C37519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51" y="739127"/>
            <a:ext cx="3609103" cy="94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4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841518-83B7-48D5-8896-0201693A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Training Process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5CDCB8-6500-4DF4-B94F-B1B7AB75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9677"/>
            <a:ext cx="4808637" cy="38674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B26F87-E1B8-4D7A-A3BE-901A46BD1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995" y="2569677"/>
            <a:ext cx="3436918" cy="17794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A04B1C9-CE76-4F30-8F29-D735744F3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995" y="4646307"/>
            <a:ext cx="3467400" cy="179085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537FD18-B570-4A6F-893A-179F7F2A9B3C}"/>
              </a:ext>
            </a:extLst>
          </p:cNvPr>
          <p:cNvSpPr txBox="1"/>
          <p:nvPr/>
        </p:nvSpPr>
        <p:spPr>
          <a:xfrm>
            <a:off x="10148887" y="5218568"/>
            <a:ext cx="13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</a:t>
            </a:r>
            <a:r>
              <a:rPr lang="en-US" altLang="zh-CN" dirty="0" err="1"/>
              <a:t>CenterLoss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E2EC7D-C2DD-4ABD-A852-A0ACDCB483A4}"/>
              </a:ext>
            </a:extLst>
          </p:cNvPr>
          <p:cNvSpPr txBox="1"/>
          <p:nvPr/>
        </p:nvSpPr>
        <p:spPr>
          <a:xfrm>
            <a:off x="10148887" y="3136223"/>
            <a:ext cx="13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Without </a:t>
            </a:r>
            <a:r>
              <a:rPr lang="en-US" altLang="zh-CN" dirty="0" err="1"/>
              <a:t>CenterLoss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27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841518-83B7-48D5-8896-0201693A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Visualize the Training Result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A26215-DB5C-4156-915B-618D21F9D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2911928"/>
            <a:ext cx="5350854" cy="296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0AC1C77-DC06-42ED-92D9-344E96180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09" y="2911926"/>
            <a:ext cx="5367965" cy="296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BF5EB98-E17B-4958-823E-3C6930A8C636}"/>
              </a:ext>
            </a:extLst>
          </p:cNvPr>
          <p:cNvSpPr txBox="1"/>
          <p:nvPr/>
        </p:nvSpPr>
        <p:spPr>
          <a:xfrm>
            <a:off x="8291469" y="2207217"/>
            <a:ext cx="13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Without </a:t>
            </a:r>
            <a:r>
              <a:rPr lang="en-US" altLang="zh-CN" dirty="0" err="1"/>
              <a:t>CenterLoss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AE8D97-A0D9-47DE-BAE0-6A78BD91CEA2}"/>
              </a:ext>
            </a:extLst>
          </p:cNvPr>
          <p:cNvSpPr txBox="1"/>
          <p:nvPr/>
        </p:nvSpPr>
        <p:spPr>
          <a:xfrm>
            <a:off x="2547601" y="2207217"/>
            <a:ext cx="13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</a:t>
            </a:r>
            <a:r>
              <a:rPr lang="en-US" altLang="zh-CN" dirty="0" err="1"/>
              <a:t>CenterLoss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08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841518-83B7-48D5-8896-0201693A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Visualize the Testing Result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F5EB98-E17B-4958-823E-3C6930A8C636}"/>
              </a:ext>
            </a:extLst>
          </p:cNvPr>
          <p:cNvSpPr txBox="1"/>
          <p:nvPr/>
        </p:nvSpPr>
        <p:spPr>
          <a:xfrm>
            <a:off x="8291469" y="2207217"/>
            <a:ext cx="13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Without </a:t>
            </a:r>
            <a:r>
              <a:rPr lang="en-US" altLang="zh-CN" dirty="0" err="1"/>
              <a:t>CenterLoss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AE8D97-A0D9-47DE-BAE0-6A78BD91CEA2}"/>
              </a:ext>
            </a:extLst>
          </p:cNvPr>
          <p:cNvSpPr txBox="1"/>
          <p:nvPr/>
        </p:nvSpPr>
        <p:spPr>
          <a:xfrm>
            <a:off x="2640907" y="2207217"/>
            <a:ext cx="13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</a:t>
            </a:r>
            <a:r>
              <a:rPr lang="en-US" altLang="zh-CN" dirty="0" err="1"/>
              <a:t>CenterLoss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D74DBE-E120-4A0E-92B7-494D4C552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6" y="2853548"/>
            <a:ext cx="5456156" cy="302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71F4D3B-A5DD-4B90-A46A-233E6A882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53548"/>
            <a:ext cx="5473606" cy="302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2D312-6326-4E3D-A88C-A9B31B21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for watching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1497A-F924-4C15-B6D6-5CE79F61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</a:p>
          <a:p>
            <a:pPr lvl="1"/>
            <a:r>
              <a:rPr lang="en-US" altLang="zh-CN" dirty="0"/>
              <a:t>Y. Sun, X. Wang, and X. Tang. Deep learning face representation by joint </a:t>
            </a:r>
            <a:r>
              <a:rPr lang="en-US" altLang="zh-CN" dirty="0" err="1"/>
              <a:t>identificationverification</a:t>
            </a:r>
            <a:r>
              <a:rPr lang="en-US" altLang="zh-CN" dirty="0"/>
              <a:t>. Technical report, arXiv:1406.4773, 2014. </a:t>
            </a:r>
          </a:p>
          <a:p>
            <a:pPr lvl="1"/>
            <a:r>
              <a:rPr lang="en-US" altLang="zh-CN" dirty="0" err="1"/>
              <a:t>Yandong</a:t>
            </a:r>
            <a:r>
              <a:rPr lang="en-US" altLang="zh-CN" dirty="0"/>
              <a:t> Wen, </a:t>
            </a:r>
            <a:r>
              <a:rPr lang="en-US" altLang="zh-CN" dirty="0" err="1"/>
              <a:t>Kaipeng</a:t>
            </a:r>
            <a:r>
              <a:rPr lang="en-US" altLang="zh-CN" dirty="0"/>
              <a:t> Zhang, </a:t>
            </a:r>
            <a:r>
              <a:rPr lang="en-US" altLang="zh-CN" dirty="0" err="1"/>
              <a:t>Zhifeng</a:t>
            </a:r>
            <a:r>
              <a:rPr lang="en-US" altLang="zh-CN" dirty="0"/>
              <a:t> Li, and Yu </a:t>
            </a:r>
            <a:r>
              <a:rPr lang="en-US" altLang="zh-CN" dirty="0" err="1"/>
              <a:t>Qiao</a:t>
            </a:r>
            <a:r>
              <a:rPr lang="en-US" altLang="zh-CN" dirty="0"/>
              <a:t>. A discriminative feature learning approach for deep face recognition. In ECCV, 2016. </a:t>
            </a:r>
          </a:p>
          <a:p>
            <a:pPr lvl="1"/>
            <a:r>
              <a:rPr lang="en-US" altLang="zh-CN" dirty="0"/>
              <a:t>S. Li and W. Deng, “Deep facial expression recognition: A survey,” </a:t>
            </a:r>
            <a:r>
              <a:rPr lang="en-US" altLang="zh-CN" dirty="0" err="1"/>
              <a:t>CoRR</a:t>
            </a:r>
            <a:r>
              <a:rPr lang="en-US" altLang="zh-CN" dirty="0"/>
              <a:t>, vol. abs/1804.08348, Jun. 2018</a:t>
            </a:r>
          </a:p>
          <a:p>
            <a:pPr lvl="1"/>
            <a:r>
              <a:rPr lang="en-US" altLang="zh-CN" dirty="0"/>
              <a:t>https://github.com/WuJie1010/Facial-Expression-Recognition.Pytorch</a:t>
            </a:r>
          </a:p>
          <a:p>
            <a:pPr lvl="1"/>
            <a:r>
              <a:rPr lang="en-US" altLang="zh-CN" dirty="0"/>
              <a:t>https://github.com/EncodeTS/TensorFlow_Center_Loss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1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243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Research on  Facial Expression Recognition</vt:lpstr>
      <vt:lpstr>Project Direction</vt:lpstr>
      <vt:lpstr>Dataset</vt:lpstr>
      <vt:lpstr>CNN Structure</vt:lpstr>
      <vt:lpstr>Center Loss Function</vt:lpstr>
      <vt:lpstr>Training Process</vt:lpstr>
      <vt:lpstr>Visualize the Training Result</vt:lpstr>
      <vt:lpstr>Visualize the Testing Result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on Facial Expression Recognition</dc:title>
  <dc:creator>Zhang, Run</dc:creator>
  <cp:lastModifiedBy>Zhang, Run</cp:lastModifiedBy>
  <cp:revision>10</cp:revision>
  <dcterms:created xsi:type="dcterms:W3CDTF">2021-05-16T10:59:02Z</dcterms:created>
  <dcterms:modified xsi:type="dcterms:W3CDTF">2021-05-16T12:43:56Z</dcterms:modified>
</cp:coreProperties>
</file>