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56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9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06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1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95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1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65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64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6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31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9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512D2-824D-46C7-A90A-802BC3FF7C9E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23D76-6874-493E-A68F-B0BC8227F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55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3200" dirty="0" smtClean="0"/>
              <a:t>Java </a:t>
            </a:r>
            <a:r>
              <a:rPr kumimoji="1" lang="ja-JP" altLang="en-US" sz="3200" dirty="0" smtClean="0"/>
              <a:t>オブジェクト指向</a:t>
            </a:r>
            <a:r>
              <a:rPr kumimoji="1" lang="en-US" altLang="ja-JP" sz="3200" dirty="0" smtClean="0"/>
              <a:t>/</a:t>
            </a:r>
            <a:r>
              <a:rPr kumimoji="1" lang="ja-JP" altLang="en-US" sz="3200" dirty="0" smtClean="0"/>
              <a:t>抽象化１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9170" y="1599467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焼き場係</a:t>
            </a:r>
            <a:endParaRPr kumimoji="1" lang="ja-JP" altLang="en-US" sz="2800" dirty="0"/>
          </a:p>
        </p:txBody>
      </p:sp>
      <p:pic>
        <p:nvPicPr>
          <p:cNvPr id="1026" name="Picture 2" descr="C:\Users\Owner\AppData\Local\Microsoft\Windows\Temporary Internet Files\Content.IE5\E57322MX\man-in-black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749099"/>
            <a:ext cx="2334040" cy="280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051720" y="2924943"/>
            <a:ext cx="2304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焼く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/>
              <a:t>→</a:t>
            </a:r>
            <a:endParaRPr lang="en-US" altLang="ja-JP" sz="3200" dirty="0" smtClean="0"/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さらに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載せる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/>
              <a:t>→</a:t>
            </a:r>
            <a:endParaRPr lang="en-US" altLang="ja-JP" sz="3200" dirty="0" smtClean="0"/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炭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を</a:t>
            </a:r>
            <a:r>
              <a:rPr lang="ja-JP" altLang="en-US" sz="3200" dirty="0" smtClean="0">
                <a:solidFill>
                  <a:srgbClr val="FF0000"/>
                </a:solidFill>
              </a:rPr>
              <a:t>たす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r>
              <a:rPr kumimoji="1" lang="ja-JP" altLang="en-US" sz="3200" dirty="0" smtClean="0"/>
              <a:t>→</a:t>
            </a:r>
            <a:endParaRPr kumimoji="1" lang="ja-JP" altLang="en-US" sz="3200" dirty="0"/>
          </a:p>
        </p:txBody>
      </p:sp>
      <p:pic>
        <p:nvPicPr>
          <p:cNvPr id="1027" name="Picture 3" descr="C:\Users\Owner\AppData\Local\Microsoft\Windows\Temporary Internet Files\Content.IE5\6X71JLSI\thinking-294525_960_72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832" y="2730273"/>
            <a:ext cx="1664804" cy="332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7100900" y="1599467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お客さん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0192" y="3029649"/>
            <a:ext cx="1800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たれにつける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 smtClean="0"/>
              <a:t>←</a:t>
            </a:r>
            <a:endParaRPr lang="en-US" altLang="ja-JP" sz="2800" dirty="0" smtClean="0"/>
          </a:p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食べる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/>
              <a:t>←</a:t>
            </a:r>
            <a:endParaRPr kumimoji="1" lang="ja-JP" altLang="en-US" sz="2800" dirty="0"/>
          </a:p>
        </p:txBody>
      </p:sp>
      <p:pic>
        <p:nvPicPr>
          <p:cNvPr id="1028" name="Picture 4" descr="C:\Users\Owner\AppData\Local\Microsoft\Windows\Temporary Internet Files\Content.IE5\6X71JLSI\Spareribs_bbq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86622"/>
            <a:ext cx="2555776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355976" y="3891423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食材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108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Office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Java オブジェクト指向/抽象化１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オブジェクト指向/抽象化１</dc:title>
  <dc:creator>Owner</dc:creator>
  <cp:lastModifiedBy>Owner</cp:lastModifiedBy>
  <cp:revision>1</cp:revision>
  <dcterms:created xsi:type="dcterms:W3CDTF">2017-06-14T04:36:33Z</dcterms:created>
  <dcterms:modified xsi:type="dcterms:W3CDTF">2017-06-14T04:46:14Z</dcterms:modified>
</cp:coreProperties>
</file>