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8A6D3-72D9-4C3D-A26B-E6D729C81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8B4944-3A3A-4EB6-AE9A-D46FEB89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3FFBA-8A9C-4ABA-85EC-A01897CD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BCA86-16CE-487F-AB33-EAC2590D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F971D-9B73-40E0-854E-EC69B331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9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EC627-8E16-476A-98AB-6B405264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0234C-3FAF-4C4D-AB2A-F9C6ECF0D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4388C-6DDD-44BB-95EB-98ACEE0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53CC0-1FAB-4BEE-87A8-898BF613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F910FB-6068-4523-8A97-3C42211A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3AE448-8D24-4B20-96AF-E8C745C49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30B97-E7E5-4EC9-9888-4BF784D3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7FDC5-50F3-44AD-A045-E37E7C6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508B5-6109-4476-8088-9CB681A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C6E84-A59E-4CE6-B528-5114C709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87AF5-6458-4EB0-A80D-BBD9255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ADFE2-21EA-4D44-B26F-2E4078FA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390D3-EE95-4EE7-B2E3-B12AEC82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11E80-0B0B-41DD-852A-393A39F0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18224-AA5E-4795-90C3-7C14D618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8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CC6C4-368B-477F-9EDD-3D9243F5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34F4C4-7826-4E8D-8E8D-824B56B4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DA0A6-EBAC-481C-BD28-1ACBC5BF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AB2F8-E044-4D06-9A48-243C230E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555F4-EFA3-4035-8EE9-5E44D9C7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41DCE-780A-4587-A506-14BF6212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8E3A0-873A-464F-B35C-43250D9A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655233-9DB6-412C-B728-CA2B968E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A5B9B1-963E-4B4E-AF66-170D49C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0F8BB-19ED-45AB-9D86-84CF5C88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DB4932-B0ED-4516-AC49-F99660D5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41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B7356-4A3F-4107-9A93-C2B4C6ED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BCAA1D-045F-44DB-B4D7-C5F2718C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182EBA-7C07-4F06-8AED-D7B715EC8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DFAD0-DAA0-4352-96FF-A9B662EE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81468B-57FE-4CCD-95D2-C510F6744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CD52C0-BD67-43BF-A789-2604DB85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6CFF37-C266-49BA-A8C6-319FBD69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43F92-AD6D-4B32-8BFF-691ACFB0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A00E0-8E64-4FEF-AA62-DB8EC90F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79C310-6864-49AC-AB2B-578ED341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6D2C26-EE00-4322-BA87-2EAB1E5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81B9EF-AF9A-4D1A-ABB1-D6B5026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4B20DC-8A85-42BB-AC7F-D890DA8A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62A574-C6C7-4099-BE78-AB5945D0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70B393-556B-4814-92D3-323C28F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4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5935C-9141-42F5-B8C2-797BDFF1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8DC06-5A10-43B8-8EB7-9A27302A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09963E-F1CB-463F-B471-69243306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F60C6A-9082-46AA-9B12-2097E525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9AF80B-4D38-4673-9DCC-DED29DA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9FFD90-6A02-45C6-A1F4-A001938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5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65B24-E793-4C34-999A-52E04122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4906DD-D2AF-430A-BB78-FA63E58E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37E755-13E0-4B6A-8A07-579BE22A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C2CCFF-E6FA-456C-AD2D-BE5A3307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1CA5A-28A7-406D-AE98-5B0BBAE6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0F3728-B47A-4E92-9052-2047448F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5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96476C-7C92-4EEB-B37C-06FA1007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86F24-A419-4375-9128-60A5E946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3952E-8F48-4AB4-9A05-02BFFA67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0E0D-4F52-4133-965E-5B2916B2E024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2E627-73BD-41C9-A686-536A6FB32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77709-01A4-47AF-8D91-494E82699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5161-EAA8-4378-BB0C-22FA908AD8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D8ECB71-7EAB-4CEB-881D-C278143E92A1}"/>
              </a:ext>
            </a:extLst>
          </p:cNvPr>
          <p:cNvGrpSpPr/>
          <p:nvPr/>
        </p:nvGrpSpPr>
        <p:grpSpPr>
          <a:xfrm>
            <a:off x="1695911" y="3017971"/>
            <a:ext cx="2517001" cy="2589727"/>
            <a:chOff x="1695911" y="3017971"/>
            <a:chExt cx="2517001" cy="258972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C65AE61-CD8D-48A9-ADD8-B4B4F2FA826E}"/>
                </a:ext>
              </a:extLst>
            </p:cNvPr>
            <p:cNvSpPr/>
            <p:nvPr/>
          </p:nvSpPr>
          <p:spPr>
            <a:xfrm>
              <a:off x="1695911" y="3017971"/>
              <a:ext cx="2517001" cy="25897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0982A76-BA09-4362-8C0D-ABCD9BF460A4}"/>
                </a:ext>
              </a:extLst>
            </p:cNvPr>
            <p:cNvSpPr/>
            <p:nvPr/>
          </p:nvSpPr>
          <p:spPr>
            <a:xfrm>
              <a:off x="1784412" y="3142835"/>
              <a:ext cx="2340000" cy="23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ABB5C00-7860-4883-B890-77714CA3BB80}"/>
                </a:ext>
              </a:extLst>
            </p:cNvPr>
            <p:cNvSpPr/>
            <p:nvPr/>
          </p:nvSpPr>
          <p:spPr>
            <a:xfrm>
              <a:off x="2054412" y="3412835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D4F06C-EABC-4A48-9218-B3E487047D99}"/>
              </a:ext>
            </a:extLst>
          </p:cNvPr>
          <p:cNvSpPr txBox="1"/>
          <p:nvPr/>
        </p:nvSpPr>
        <p:spPr>
          <a:xfrm>
            <a:off x="1522162" y="2239347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酸素（くり貫き用）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1A6A98-BBAE-4298-AE2C-0B613943EFCF}"/>
              </a:ext>
            </a:extLst>
          </p:cNvPr>
          <p:cNvSpPr txBox="1"/>
          <p:nvPr/>
        </p:nvSpPr>
        <p:spPr>
          <a:xfrm>
            <a:off x="4663751" y="313750"/>
            <a:ext cx="2864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Dolphin’s Heart</a:t>
            </a:r>
            <a:br>
              <a:rPr kumimoji="1" lang="en-US" altLang="ja-JP" dirty="0"/>
            </a:br>
            <a:r>
              <a:rPr kumimoji="1" lang="ja-JP" altLang="en-US" dirty="0"/>
              <a:t>ミニマップ用アイコン集</a:t>
            </a:r>
            <a:endParaRPr kumimoji="1" lang="en-US" altLang="ja-JP" dirty="0"/>
          </a:p>
          <a:p>
            <a:pPr algn="ctr"/>
            <a:r>
              <a:rPr lang="ja-JP" altLang="en-US" dirty="0"/>
              <a:t>保存するときは</a:t>
            </a:r>
            <a:r>
              <a:rPr lang="en-US" altLang="ja-JP" dirty="0" err="1"/>
              <a:t>png</a:t>
            </a:r>
            <a:r>
              <a:rPr lang="ja-JP" altLang="en-US" dirty="0"/>
              <a:t>で！</a:t>
            </a:r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D35DBF1-F8CE-4814-9AAF-5881A0B2E4FC}"/>
              </a:ext>
            </a:extLst>
          </p:cNvPr>
          <p:cNvGrpSpPr/>
          <p:nvPr/>
        </p:nvGrpSpPr>
        <p:grpSpPr>
          <a:xfrm>
            <a:off x="7862902" y="3142835"/>
            <a:ext cx="2340000" cy="2340000"/>
            <a:chOff x="7479195" y="3017971"/>
            <a:chExt cx="2340000" cy="234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5B78230-BA66-4CB9-B0D8-6CBAB6A14079}"/>
                </a:ext>
              </a:extLst>
            </p:cNvPr>
            <p:cNvSpPr/>
            <p:nvPr/>
          </p:nvSpPr>
          <p:spPr>
            <a:xfrm>
              <a:off x="7479195" y="3017971"/>
              <a:ext cx="2340000" cy="23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A3CF018-66DB-4CFF-AD84-1EA46DF1776B}"/>
                </a:ext>
              </a:extLst>
            </p:cNvPr>
            <p:cNvSpPr/>
            <p:nvPr/>
          </p:nvSpPr>
          <p:spPr>
            <a:xfrm>
              <a:off x="7749195" y="328797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E8C7F5-1A39-4BCC-B8EB-D808885FA15A}"/>
              </a:ext>
            </a:extLst>
          </p:cNvPr>
          <p:cNvSpPr txBox="1"/>
          <p:nvPr/>
        </p:nvSpPr>
        <p:spPr>
          <a:xfrm>
            <a:off x="7600653" y="2239347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酸素</a:t>
            </a:r>
          </a:p>
        </p:txBody>
      </p:sp>
    </p:spTree>
    <p:extLst>
      <p:ext uri="{BB962C8B-B14F-4D97-AF65-F5344CB8AC3E}">
        <p14:creationId xmlns:p14="http://schemas.microsoft.com/office/powerpoint/2010/main" val="14761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8862911-4608-4668-BB78-3FBB2E0D1DCA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251AE3-1ED9-4515-90E1-24591E2E2D71}"/>
              </a:ext>
            </a:extLst>
          </p:cNvPr>
          <p:cNvSpPr txBox="1"/>
          <p:nvPr/>
        </p:nvSpPr>
        <p:spPr>
          <a:xfrm>
            <a:off x="4663751" y="1334278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エネミー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5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3420764-BC3C-4263-B319-C78B185260D0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4656000" y="1989000"/>
            <a:chExt cx="2880000" cy="2880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F84FF7E-9E6D-4D8C-AE8A-EC3FCAAC2DEE}"/>
                </a:ext>
              </a:extLst>
            </p:cNvPr>
            <p:cNvSpPr/>
            <p:nvPr/>
          </p:nvSpPr>
          <p:spPr>
            <a:xfrm>
              <a:off x="4656000" y="1989000"/>
              <a:ext cx="2880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C1A4D3F-76C7-4A8A-9AB1-2C312CC3A1D6}"/>
                </a:ext>
              </a:extLst>
            </p:cNvPr>
            <p:cNvGrpSpPr/>
            <p:nvPr/>
          </p:nvGrpSpPr>
          <p:grpSpPr>
            <a:xfrm>
              <a:off x="4656000" y="1989000"/>
              <a:ext cx="2880000" cy="2880000"/>
              <a:chOff x="7105051" y="1423024"/>
              <a:chExt cx="2880000" cy="2880000"/>
            </a:xfrm>
          </p:grpSpPr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A8DFB10D-D93D-4124-9F68-DC6E0673E6D6}"/>
                  </a:ext>
                </a:extLst>
              </p:cNvPr>
              <p:cNvSpPr/>
              <p:nvPr/>
            </p:nvSpPr>
            <p:spPr>
              <a:xfrm>
                <a:off x="7105051" y="1423024"/>
                <a:ext cx="2880000" cy="28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4BC92A58-DFB6-40BE-A6A5-F8CBE821A42C}"/>
                  </a:ext>
                </a:extLst>
              </p:cNvPr>
              <p:cNvSpPr/>
              <p:nvPr/>
            </p:nvSpPr>
            <p:spPr>
              <a:xfrm>
                <a:off x="7375051" y="1693024"/>
                <a:ext cx="2340000" cy="23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33FD56D-FA78-4E42-9633-6B190EFE5DCB}"/>
                  </a:ext>
                </a:extLst>
              </p:cNvPr>
              <p:cNvSpPr/>
              <p:nvPr/>
            </p:nvSpPr>
            <p:spPr>
              <a:xfrm>
                <a:off x="7645051" y="1963024"/>
                <a:ext cx="1800000" cy="180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D6DC53-01D8-4DE5-A2ED-956B950F2273}"/>
              </a:ext>
            </a:extLst>
          </p:cNvPr>
          <p:cNvSpPr txBox="1"/>
          <p:nvPr/>
        </p:nvSpPr>
        <p:spPr>
          <a:xfrm>
            <a:off x="4671502" y="671804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エネミー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8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338E1A40-F4D8-4979-A3C6-2259FB1476F9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990373-E941-47F5-953A-E64436AB359E}"/>
              </a:ext>
            </a:extLst>
          </p:cNvPr>
          <p:cNvSpPr txBox="1"/>
          <p:nvPr/>
        </p:nvSpPr>
        <p:spPr>
          <a:xfrm>
            <a:off x="4663751" y="1268964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障害物（ノンアクティブエネミー）</a:t>
            </a:r>
          </a:p>
        </p:txBody>
      </p:sp>
    </p:spTree>
    <p:extLst>
      <p:ext uri="{BB962C8B-B14F-4D97-AF65-F5344CB8AC3E}">
        <p14:creationId xmlns:p14="http://schemas.microsoft.com/office/powerpoint/2010/main" val="108841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4D5A69CF-671F-464F-B217-3BE8DCA8412D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9EDF7F-2871-45E7-B737-1209BB58397D}"/>
              </a:ext>
            </a:extLst>
          </p:cNvPr>
          <p:cNvSpPr txBox="1"/>
          <p:nvPr/>
        </p:nvSpPr>
        <p:spPr>
          <a:xfrm>
            <a:off x="4663751" y="1063690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</a:t>
            </a:r>
          </a:p>
        </p:txBody>
      </p:sp>
    </p:spTree>
    <p:extLst>
      <p:ext uri="{BB962C8B-B14F-4D97-AF65-F5344CB8AC3E}">
        <p14:creationId xmlns:p14="http://schemas.microsoft.com/office/powerpoint/2010/main" val="4255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A3AC17F-333A-4ABE-B2E3-E69F08D9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0" y="2867000"/>
            <a:ext cx="3925499" cy="3675584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F283714-9169-4BED-9CC9-0D4549B36623}"/>
              </a:ext>
            </a:extLst>
          </p:cNvPr>
          <p:cNvGrpSpPr/>
          <p:nvPr/>
        </p:nvGrpSpPr>
        <p:grpSpPr>
          <a:xfrm>
            <a:off x="7333648" y="2757535"/>
            <a:ext cx="3925501" cy="3675584"/>
            <a:chOff x="7333648" y="2757535"/>
            <a:chExt cx="3925501" cy="36755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8746B8B-0AAA-4301-8222-5120A59D37F6}"/>
                </a:ext>
              </a:extLst>
            </p:cNvPr>
            <p:cNvSpPr/>
            <p:nvPr/>
          </p:nvSpPr>
          <p:spPr>
            <a:xfrm>
              <a:off x="7333648" y="2757535"/>
              <a:ext cx="3925499" cy="3675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60CE1A5-AEF6-4FE6-8540-6795B24D7DDE}"/>
                </a:ext>
              </a:extLst>
            </p:cNvPr>
            <p:cNvSpPr/>
            <p:nvPr/>
          </p:nvSpPr>
          <p:spPr>
            <a:xfrm>
              <a:off x="7333649" y="2757535"/>
              <a:ext cx="3925499" cy="3675584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E7763E61-2B86-4A5C-8320-82F5D052AAA8}"/>
                </a:ext>
              </a:extLst>
            </p:cNvPr>
            <p:cNvSpPr/>
            <p:nvPr/>
          </p:nvSpPr>
          <p:spPr>
            <a:xfrm>
              <a:off x="7333650" y="5309119"/>
              <a:ext cx="3925499" cy="112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8DF834-D7E2-4781-B86C-09A7CE080B93}"/>
              </a:ext>
            </a:extLst>
          </p:cNvPr>
          <p:cNvSpPr txBox="1"/>
          <p:nvPr/>
        </p:nvSpPr>
        <p:spPr>
          <a:xfrm>
            <a:off x="1156996" y="877078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なんか適当に作ったやつ（元データなし）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BB3456-D8A7-42A2-A5D8-B701C017DE37}"/>
              </a:ext>
            </a:extLst>
          </p:cNvPr>
          <p:cNvSpPr txBox="1"/>
          <p:nvPr/>
        </p:nvSpPr>
        <p:spPr>
          <a:xfrm>
            <a:off x="7476930" y="1013927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グループ化済みプレイヤーアイコン</a:t>
            </a:r>
          </a:p>
        </p:txBody>
      </p:sp>
    </p:spTree>
    <p:extLst>
      <p:ext uri="{BB962C8B-B14F-4D97-AF65-F5344CB8AC3E}">
        <p14:creationId xmlns:p14="http://schemas.microsoft.com/office/powerpoint/2010/main" val="94463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</Words>
  <Application>Microsoft Office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kouno takaya</dc:creator>
  <cp:lastModifiedBy>kouno takaya</cp:lastModifiedBy>
  <cp:revision>6</cp:revision>
  <dcterms:created xsi:type="dcterms:W3CDTF">2018-05-22T08:40:35Z</dcterms:created>
  <dcterms:modified xsi:type="dcterms:W3CDTF">2018-05-22T12:44:21Z</dcterms:modified>
</cp:coreProperties>
</file>