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B3452-4024-4F62-BFF7-2C20EB7D8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D80A4A-9398-435A-BBC2-46F6FE4BE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5ED402-4402-4370-BCCB-D68190BA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291B-E1EB-4713-B3B5-0D64F519E91E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D8284E-55D7-47FB-BBDD-4A20DB6F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D568C4-EB62-4200-AFC7-B9379793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AAE9-65C2-4C89-92E7-96D533BB2A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69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8F7496-57B7-49F4-9B45-F9BB7B70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7A797C-9728-43BC-BFE3-1F71CC467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3BF253-E43C-463E-B435-14799929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291B-E1EB-4713-B3B5-0D64F519E91E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E2C9C1-27BB-420A-9B2A-680B09A0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2F4071-E6B4-4681-B74A-5ABCAA4C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AAE9-65C2-4C89-92E7-96D533BB2A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73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707B4A-9381-40AC-9AD4-61B99A3AF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E86A0C-FAB1-468C-971B-90C007F59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405FBD-431D-4983-A92E-B7DBBC68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291B-E1EB-4713-B3B5-0D64F519E91E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A912E2-EDD5-4B7F-B3F8-B6518030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5E246D-C2FA-41D8-B3BC-EF57288D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AAE9-65C2-4C89-92E7-96D533BB2A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74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7EA557-2388-4079-B09B-22D0D7FD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EA98D5-89F4-42CD-8D10-97417D339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65ED5C-A66B-4FBA-91CC-240416D76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291B-E1EB-4713-B3B5-0D64F519E91E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BF7D7D-53EF-4B47-BD94-6EC01178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4E54BF-D38D-4FDC-8256-6C932C5E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AAE9-65C2-4C89-92E7-96D533BB2A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3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B654C-9429-4EE7-8BB8-BFC0D674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055B34-698F-42E3-AC05-706070B47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3C40A-FC37-435B-9F4E-8E0F097E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291B-E1EB-4713-B3B5-0D64F519E91E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0B3BD1-68EB-45B4-A848-E755A95C7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B11C28-6A7F-45A2-B5F8-07E44FDE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AAE9-65C2-4C89-92E7-96D533BB2A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16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4ED243-6615-4F14-8E12-668B9D84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326A6E-0DEB-4508-AB3F-FEFCBC6D8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13647D-ED39-474A-9562-14608702F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05FE31-0AF0-4C4B-8CCD-4D19931D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291B-E1EB-4713-B3B5-0D64F519E91E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783CDF-412F-488D-9618-45C8132D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BC0EAA-C0E4-406A-B519-4FC096D3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AAE9-65C2-4C89-92E7-96D533BB2A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52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6FC4A8-8768-462B-913D-ED0DCE0B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1492E7-6E5B-486C-AAAA-D8D2DD851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E3FFB8-7B62-4386-885E-E1334DE32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214718-A5FF-4A37-A862-6BD8DEAE1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874915A-F37C-424F-A3FE-192FE3CA8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89CDC6-47CE-4C12-8851-A5FBD790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291B-E1EB-4713-B3B5-0D64F519E91E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61CB7C4-1055-459B-BE03-25BF25A1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CA31F62-7A9E-4A44-99FD-A85ABFD6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AAE9-65C2-4C89-92E7-96D533BB2A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09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D5E32-E132-4A96-B8D8-BD0C7FDC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45B2265-D543-49DA-8A04-554D6B71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291B-E1EB-4713-B3B5-0D64F519E91E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2ABA0F0-64AC-4982-BD6E-23D7C15E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78003A-120D-42B3-8F69-ADAE0E6C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AAE9-65C2-4C89-92E7-96D533BB2A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76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C66913-D668-4FFE-8A5A-7172877E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291B-E1EB-4713-B3B5-0D64F519E91E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820A3DD-34F7-4F33-A4E1-644E8FE5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92CA9E-5A85-4BA4-B433-CE754DCA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AAE9-65C2-4C89-92E7-96D533BB2A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06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4849E8-EE5F-4229-A44F-CF827175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E9C982-751F-417C-8903-C72039E0E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A4F92F-BD23-4A76-BC4E-DEF0B3336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B6BF16-C4A9-40E0-9628-34CBF5EA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291B-E1EB-4713-B3B5-0D64F519E91E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4AD971-0513-4F16-A511-FE9F1347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DC642F-0E7F-4F94-8C79-C942D26A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AAE9-65C2-4C89-92E7-96D533BB2A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16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D775-FC8E-4804-A020-76ED7A75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55B2DAD-D3EF-476D-9239-BE689EEA5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B0A544-6590-4822-BB94-8519C6F0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5B665A-A950-46F6-B81C-079AFAED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291B-E1EB-4713-B3B5-0D64F519E91E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1DFFA3-E0FC-47E4-B990-71343713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B96079-BBD9-4773-8D97-2A21C39F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AAE9-65C2-4C89-92E7-96D533BB2A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00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9EA91C-453F-41E6-B574-181EC774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DDB7FA-AB42-4ADE-AFCA-CF83C6640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70701B-D017-4ABE-A956-7AC13F574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291B-E1EB-4713-B3B5-0D64F519E91E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30ED81-2828-4086-92FB-8A9CF5D3A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D007AB-319C-40D6-B3F3-842B58A82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AAE9-65C2-4C89-92E7-96D533BB2A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2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7ACB236D-F38E-468D-B91B-81183F5F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4576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9D0284E-FEC4-417E-B012-15ABE62A1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699" y="2978506"/>
            <a:ext cx="5078136" cy="900987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Dolphin‘s Heart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1285952-65F8-4602-AECA-CA2EA89DD1AB}"/>
              </a:ext>
            </a:extLst>
          </p:cNvPr>
          <p:cNvSpPr/>
          <p:nvPr/>
        </p:nvSpPr>
        <p:spPr>
          <a:xfrm>
            <a:off x="7336443" y="2746978"/>
            <a:ext cx="4420998" cy="11325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Tap to Start</a:t>
            </a: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タップしてください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9B2B3B4-01C9-48ED-BE20-B0DD13AC23AA}"/>
              </a:ext>
            </a:extLst>
          </p:cNvPr>
          <p:cNvSpPr/>
          <p:nvPr/>
        </p:nvSpPr>
        <p:spPr>
          <a:xfrm>
            <a:off x="0" y="0"/>
            <a:ext cx="1961625" cy="285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タイトルシーン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068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7ACB236D-F38E-468D-B91B-81183F5F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4576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9D0284E-FEC4-417E-B012-15ABE62A1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699" y="2978506"/>
            <a:ext cx="5078136" cy="900987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Dolphin‘s Heart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1285952-65F8-4602-AECA-CA2EA89DD1AB}"/>
              </a:ext>
            </a:extLst>
          </p:cNvPr>
          <p:cNvSpPr/>
          <p:nvPr/>
        </p:nvSpPr>
        <p:spPr>
          <a:xfrm>
            <a:off x="7555955" y="206302"/>
            <a:ext cx="4420998" cy="11325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マップ選択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9B2B3B4-01C9-48ED-BE20-B0DD13AC23AA}"/>
              </a:ext>
            </a:extLst>
          </p:cNvPr>
          <p:cNvSpPr/>
          <p:nvPr/>
        </p:nvSpPr>
        <p:spPr>
          <a:xfrm>
            <a:off x="0" y="0"/>
            <a:ext cx="1961625" cy="285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メニューシーン</a:t>
            </a:r>
            <a:endParaRPr kumimoji="1"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92F3077-238B-42C3-8D79-2D3DC6CA0D15}"/>
              </a:ext>
            </a:extLst>
          </p:cNvPr>
          <p:cNvSpPr/>
          <p:nvPr/>
        </p:nvSpPr>
        <p:spPr>
          <a:xfrm>
            <a:off x="7555955" y="5587793"/>
            <a:ext cx="4420998" cy="11325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操作説明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264DEF9-80BB-42A3-8C47-289BF6C18E21}"/>
              </a:ext>
            </a:extLst>
          </p:cNvPr>
          <p:cNvSpPr/>
          <p:nvPr/>
        </p:nvSpPr>
        <p:spPr>
          <a:xfrm>
            <a:off x="7555955" y="2895468"/>
            <a:ext cx="4420998" cy="11325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スキル取得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6A95FA5-6FE4-4819-BF9D-F7740533BABE}"/>
              </a:ext>
            </a:extLst>
          </p:cNvPr>
          <p:cNvSpPr/>
          <p:nvPr/>
        </p:nvSpPr>
        <p:spPr>
          <a:xfrm>
            <a:off x="7555955" y="4240051"/>
            <a:ext cx="4420998" cy="11325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設定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EF7F22F-ADA9-46A4-A1A8-CA960A827BAF}"/>
              </a:ext>
            </a:extLst>
          </p:cNvPr>
          <p:cNvSpPr/>
          <p:nvPr/>
        </p:nvSpPr>
        <p:spPr>
          <a:xfrm>
            <a:off x="7555955" y="1550885"/>
            <a:ext cx="4420998" cy="11325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スキル装備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75EE167-4677-4A4B-9748-4D8A74707BDC}"/>
              </a:ext>
            </a:extLst>
          </p:cNvPr>
          <p:cNvSpPr/>
          <p:nvPr/>
        </p:nvSpPr>
        <p:spPr>
          <a:xfrm>
            <a:off x="215047" y="206302"/>
            <a:ext cx="4420998" cy="11325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タイトルに戻る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84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7ACB236D-F38E-468D-B91B-81183F5F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4576" cy="68580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1285952-65F8-4602-AECA-CA2EA89DD1AB}"/>
              </a:ext>
            </a:extLst>
          </p:cNvPr>
          <p:cNvSpPr/>
          <p:nvPr/>
        </p:nvSpPr>
        <p:spPr>
          <a:xfrm>
            <a:off x="138689" y="234893"/>
            <a:ext cx="4420998" cy="11325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メニューへ戻る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9B2B3B4-01C9-48ED-BE20-B0DD13AC23AA}"/>
              </a:ext>
            </a:extLst>
          </p:cNvPr>
          <p:cNvSpPr/>
          <p:nvPr/>
        </p:nvSpPr>
        <p:spPr>
          <a:xfrm>
            <a:off x="0" y="1"/>
            <a:ext cx="1820411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操作説明</a:t>
            </a:r>
            <a:r>
              <a:rPr kumimoji="1" lang="ja-JP" altLang="en-US" dirty="0"/>
              <a:t>シーン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50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7ACB236D-F38E-468D-B91B-81183F5F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4576" cy="68580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1285952-65F8-4602-AECA-CA2EA89DD1AB}"/>
              </a:ext>
            </a:extLst>
          </p:cNvPr>
          <p:cNvSpPr/>
          <p:nvPr/>
        </p:nvSpPr>
        <p:spPr>
          <a:xfrm>
            <a:off x="163855" y="285227"/>
            <a:ext cx="4420998" cy="11325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メニュー</a:t>
            </a:r>
            <a:r>
              <a:rPr kumimoji="1" lang="ja-JP" altLang="en-US" dirty="0">
                <a:solidFill>
                  <a:schemeClr val="tx1"/>
                </a:solidFill>
              </a:rPr>
              <a:t>へ戻る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9B2B3B4-01C9-48ED-BE20-B0DD13AC23AA}"/>
              </a:ext>
            </a:extLst>
          </p:cNvPr>
          <p:cNvSpPr/>
          <p:nvPr/>
        </p:nvSpPr>
        <p:spPr>
          <a:xfrm>
            <a:off x="0" y="0"/>
            <a:ext cx="1961625" cy="285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成長シーン</a:t>
            </a:r>
            <a:endParaRPr kumimoji="1" lang="en-US" altLang="ja-JP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803748A-1996-4227-BE87-D464234C4477}"/>
              </a:ext>
            </a:extLst>
          </p:cNvPr>
          <p:cNvSpPr/>
          <p:nvPr/>
        </p:nvSpPr>
        <p:spPr>
          <a:xfrm>
            <a:off x="5589569" y="566259"/>
            <a:ext cx="1644242" cy="1702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C2F989E-D10F-4245-8260-C196DAC51E58}"/>
              </a:ext>
            </a:extLst>
          </p:cNvPr>
          <p:cNvSpPr/>
          <p:nvPr/>
        </p:nvSpPr>
        <p:spPr>
          <a:xfrm>
            <a:off x="5310231" y="3045204"/>
            <a:ext cx="6291743" cy="880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F99E057-E10C-4145-BC5A-27200E4AE7D7}"/>
              </a:ext>
            </a:extLst>
          </p:cNvPr>
          <p:cNvSpPr/>
          <p:nvPr/>
        </p:nvSpPr>
        <p:spPr>
          <a:xfrm>
            <a:off x="5310231" y="3926048"/>
            <a:ext cx="6291743" cy="880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31B13AE-3F0A-4EE7-AFC7-FC659569948E}"/>
              </a:ext>
            </a:extLst>
          </p:cNvPr>
          <p:cNvSpPr/>
          <p:nvPr/>
        </p:nvSpPr>
        <p:spPr>
          <a:xfrm>
            <a:off x="5310231" y="4806892"/>
            <a:ext cx="6291743" cy="880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63C2F9C-12AD-4C1B-BBD5-FF021A200B2B}"/>
              </a:ext>
            </a:extLst>
          </p:cNvPr>
          <p:cNvSpPr/>
          <p:nvPr/>
        </p:nvSpPr>
        <p:spPr>
          <a:xfrm>
            <a:off x="5310231" y="5687736"/>
            <a:ext cx="6291743" cy="880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C92B8EE-D4B7-4FBF-94C7-4A6339AD8854}"/>
              </a:ext>
            </a:extLst>
          </p:cNvPr>
          <p:cNvSpPr/>
          <p:nvPr/>
        </p:nvSpPr>
        <p:spPr>
          <a:xfrm>
            <a:off x="8019876" y="411061"/>
            <a:ext cx="3481430" cy="2172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現在コスト</a:t>
            </a:r>
            <a:endParaRPr lang="en-US" altLang="ja-JP" dirty="0"/>
          </a:p>
          <a:p>
            <a:pPr algn="ctr"/>
            <a:r>
              <a:rPr kumimoji="1" lang="ja-JP" altLang="en-US" dirty="0"/>
              <a:t>全体コスト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704E41E-90C1-4D09-B615-4FF98CF29061}"/>
              </a:ext>
            </a:extLst>
          </p:cNvPr>
          <p:cNvSpPr/>
          <p:nvPr/>
        </p:nvSpPr>
        <p:spPr>
          <a:xfrm>
            <a:off x="163856" y="1858163"/>
            <a:ext cx="4420998" cy="4534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効果、コストなど</a:t>
            </a:r>
          </a:p>
        </p:txBody>
      </p:sp>
    </p:spTree>
    <p:extLst>
      <p:ext uri="{BB962C8B-B14F-4D97-AF65-F5344CB8AC3E}">
        <p14:creationId xmlns:p14="http://schemas.microsoft.com/office/powerpoint/2010/main" val="252961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7ACB236D-F38E-468D-B91B-81183F5F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4576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585727-33C6-4DEC-8312-2A7377CF059B}"/>
              </a:ext>
            </a:extLst>
          </p:cNvPr>
          <p:cNvSpPr/>
          <p:nvPr/>
        </p:nvSpPr>
        <p:spPr>
          <a:xfrm>
            <a:off x="7105475" y="2399252"/>
            <a:ext cx="4244830" cy="771788"/>
          </a:xfrm>
          <a:prstGeom prst="rect">
            <a:avLst/>
          </a:prstGeom>
          <a:solidFill>
            <a:srgbClr val="B4C7E7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1285952-65F8-4602-AECA-CA2EA89DD1AB}"/>
              </a:ext>
            </a:extLst>
          </p:cNvPr>
          <p:cNvSpPr/>
          <p:nvPr/>
        </p:nvSpPr>
        <p:spPr>
          <a:xfrm>
            <a:off x="147078" y="347727"/>
            <a:ext cx="4420998" cy="11325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メニューへ戻る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9B2B3B4-01C9-48ED-BE20-B0DD13AC23AA}"/>
              </a:ext>
            </a:extLst>
          </p:cNvPr>
          <p:cNvSpPr/>
          <p:nvPr/>
        </p:nvSpPr>
        <p:spPr>
          <a:xfrm>
            <a:off x="0" y="0"/>
            <a:ext cx="1961625" cy="285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ショップ</a:t>
            </a:r>
            <a:r>
              <a:rPr kumimoji="1" lang="ja-JP" altLang="en-US" dirty="0"/>
              <a:t>シーン</a:t>
            </a:r>
            <a:endParaRPr kumimoji="1"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C57B3D8-CCEE-4D40-BEFC-4BF80FAB443B}"/>
              </a:ext>
            </a:extLst>
          </p:cNvPr>
          <p:cNvSpPr/>
          <p:nvPr/>
        </p:nvSpPr>
        <p:spPr>
          <a:xfrm>
            <a:off x="5310231" y="3045204"/>
            <a:ext cx="6291743" cy="880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950DE5D-C4FE-42B5-8F44-78A801BB0F5E}"/>
              </a:ext>
            </a:extLst>
          </p:cNvPr>
          <p:cNvSpPr/>
          <p:nvPr/>
        </p:nvSpPr>
        <p:spPr>
          <a:xfrm>
            <a:off x="5310231" y="3926048"/>
            <a:ext cx="6291743" cy="880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AAD1D79-5DE2-4FC5-848E-46BA8D54F827}"/>
              </a:ext>
            </a:extLst>
          </p:cNvPr>
          <p:cNvSpPr/>
          <p:nvPr/>
        </p:nvSpPr>
        <p:spPr>
          <a:xfrm>
            <a:off x="5310231" y="4806892"/>
            <a:ext cx="6291743" cy="880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EB0C611-0004-450A-AF00-264EF65A3000}"/>
              </a:ext>
            </a:extLst>
          </p:cNvPr>
          <p:cNvSpPr/>
          <p:nvPr/>
        </p:nvSpPr>
        <p:spPr>
          <a:xfrm>
            <a:off x="5310231" y="5687736"/>
            <a:ext cx="6291743" cy="880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EEDAE31-CD61-4D1E-A670-085B6654FAE1}"/>
              </a:ext>
            </a:extLst>
          </p:cNvPr>
          <p:cNvSpPr/>
          <p:nvPr/>
        </p:nvSpPr>
        <p:spPr>
          <a:xfrm>
            <a:off x="163856" y="1858163"/>
            <a:ext cx="4420998" cy="4534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効果、コストなど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688EE9C-33A8-48C5-A581-7B9E2AECBA4D}"/>
              </a:ext>
            </a:extLst>
          </p:cNvPr>
          <p:cNvSpPr/>
          <p:nvPr/>
        </p:nvSpPr>
        <p:spPr>
          <a:xfrm>
            <a:off x="5310231" y="411061"/>
            <a:ext cx="6291743" cy="880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9AB354A-17CE-4596-B597-2E0847AF7D13}"/>
              </a:ext>
            </a:extLst>
          </p:cNvPr>
          <p:cNvSpPr/>
          <p:nvPr/>
        </p:nvSpPr>
        <p:spPr>
          <a:xfrm>
            <a:off x="5310231" y="1291905"/>
            <a:ext cx="6291743" cy="880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F7BB4C4-BC1E-4631-B97F-4BB578F4F2FE}"/>
              </a:ext>
            </a:extLst>
          </p:cNvPr>
          <p:cNvSpPr/>
          <p:nvPr/>
        </p:nvSpPr>
        <p:spPr>
          <a:xfrm>
            <a:off x="5310231" y="2172749"/>
            <a:ext cx="6291743" cy="880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34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7ACB236D-F38E-468D-B91B-81183F5F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4576" cy="68580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1285952-65F8-4602-AECA-CA2EA89DD1AB}"/>
              </a:ext>
            </a:extLst>
          </p:cNvPr>
          <p:cNvSpPr/>
          <p:nvPr/>
        </p:nvSpPr>
        <p:spPr>
          <a:xfrm>
            <a:off x="289691" y="285227"/>
            <a:ext cx="4420998" cy="11325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メニューへ戻る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9B2B3B4-01C9-48ED-BE20-B0DD13AC23AA}"/>
              </a:ext>
            </a:extLst>
          </p:cNvPr>
          <p:cNvSpPr/>
          <p:nvPr/>
        </p:nvSpPr>
        <p:spPr>
          <a:xfrm>
            <a:off x="0" y="0"/>
            <a:ext cx="1961625" cy="285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設定シーン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D76C5C5-B726-48A0-BB4C-74D6D910925E}"/>
              </a:ext>
            </a:extLst>
          </p:cNvPr>
          <p:cNvSpPr txBox="1"/>
          <p:nvPr/>
        </p:nvSpPr>
        <p:spPr>
          <a:xfrm>
            <a:off x="289691" y="1714500"/>
            <a:ext cx="1032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設定</a:t>
            </a:r>
            <a:r>
              <a:rPr kumimoji="1" lang="en-US" altLang="ja-JP" dirty="0"/>
              <a:t>			</a:t>
            </a:r>
            <a:r>
              <a:rPr kumimoji="1" lang="ja-JP" altLang="en-US" dirty="0"/>
              <a:t>｜－－－－－－－－－－－〇</a:t>
            </a:r>
            <a:r>
              <a:rPr kumimoji="1" lang="ja-JP" altLang="en-US" dirty="0" err="1"/>
              <a:t>ーーーーーーーー</a:t>
            </a:r>
            <a:r>
              <a:rPr kumimoji="1" lang="ja-JP" altLang="en-US" dirty="0"/>
              <a:t>｜</a:t>
            </a: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en-US" altLang="ja-JP" dirty="0"/>
              <a:t>60	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209AE07-CB4C-428F-8241-2A1E7FC07E98}"/>
              </a:ext>
            </a:extLst>
          </p:cNvPr>
          <p:cNvSpPr txBox="1"/>
          <p:nvPr/>
        </p:nvSpPr>
        <p:spPr>
          <a:xfrm>
            <a:off x="289690" y="2214586"/>
            <a:ext cx="1032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設定</a:t>
            </a:r>
            <a:r>
              <a:rPr kumimoji="1" lang="en-US" altLang="ja-JP" dirty="0"/>
              <a:t>			</a:t>
            </a:r>
            <a:r>
              <a:rPr kumimoji="1" lang="ja-JP" altLang="en-US" dirty="0"/>
              <a:t>｜－－－－－－－－－－－〇</a:t>
            </a:r>
            <a:r>
              <a:rPr kumimoji="1" lang="ja-JP" altLang="en-US" dirty="0" err="1"/>
              <a:t>ーーーーーーーー</a:t>
            </a:r>
            <a:r>
              <a:rPr kumimoji="1" lang="ja-JP" altLang="en-US" dirty="0"/>
              <a:t>｜</a:t>
            </a: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en-US" altLang="ja-JP" dirty="0"/>
              <a:t>60	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A1BCA25-9407-40F8-AC53-5732A2BDD8B2}"/>
              </a:ext>
            </a:extLst>
          </p:cNvPr>
          <p:cNvSpPr txBox="1"/>
          <p:nvPr/>
        </p:nvSpPr>
        <p:spPr>
          <a:xfrm>
            <a:off x="289689" y="2749426"/>
            <a:ext cx="1032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設定</a:t>
            </a:r>
            <a:r>
              <a:rPr kumimoji="1" lang="en-US" altLang="ja-JP" dirty="0"/>
              <a:t>			</a:t>
            </a:r>
            <a:r>
              <a:rPr kumimoji="1" lang="ja-JP" altLang="en-US" dirty="0"/>
              <a:t>｜－－－－－－－－－－－〇</a:t>
            </a:r>
            <a:r>
              <a:rPr kumimoji="1" lang="ja-JP" altLang="en-US" dirty="0" err="1"/>
              <a:t>ーーーーーーーー</a:t>
            </a:r>
            <a:r>
              <a:rPr kumimoji="1" lang="ja-JP" altLang="en-US" dirty="0"/>
              <a:t>｜</a:t>
            </a: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en-US" altLang="ja-JP" dirty="0"/>
              <a:t>60	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76C043-CD08-4925-916B-3B9000CDAFEF}"/>
              </a:ext>
            </a:extLst>
          </p:cNvPr>
          <p:cNvSpPr/>
          <p:nvPr/>
        </p:nvSpPr>
        <p:spPr>
          <a:xfrm>
            <a:off x="289691" y="5551008"/>
            <a:ext cx="4420998" cy="11325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セーブデータ完全削除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CBF5B1D-110D-474A-B803-414B8496A5CE}"/>
              </a:ext>
            </a:extLst>
          </p:cNvPr>
          <p:cNvSpPr/>
          <p:nvPr/>
        </p:nvSpPr>
        <p:spPr>
          <a:xfrm>
            <a:off x="11350305" y="1057013"/>
            <a:ext cx="620785" cy="5626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8582A1A-24D8-47CE-A2B5-C022A0F0D189}"/>
              </a:ext>
            </a:extLst>
          </p:cNvPr>
          <p:cNvSpPr/>
          <p:nvPr/>
        </p:nvSpPr>
        <p:spPr>
          <a:xfrm>
            <a:off x="6988029" y="3573710"/>
            <a:ext cx="1140903" cy="771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458E16F-7A61-4EF5-ABFA-560B0F8A284F}"/>
              </a:ext>
            </a:extLst>
          </p:cNvPr>
          <p:cNvSpPr/>
          <p:nvPr/>
        </p:nvSpPr>
        <p:spPr>
          <a:xfrm>
            <a:off x="6988029" y="4748168"/>
            <a:ext cx="1140903" cy="771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00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8AD10A2-4001-4F7E-AEA9-01D5D5EA99E3}"/>
              </a:ext>
            </a:extLst>
          </p:cNvPr>
          <p:cNvSpPr/>
          <p:nvPr/>
        </p:nvSpPr>
        <p:spPr>
          <a:xfrm>
            <a:off x="4773336" y="-1413542"/>
            <a:ext cx="7391240" cy="140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1285952-65F8-4602-AECA-CA2EA89DD1AB}"/>
              </a:ext>
            </a:extLst>
          </p:cNvPr>
          <p:cNvSpPr/>
          <p:nvPr/>
        </p:nvSpPr>
        <p:spPr>
          <a:xfrm>
            <a:off x="138689" y="285227"/>
            <a:ext cx="4420998" cy="11325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メニューへ戻る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9B2B3B4-01C9-48ED-BE20-B0DD13AC23AA}"/>
              </a:ext>
            </a:extLst>
          </p:cNvPr>
          <p:cNvSpPr/>
          <p:nvPr/>
        </p:nvSpPr>
        <p:spPr>
          <a:xfrm>
            <a:off x="0" y="0"/>
            <a:ext cx="2046914" cy="285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マップ</a:t>
            </a:r>
            <a:r>
              <a:rPr kumimoji="1" lang="ja-JP" altLang="en-US" dirty="0"/>
              <a:t>選択シーン</a:t>
            </a:r>
            <a:endParaRPr kumimoji="1" lang="en-US" altLang="ja-JP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4A366A7-0D45-40DB-A7DB-39EDC7B03378}"/>
              </a:ext>
            </a:extLst>
          </p:cNvPr>
          <p:cNvSpPr/>
          <p:nvPr/>
        </p:nvSpPr>
        <p:spPr>
          <a:xfrm>
            <a:off x="6914730" y="-1170264"/>
            <a:ext cx="1283515" cy="922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昼</a:t>
            </a:r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C0E2623-B72E-4179-BB6B-EBAB28F1140F}"/>
              </a:ext>
            </a:extLst>
          </p:cNvPr>
          <p:cNvSpPr/>
          <p:nvPr/>
        </p:nvSpPr>
        <p:spPr>
          <a:xfrm>
            <a:off x="8836367" y="-1170264"/>
            <a:ext cx="1283515" cy="922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夕</a:t>
            </a:r>
            <a:endParaRPr kumimoji="1" lang="ja-JP" altLang="en-US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7C14855-8F0B-4CF4-A133-1EB1FB591682}"/>
              </a:ext>
            </a:extLst>
          </p:cNvPr>
          <p:cNvSpPr/>
          <p:nvPr/>
        </p:nvSpPr>
        <p:spPr>
          <a:xfrm>
            <a:off x="10533198" y="-1170264"/>
            <a:ext cx="1283515" cy="922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夜</a:t>
            </a:r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ECC6F810-CD58-4399-AE76-0FCA27B2D4B6}"/>
              </a:ext>
            </a:extLst>
          </p:cNvPr>
          <p:cNvSpPr/>
          <p:nvPr/>
        </p:nvSpPr>
        <p:spPr>
          <a:xfrm>
            <a:off x="4993093" y="-1170264"/>
            <a:ext cx="1283515" cy="922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朝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C30EE6F-1B75-4723-B19F-035470BDE138}"/>
              </a:ext>
            </a:extLst>
          </p:cNvPr>
          <p:cNvSpPr/>
          <p:nvPr/>
        </p:nvSpPr>
        <p:spPr>
          <a:xfrm>
            <a:off x="5058561" y="0"/>
            <a:ext cx="1124125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時間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27CFE9A-EAF3-401F-9AFF-C3E5D2908D3C}"/>
              </a:ext>
            </a:extLst>
          </p:cNvPr>
          <p:cNvSpPr/>
          <p:nvPr/>
        </p:nvSpPr>
        <p:spPr>
          <a:xfrm>
            <a:off x="7966745" y="9787"/>
            <a:ext cx="1124125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？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0F2F008-D181-4725-A05F-075EF727D40E}"/>
              </a:ext>
            </a:extLst>
          </p:cNvPr>
          <p:cNvSpPr/>
          <p:nvPr/>
        </p:nvSpPr>
        <p:spPr>
          <a:xfrm>
            <a:off x="6512653" y="0"/>
            <a:ext cx="1124125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天気</a:t>
            </a:r>
          </a:p>
        </p:txBody>
      </p:sp>
      <p:sp>
        <p:nvSpPr>
          <p:cNvPr id="18" name="台形 17">
            <a:extLst>
              <a:ext uri="{FF2B5EF4-FFF2-40B4-BE49-F238E27FC236}">
                <a16:creationId xmlns:a16="http://schemas.microsoft.com/office/drawing/2014/main" id="{F2DEBEBB-C90D-41BF-95BC-51D07C4F1975}"/>
              </a:ext>
            </a:extLst>
          </p:cNvPr>
          <p:cNvSpPr/>
          <p:nvPr/>
        </p:nvSpPr>
        <p:spPr>
          <a:xfrm>
            <a:off x="1073791" y="2407640"/>
            <a:ext cx="10268125" cy="335559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58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9B2B3B4-01C9-48ED-BE20-B0DD13AC23AA}"/>
              </a:ext>
            </a:extLst>
          </p:cNvPr>
          <p:cNvSpPr/>
          <p:nvPr/>
        </p:nvSpPr>
        <p:spPr>
          <a:xfrm>
            <a:off x="0" y="0"/>
            <a:ext cx="2575420" cy="285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VR</a:t>
            </a:r>
            <a:r>
              <a:rPr kumimoji="1" lang="ja-JP" altLang="en-US" dirty="0">
                <a:solidFill>
                  <a:srgbClr val="FF0000"/>
                </a:solidFill>
              </a:rPr>
              <a:t>かぶってーシーン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82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9B2B3B4-01C9-48ED-BE20-B0DD13AC23AA}"/>
              </a:ext>
            </a:extLst>
          </p:cNvPr>
          <p:cNvSpPr/>
          <p:nvPr/>
        </p:nvSpPr>
        <p:spPr>
          <a:xfrm>
            <a:off x="0" y="0"/>
            <a:ext cx="2575420" cy="285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VR</a:t>
            </a:r>
            <a:r>
              <a:rPr lang="ja-JP" altLang="en-US" dirty="0">
                <a:solidFill>
                  <a:srgbClr val="FF0000"/>
                </a:solidFill>
              </a:rPr>
              <a:t>ぬいで</a:t>
            </a:r>
            <a:r>
              <a:rPr kumimoji="1" lang="ja-JP" altLang="en-US" dirty="0">
                <a:solidFill>
                  <a:srgbClr val="FF0000"/>
                </a:solidFill>
              </a:rPr>
              <a:t>ーシーン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23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5448</TotalTime>
  <Words>87</Words>
  <Application>Microsoft Office PowerPoint</Application>
  <PresentationFormat>ワイド画面</PresentationFormat>
  <Paragraphs>39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Dolphin‘s Heart</vt:lpstr>
      <vt:lpstr>Dolphin‘s Heart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Dolphin‘s Heart</dc:title>
  <dc:creator>kouno takaya</dc:creator>
  <cp:lastModifiedBy>kouno takaya</cp:lastModifiedBy>
  <cp:revision>13</cp:revision>
  <dcterms:created xsi:type="dcterms:W3CDTF">2018-06-10T12:18:41Z</dcterms:created>
  <dcterms:modified xsi:type="dcterms:W3CDTF">2018-06-18T13:38:48Z</dcterms:modified>
</cp:coreProperties>
</file>