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0" r:id="rId4"/>
    <p:sldId id="258" r:id="rId5"/>
    <p:sldId id="259"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1B9"/>
    <a:srgbClr val="8BD6F1"/>
    <a:srgbClr val="8BADF1"/>
    <a:srgbClr val="F1EF8B"/>
    <a:srgbClr val="F0EA00"/>
    <a:srgbClr val="FFFF9B"/>
    <a:srgbClr val="F18B8B"/>
    <a:srgbClr val="E41C1C"/>
    <a:srgbClr val="5A1E1E"/>
    <a:srgbClr val="40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7384" autoAdjust="0"/>
  </p:normalViewPr>
  <p:slideViewPr>
    <p:cSldViewPr snapToGrid="0">
      <p:cViewPr varScale="1">
        <p:scale>
          <a:sx n="155" d="100"/>
          <a:sy n="155" d="100"/>
        </p:scale>
        <p:origin x="2064"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2024/2/10</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2024/2/10</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6523965D-9153-8AE7-2518-2654251D348E}"/>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F9C35CB-0D48-8D17-2527-2A1073826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099C73B8-E415-BFFA-11C9-987C6A9AA5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4D27875-2B9F-B632-D377-1F6B8253DA8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8DC81C4-87A2-8CF5-A2BC-91667886B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9829937-9027-B88E-58BD-F324CDC1029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818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2296</Words>
  <Application>Microsoft Office PowerPoint</Application>
  <PresentationFormat>ワイド画面</PresentationFormat>
  <Paragraphs>389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Century</vt:lpstr>
      <vt:lpstr>Office テーマ</vt:lpstr>
      <vt:lpstr>Vtuber名鑑</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13</cp:revision>
  <dcterms:created xsi:type="dcterms:W3CDTF">2024-01-20T17:15:52Z</dcterms:created>
  <dcterms:modified xsi:type="dcterms:W3CDTF">2024-02-10T21:28:20Z</dcterms:modified>
</cp:coreProperties>
</file>