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300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5F079-4F9B-2F95-8F67-DDE966F2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297AFD-4F00-9E0E-C673-F26E333F3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2BEF3-9DF8-D9FB-4FBA-ED2284A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1DCE1C-B7D2-FF51-E8CC-5392ED1F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B3FA5-4031-F6F1-6DD4-4E3B53FD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854CB-3D6D-249F-C1CD-227B0AA1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40E3F5-D406-9959-6090-BC401261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F6D17-C1EA-1C07-863D-55C4532E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C6161-F734-E702-2DC7-B5AE75A7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7FAF5-8867-9AB2-0267-2087BAD2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E8AB5B-19B7-CC11-47D6-BB16CDD54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9BBEC-3F73-269D-7C32-65719195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771230-0DE1-F4FC-5174-9CAAC63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35A22-E8C6-E7BB-2FCE-CBE375F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E54C0-9E6F-5D93-8155-B18DEF92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6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D1568-1CA3-6330-4699-335BA7D6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5137A-84F8-5A0A-EA4C-51151CA8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300BF-0083-2AD5-00AE-E150206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71262-969F-45BD-E23B-7AADC843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4EF14-4357-0B86-F66C-5F6FCC1B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4C7C8-D478-8E92-0681-169B274C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DF7A9-FF77-1E0C-7B71-FB295447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13E28F-89D3-4742-A31A-5DBF9C3C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B2FA8-5D9E-D2C9-FB41-FA955A6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B185E4-6949-0B3C-7DCD-4DA3E971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1C9E6-04C3-CF2C-5C3D-1B2371D3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323E0-E416-836C-2C93-A208E3D2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04C8B-9737-88FB-A302-BF89156A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879C1F-13D9-D50A-798F-A8B78FA2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AD173D-F537-62E9-9350-DC87C1E1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B6A29-B575-D03F-72AC-FE0F0D47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11281-AA96-FCED-5AFC-5C5D34DC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1D475-1E2F-DFA2-83E2-84AD99F7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63778-CA9D-3A7A-0C07-A33154E5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BFC5A-6005-8B73-49B2-1BD52C77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440EA-E4BE-F4D1-68B5-E5C2F8A8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3B249F-2A39-CAC9-0CB6-A02426B1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41D915-E210-4925-1B97-BD672C9E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37BA7F-D477-6BE4-DA82-849DE76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8BF54-386A-BB1E-9740-C7C3C758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135B39-D935-EA60-891F-AD2167E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B7B7D-2A99-DF5C-6E6F-801E63FE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BFA3D0-DBDD-3B63-5C26-0E6EBC3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797F1B-8D9B-FC0E-3E19-AC5F98A3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696CB4-8B5E-5C73-E4E8-17FDCF70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394A6-6D2C-9532-3E19-71AD4931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51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FA89-DC7A-8B09-DE62-177AAAB8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73E7-76D1-6143-7F03-1C8B7070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8C2BC4-2F6F-19A8-4ACA-28654F02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BD7569-C35C-4534-B2DD-3600637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4A9DA1-A941-6EF0-56B1-FC3B4F6A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53522-D6CF-2DA1-6C44-4EE8DDA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102A6-C10A-469D-E90D-ACD8DA9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78BD2C-AB40-BE4F-9FC9-6CF44B112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35396-D720-5175-FDAC-599A16A2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71C9CC-E749-DEE6-0594-3B5C053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6CCA7-D237-EDCC-7C44-0052C12B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AB3E08-4F69-F0C5-AE4C-6001AE6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4C35B9-EA9C-C4B7-D413-52891D52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FE9CEE-B295-78F1-66B3-282D1701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8EA1A-879F-5DA1-71C6-EF82431D2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571A-D61A-46C8-B653-D4F8766634CC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0447C-2D3D-CAFE-CE6D-3C641B52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3AE3F-2C97-4D55-C40A-832890B5B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D81F-AB90-4E14-8C2B-D136C8B4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5774B0E-24D8-44A4-1398-603E5BBC8E44}"/>
              </a:ext>
            </a:extLst>
          </p:cNvPr>
          <p:cNvGrpSpPr/>
          <p:nvPr/>
        </p:nvGrpSpPr>
        <p:grpSpPr>
          <a:xfrm>
            <a:off x="3454400" y="1742141"/>
            <a:ext cx="4659626" cy="3373717"/>
            <a:chOff x="2908300" y="1402791"/>
            <a:chExt cx="4659626" cy="3373717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A5540-0CD5-A26C-ECE2-DA0D15059A78}"/>
                </a:ext>
              </a:extLst>
            </p:cNvPr>
            <p:cNvSpPr/>
            <p:nvPr/>
          </p:nvSpPr>
          <p:spPr>
            <a:xfrm>
              <a:off x="2908300" y="1402791"/>
              <a:ext cx="2082799" cy="290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900" dirty="0">
                  <a:solidFill>
                    <a:schemeClr val="tx1"/>
                  </a:solidFill>
                </a:rPr>
                <a:t>V</a:t>
              </a:r>
              <a:endParaRPr kumimoji="1" lang="ja-JP" altLang="en-US" sz="23900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9FD2ED1-01D7-B642-D7D2-9051380C14D0}"/>
                </a:ext>
              </a:extLst>
            </p:cNvPr>
            <p:cNvSpPr/>
            <p:nvPr/>
          </p:nvSpPr>
          <p:spPr>
            <a:xfrm>
              <a:off x="4406901" y="1402791"/>
              <a:ext cx="2875302" cy="290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3900" dirty="0">
                  <a:solidFill>
                    <a:schemeClr val="tx1"/>
                  </a:solidFill>
                </a:rPr>
                <a:t>M</a:t>
              </a:r>
              <a:endParaRPr kumimoji="1" lang="ja-JP" altLang="en-US" sz="23900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31E60EF-9C24-BEF0-2209-2B70FFE46831}"/>
                </a:ext>
              </a:extLst>
            </p:cNvPr>
            <p:cNvSpPr/>
            <p:nvPr/>
          </p:nvSpPr>
          <p:spPr>
            <a:xfrm>
              <a:off x="4189727" y="3765135"/>
              <a:ext cx="434349" cy="946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600" dirty="0">
                  <a:solidFill>
                    <a:schemeClr val="tx1"/>
                  </a:solidFill>
                </a:rPr>
                <a:t>t</a:t>
              </a:r>
              <a:endParaRPr kumimoji="1" lang="ja-JP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B42B5FC-3BF9-23D3-868C-90C9E4D9889E}"/>
                </a:ext>
              </a:extLst>
            </p:cNvPr>
            <p:cNvSpPr/>
            <p:nvPr/>
          </p:nvSpPr>
          <p:spPr>
            <a:xfrm>
              <a:off x="5984877" y="3845674"/>
              <a:ext cx="1583049" cy="930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600" dirty="0" err="1">
                  <a:solidFill>
                    <a:schemeClr val="tx1"/>
                  </a:solidFill>
                </a:rPr>
                <a:t>kn</a:t>
              </a:r>
              <a:endParaRPr kumimoji="1" lang="ja-JP" altLang="en-US" sz="9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32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A938A96-85A5-02DD-8625-303CFFC63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075" y="2600325"/>
            <a:ext cx="5657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6774C1DD-0EB6-0BC7-22D5-4F29D49DC7E6}"/>
              </a:ext>
            </a:extLst>
          </p:cNvPr>
          <p:cNvSpPr/>
          <p:nvPr/>
        </p:nvSpPr>
        <p:spPr>
          <a:xfrm>
            <a:off x="4276728" y="2619216"/>
            <a:ext cx="1485263" cy="296368"/>
          </a:xfrm>
          <a:prstGeom prst="trapezoid">
            <a:avLst/>
          </a:prstGeom>
          <a:solidFill>
            <a:srgbClr val="F1EF8B"/>
          </a:solidFill>
          <a:ln>
            <a:noFill/>
          </a:ln>
          <a:effectLst>
            <a:outerShdw blurRad="50800" dist="152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検索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1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A691319-F062-DC69-C688-C25910CD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075" y="2605087"/>
            <a:ext cx="5657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52B1EB63-2011-7969-E1AB-E09488AC1582}"/>
              </a:ext>
            </a:extLst>
          </p:cNvPr>
          <p:cNvSpPr/>
          <p:nvPr/>
        </p:nvSpPr>
        <p:spPr>
          <a:xfrm>
            <a:off x="4090353" y="2185829"/>
            <a:ext cx="1485263" cy="296368"/>
          </a:xfrm>
          <a:prstGeom prst="trapezoid">
            <a:avLst/>
          </a:prstGeom>
          <a:solidFill>
            <a:srgbClr val="8BF1B9"/>
          </a:solidFill>
          <a:ln>
            <a:noFill/>
          </a:ln>
          <a:effectLst>
            <a:outerShdw blurRad="50800" dist="152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新規</a:t>
            </a:r>
            <a:r>
              <a:rPr lang="en-US" altLang="ja-JP" sz="1100" dirty="0" err="1">
                <a:solidFill>
                  <a:schemeClr val="tx1"/>
                </a:solidFill>
              </a:rPr>
              <a:t>Vtuber</a:t>
            </a:r>
            <a:r>
              <a:rPr lang="ja-JP" altLang="en-US" sz="1100" dirty="0">
                <a:solidFill>
                  <a:schemeClr val="tx1"/>
                </a:solidFill>
              </a:rPr>
              <a:t>登録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8B285B8-F93B-7CB7-B7C7-39BC0D19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075" y="2605087"/>
            <a:ext cx="5657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17" name="台形 16">
            <a:extLst>
              <a:ext uri="{FF2B5EF4-FFF2-40B4-BE49-F238E27FC236}">
                <a16:creationId xmlns:a16="http://schemas.microsoft.com/office/drawing/2014/main" id="{A7C9A8C4-5A53-8E1D-4DAD-7767BEFD75A4}"/>
              </a:ext>
            </a:extLst>
          </p:cNvPr>
          <p:cNvSpPr/>
          <p:nvPr/>
        </p:nvSpPr>
        <p:spPr>
          <a:xfrm>
            <a:off x="3484616" y="2431285"/>
            <a:ext cx="1485263" cy="296368"/>
          </a:xfrm>
          <a:prstGeom prst="trapezoid">
            <a:avLst/>
          </a:prstGeom>
          <a:solidFill>
            <a:srgbClr val="8BD6F1"/>
          </a:solidFill>
          <a:ln>
            <a:noFill/>
          </a:ln>
          <a:effectLst>
            <a:outerShdw blurRad="50800" dist="152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問い合わせ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7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4569FD2-D01B-8F1F-A882-A610D4FF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075" y="2600325"/>
            <a:ext cx="5657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9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E44641-1A7C-FD61-2B15-7299AFE94F17}"/>
              </a:ext>
            </a:extLst>
          </p:cNvPr>
          <p:cNvSpPr/>
          <p:nvPr/>
        </p:nvSpPr>
        <p:spPr>
          <a:xfrm>
            <a:off x="4899915" y="2185898"/>
            <a:ext cx="991995" cy="543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38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BC41568-A4A1-C5A0-EB2F-1AA9E818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212" y="2471737"/>
            <a:ext cx="3457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8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6E81CE-B846-C0D1-40F2-32CD969FA9EF}"/>
              </a:ext>
            </a:extLst>
          </p:cNvPr>
          <p:cNvSpPr/>
          <p:nvPr/>
        </p:nvSpPr>
        <p:spPr>
          <a:xfrm>
            <a:off x="5167736" y="2015872"/>
            <a:ext cx="928264" cy="1180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5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CE8F91C-7705-21DB-C360-84C6A3A99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94" t="11328" r="21286" b="20953"/>
          <a:stretch/>
        </p:blipFill>
        <p:spPr>
          <a:xfrm>
            <a:off x="3774000" y="360000"/>
            <a:ext cx="4644000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1E613AB-2491-8474-93EA-924E17B1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750" y="1376362"/>
            <a:ext cx="3238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6FE72-2546-AF68-92D1-4E5DDF87B0D4}"/>
              </a:ext>
            </a:extLst>
          </p:cNvPr>
          <p:cNvSpPr/>
          <p:nvPr/>
        </p:nvSpPr>
        <p:spPr>
          <a:xfrm>
            <a:off x="3140817" y="2550664"/>
            <a:ext cx="1643165" cy="645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06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E8E244B-E681-6CDE-4137-C03A6176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262" y="2295525"/>
            <a:ext cx="5705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0A6168-436C-9882-73BB-D6C0CB4BA984}"/>
              </a:ext>
            </a:extLst>
          </p:cNvPr>
          <p:cNvSpPr/>
          <p:nvPr/>
        </p:nvSpPr>
        <p:spPr>
          <a:xfrm>
            <a:off x="4584378" y="411369"/>
            <a:ext cx="914400" cy="5206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広告</a:t>
            </a:r>
          </a:p>
        </p:txBody>
      </p:sp>
    </p:spTree>
    <p:extLst>
      <p:ext uri="{BB962C8B-B14F-4D97-AF65-F5344CB8AC3E}">
        <p14:creationId xmlns:p14="http://schemas.microsoft.com/office/powerpoint/2010/main" val="152148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9DA2C1C-CC98-8F96-DA10-E8E0383A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278" y="0"/>
            <a:ext cx="1219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7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B92DCF-7C60-3010-1335-5E1E5F18ECDA}"/>
              </a:ext>
            </a:extLst>
          </p:cNvPr>
          <p:cNvSpPr/>
          <p:nvPr/>
        </p:nvSpPr>
        <p:spPr>
          <a:xfrm>
            <a:off x="0" y="2262664"/>
            <a:ext cx="12192000" cy="1166336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52000">
                <a:srgbClr val="ECEB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FE826BE-5817-9D56-4F66-011C4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45723"/>
            <a:ext cx="12192000" cy="11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3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9A5D57-5EFD-6435-F7B9-363B2B7F3FBF}"/>
              </a:ext>
            </a:extLst>
          </p:cNvPr>
          <p:cNvSpPr>
            <a:spLocks noChangeAspect="1"/>
          </p:cNvSpPr>
          <p:nvPr/>
        </p:nvSpPr>
        <p:spPr>
          <a:xfrm>
            <a:off x="3812857" y="3099266"/>
            <a:ext cx="235320" cy="235320"/>
          </a:xfrm>
          <a:prstGeom prst="ellipse">
            <a:avLst/>
          </a:prstGeom>
          <a:solidFill>
            <a:srgbClr val="ECEBCD"/>
          </a:solidFill>
          <a:ln>
            <a:noFill/>
          </a:ln>
          <a:effectLst>
            <a:innerShdw blurRad="76200" dist="1524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63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F41844EA-F662-2B21-6FAB-A8FE5120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187" y="3028950"/>
            <a:ext cx="809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1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BC54411F-4A93-3151-27A1-6129DB98BE33}"/>
              </a:ext>
            </a:extLst>
          </p:cNvPr>
          <p:cNvSpPr/>
          <p:nvPr/>
        </p:nvSpPr>
        <p:spPr>
          <a:xfrm>
            <a:off x="5177477" y="2530746"/>
            <a:ext cx="1485263" cy="296368"/>
          </a:xfrm>
          <a:prstGeom prst="trapezoid">
            <a:avLst/>
          </a:prstGeom>
          <a:solidFill>
            <a:srgbClr val="F18B8B"/>
          </a:solidFill>
          <a:ln>
            <a:noFill/>
          </a:ln>
          <a:effectLst>
            <a:outerShdw blurRad="50800" dist="152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トップ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1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SVG</a:t>
            </a:r>
            <a:r>
              <a:rPr lang="ja-JP" altLang="en-US" dirty="0"/>
              <a:t>（トリミング用）</a:t>
            </a:r>
            <a:endParaRPr kumimoji="1"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A65F25A-1767-D976-4CF6-3F39C8B0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075" y="2600325"/>
            <a:ext cx="5657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3EA6D-FA80-DFE1-CE2E-B89F9563ECA8}"/>
              </a:ext>
            </a:extLst>
          </p:cNvPr>
          <p:cNvSpPr/>
          <p:nvPr/>
        </p:nvSpPr>
        <p:spPr>
          <a:xfrm>
            <a:off x="400050" y="196850"/>
            <a:ext cx="2266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元ファイル</a:t>
            </a:r>
            <a:endParaRPr kumimoji="1" lang="ja-JP" altLang="en-US" dirty="0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43706671-F8C0-3BB9-5866-DA10367569F8}"/>
              </a:ext>
            </a:extLst>
          </p:cNvPr>
          <p:cNvSpPr/>
          <p:nvPr/>
        </p:nvSpPr>
        <p:spPr>
          <a:xfrm>
            <a:off x="4841292" y="2617022"/>
            <a:ext cx="1485263" cy="296368"/>
          </a:xfrm>
          <a:prstGeom prst="trapezoid">
            <a:avLst/>
          </a:prstGeom>
          <a:solidFill>
            <a:srgbClr val="8BADF1"/>
          </a:solidFill>
          <a:ln>
            <a:noFill/>
          </a:ln>
          <a:effectLst>
            <a:outerShdw blurRad="50800" dist="152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ログイン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8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</Words>
  <Application>Microsoft Office PowerPoint</Application>
  <PresentationFormat>ワイド画面</PresentationFormat>
  <Paragraphs>37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takaya kouno</dc:creator>
  <cp:lastModifiedBy>takaya kouno</cp:lastModifiedBy>
  <cp:revision>3</cp:revision>
  <dcterms:created xsi:type="dcterms:W3CDTF">2024-06-19T15:03:47Z</dcterms:created>
  <dcterms:modified xsi:type="dcterms:W3CDTF">2024-06-19T15:48:13Z</dcterms:modified>
</cp:coreProperties>
</file>