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2" r:id="rId3"/>
    <p:sldId id="268" r:id="rId4"/>
    <p:sldId id="271" r:id="rId5"/>
    <p:sldId id="270" r:id="rId6"/>
    <p:sldId id="257" r:id="rId7"/>
    <p:sldId id="260" r:id="rId8"/>
    <p:sldId id="258" r:id="rId9"/>
    <p:sldId id="259" r:id="rId10"/>
    <p:sldId id="262" r:id="rId11"/>
    <p:sldId id="263" r:id="rId12"/>
    <p:sldId id="264" r:id="rId13"/>
    <p:sldId id="265" r:id="rId14"/>
    <p:sldId id="266"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トップ" id="{BE0333C2-9A2B-4511-BB30-9ACCCFD3A2CC}">
          <p14:sldIdLst>
            <p14:sldId id="267"/>
            <p14:sldId id="272"/>
            <p14:sldId id="268"/>
            <p14:sldId id="271"/>
            <p14:sldId id="270"/>
          </p14:sldIdLst>
        </p14:section>
        <p14:section name="VT各ページ" id="{50E3662A-99E7-43F3-9C1B-420E7C8EDE90}">
          <p14:sldIdLst>
            <p14:sldId id="257"/>
            <p14:sldId id="260"/>
            <p14:sldId id="258"/>
            <p14:sldId id="259"/>
          </p14:sldIdLst>
        </p14:section>
        <p14:section name="検索/結果" id="{FD3D533C-9E3F-4D61-A4E4-8C3AC7C82586}">
          <p14:sldIdLst>
            <p14:sldId id="262"/>
          </p14:sldIdLst>
        </p14:section>
        <p14:section name="ページ新規作成/編集" id="{EA7001CA-8969-4852-A3AC-591591E6AE51}">
          <p14:sldIdLst>
            <p14:sldId id="263"/>
          </p14:sldIdLst>
        </p14:section>
        <p14:section name="本人確認" id="{968F3321-9320-43F7-8F56-2BB1005D6641}">
          <p14:sldIdLst>
            <p14:sldId id="264"/>
          </p14:sldIdLst>
        </p14:section>
        <p14:section name="ログイン" id="{DC220BE1-8851-4AFA-813B-53F098BEBA5C}">
          <p14:sldIdLst>
            <p14:sldId id="265"/>
          </p14:sldIdLst>
        </p14:section>
        <p14:section name="問い合わせ" id="{77B7A9BD-921F-4BB6-9DC4-6E2E9F0AD49D}">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EF8B"/>
    <a:srgbClr val="7F7F7F"/>
    <a:srgbClr val="FFFFFF"/>
    <a:srgbClr val="8BF1B9"/>
    <a:srgbClr val="8BD6F1"/>
    <a:srgbClr val="8BADF1"/>
    <a:srgbClr val="F0EA00"/>
    <a:srgbClr val="FFFF9B"/>
    <a:srgbClr val="F18B8B"/>
    <a:srgbClr val="E4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6997" autoAdjust="0"/>
  </p:normalViewPr>
  <p:slideViewPr>
    <p:cSldViewPr snapToGrid="0">
      <p:cViewPr>
        <p:scale>
          <a:sx n="125" d="100"/>
          <a:sy n="125" d="100"/>
        </p:scale>
        <p:origin x="216" y="-5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6F7D89-7D4D-2674-A378-98996F4BA0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6270D75-DB6E-A8EC-A143-E7A44B764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881B867-3693-D61C-505A-B1F7E5BAD5FE}"/>
              </a:ext>
            </a:extLst>
          </p:cNvPr>
          <p:cNvSpPr>
            <a:spLocks noGrp="1"/>
          </p:cNvSpPr>
          <p:nvPr>
            <p:ph type="dt" sz="half" idx="10"/>
          </p:nvPr>
        </p:nvSpPr>
        <p:spPr/>
        <p:txBody>
          <a:bodyPr/>
          <a:lstStyle/>
          <a:p>
            <a:fld id="{BABA1FC8-398B-47CD-8BE5-64901F5BCC36}" type="datetimeFigureOut">
              <a:rPr kumimoji="1" lang="ja-JP" altLang="en-US" smtClean="0"/>
              <a:t>2024/4/9</a:t>
            </a:fld>
            <a:endParaRPr kumimoji="1" lang="ja-JP" altLang="en-US"/>
          </a:p>
        </p:txBody>
      </p:sp>
      <p:sp>
        <p:nvSpPr>
          <p:cNvPr id="5" name="フッター プレースホルダー 4">
            <a:extLst>
              <a:ext uri="{FF2B5EF4-FFF2-40B4-BE49-F238E27FC236}">
                <a16:creationId xmlns:a16="http://schemas.microsoft.com/office/drawing/2014/main" id="{F20C2713-4D03-74B3-B2D7-5555EE4A8D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0AEA01-8C27-6A6A-06C7-46DD34B323A3}"/>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42342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A845C-AD59-236D-17F0-E5B7C3BC57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9A40BB-66D0-C4FF-F46B-2938D013FE4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F202A5-5E87-DFC7-3E82-EFF45DEEDC5D}"/>
              </a:ext>
            </a:extLst>
          </p:cNvPr>
          <p:cNvSpPr>
            <a:spLocks noGrp="1"/>
          </p:cNvSpPr>
          <p:nvPr>
            <p:ph type="dt" sz="half" idx="10"/>
          </p:nvPr>
        </p:nvSpPr>
        <p:spPr/>
        <p:txBody>
          <a:bodyPr/>
          <a:lstStyle/>
          <a:p>
            <a:fld id="{BABA1FC8-398B-47CD-8BE5-64901F5BCC36}" type="datetimeFigureOut">
              <a:rPr kumimoji="1" lang="ja-JP" altLang="en-US" smtClean="0"/>
              <a:t>2024/4/9</a:t>
            </a:fld>
            <a:endParaRPr kumimoji="1" lang="ja-JP" altLang="en-US"/>
          </a:p>
        </p:txBody>
      </p:sp>
      <p:sp>
        <p:nvSpPr>
          <p:cNvPr id="5" name="フッター プレースホルダー 4">
            <a:extLst>
              <a:ext uri="{FF2B5EF4-FFF2-40B4-BE49-F238E27FC236}">
                <a16:creationId xmlns:a16="http://schemas.microsoft.com/office/drawing/2014/main" id="{FF0F9AB2-F0FB-39EA-B39D-31ADACC897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B81367-DF24-C2A2-59AA-0503E23E47FA}"/>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55904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FED1AF1-8899-40E9-BAFE-09A3DCAA407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1CFEC3-30EB-5793-8889-AFFD3D36F5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891966-96F7-BFE1-C43C-A4A67BBDF761}"/>
              </a:ext>
            </a:extLst>
          </p:cNvPr>
          <p:cNvSpPr>
            <a:spLocks noGrp="1"/>
          </p:cNvSpPr>
          <p:nvPr>
            <p:ph type="dt" sz="half" idx="10"/>
          </p:nvPr>
        </p:nvSpPr>
        <p:spPr/>
        <p:txBody>
          <a:bodyPr/>
          <a:lstStyle/>
          <a:p>
            <a:fld id="{BABA1FC8-398B-47CD-8BE5-64901F5BCC36}" type="datetimeFigureOut">
              <a:rPr kumimoji="1" lang="ja-JP" altLang="en-US" smtClean="0"/>
              <a:t>2024/4/9</a:t>
            </a:fld>
            <a:endParaRPr kumimoji="1" lang="ja-JP" altLang="en-US"/>
          </a:p>
        </p:txBody>
      </p:sp>
      <p:sp>
        <p:nvSpPr>
          <p:cNvPr id="5" name="フッター プレースホルダー 4">
            <a:extLst>
              <a:ext uri="{FF2B5EF4-FFF2-40B4-BE49-F238E27FC236}">
                <a16:creationId xmlns:a16="http://schemas.microsoft.com/office/drawing/2014/main" id="{7828CCAF-631F-EF5D-0730-E89009BCFB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F91D73-D5C1-1568-C5E2-BAE3B2C495F1}"/>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21175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B17BC-3250-F2FB-3A38-EB0021B8C5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8BB466-B0C2-242A-0FBC-10F4B227B9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FEFCB3-4F77-D29D-1DA6-2E97E779A79D}"/>
              </a:ext>
            </a:extLst>
          </p:cNvPr>
          <p:cNvSpPr>
            <a:spLocks noGrp="1"/>
          </p:cNvSpPr>
          <p:nvPr>
            <p:ph type="dt" sz="half" idx="10"/>
          </p:nvPr>
        </p:nvSpPr>
        <p:spPr/>
        <p:txBody>
          <a:bodyPr/>
          <a:lstStyle/>
          <a:p>
            <a:fld id="{BABA1FC8-398B-47CD-8BE5-64901F5BCC36}" type="datetimeFigureOut">
              <a:rPr kumimoji="1" lang="ja-JP" altLang="en-US" smtClean="0"/>
              <a:t>2024/4/9</a:t>
            </a:fld>
            <a:endParaRPr kumimoji="1" lang="ja-JP" altLang="en-US"/>
          </a:p>
        </p:txBody>
      </p:sp>
      <p:sp>
        <p:nvSpPr>
          <p:cNvPr id="5" name="フッター プレースホルダー 4">
            <a:extLst>
              <a:ext uri="{FF2B5EF4-FFF2-40B4-BE49-F238E27FC236}">
                <a16:creationId xmlns:a16="http://schemas.microsoft.com/office/drawing/2014/main" id="{751B0156-CB53-57AC-C842-0047AFD6D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D2996E-6EA0-1B68-B78D-14ED2090A43D}"/>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65109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4564F-830B-421C-4FEE-D5B7D01033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F04888-B658-9F58-575C-B4BD8BBB8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EC779A-0617-82C0-0BED-6615822F1659}"/>
              </a:ext>
            </a:extLst>
          </p:cNvPr>
          <p:cNvSpPr>
            <a:spLocks noGrp="1"/>
          </p:cNvSpPr>
          <p:nvPr>
            <p:ph type="dt" sz="half" idx="10"/>
          </p:nvPr>
        </p:nvSpPr>
        <p:spPr/>
        <p:txBody>
          <a:bodyPr/>
          <a:lstStyle/>
          <a:p>
            <a:fld id="{BABA1FC8-398B-47CD-8BE5-64901F5BCC36}" type="datetimeFigureOut">
              <a:rPr kumimoji="1" lang="ja-JP" altLang="en-US" smtClean="0"/>
              <a:t>2024/4/9</a:t>
            </a:fld>
            <a:endParaRPr kumimoji="1" lang="ja-JP" altLang="en-US"/>
          </a:p>
        </p:txBody>
      </p:sp>
      <p:sp>
        <p:nvSpPr>
          <p:cNvPr id="5" name="フッター プレースホルダー 4">
            <a:extLst>
              <a:ext uri="{FF2B5EF4-FFF2-40B4-BE49-F238E27FC236}">
                <a16:creationId xmlns:a16="http://schemas.microsoft.com/office/drawing/2014/main" id="{07CB6015-0D56-0D1C-C794-C02846695F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CF0285-2149-BFF8-D4D2-20B4372A359B}"/>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01554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7B4962-887D-6A02-0C41-79921359BBB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35206F-91E1-6499-692C-61388F58DF2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AE3D834-DBA2-73F9-415E-A6842BC325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5411E0-B2C9-9E32-5B0D-BF038E8E4BE3}"/>
              </a:ext>
            </a:extLst>
          </p:cNvPr>
          <p:cNvSpPr>
            <a:spLocks noGrp="1"/>
          </p:cNvSpPr>
          <p:nvPr>
            <p:ph type="dt" sz="half" idx="10"/>
          </p:nvPr>
        </p:nvSpPr>
        <p:spPr/>
        <p:txBody>
          <a:bodyPr/>
          <a:lstStyle/>
          <a:p>
            <a:fld id="{BABA1FC8-398B-47CD-8BE5-64901F5BCC36}" type="datetimeFigureOut">
              <a:rPr kumimoji="1" lang="ja-JP" altLang="en-US" smtClean="0"/>
              <a:t>2024/4/9</a:t>
            </a:fld>
            <a:endParaRPr kumimoji="1" lang="ja-JP" altLang="en-US"/>
          </a:p>
        </p:txBody>
      </p:sp>
      <p:sp>
        <p:nvSpPr>
          <p:cNvPr id="6" name="フッター プレースホルダー 5">
            <a:extLst>
              <a:ext uri="{FF2B5EF4-FFF2-40B4-BE49-F238E27FC236}">
                <a16:creationId xmlns:a16="http://schemas.microsoft.com/office/drawing/2014/main" id="{6D94BA95-02DC-929C-CD8D-5A85565FE5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1EBBBC-2CA0-6C66-D2BC-BCD37AE4D20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52123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3490A-59D6-060E-DA56-8377942948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FF24AF-CBFA-D7F9-9D8C-D589C9AE8C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65D47A-2498-A0BA-E88A-D5060512B63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7B5159-EAC6-76E8-8644-6026B055F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2BE248D-C980-CFDD-CC11-3FA0C75B11C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107583-9D4C-44C5-E261-60987100A151}"/>
              </a:ext>
            </a:extLst>
          </p:cNvPr>
          <p:cNvSpPr>
            <a:spLocks noGrp="1"/>
          </p:cNvSpPr>
          <p:nvPr>
            <p:ph type="dt" sz="half" idx="10"/>
          </p:nvPr>
        </p:nvSpPr>
        <p:spPr/>
        <p:txBody>
          <a:bodyPr/>
          <a:lstStyle/>
          <a:p>
            <a:fld id="{BABA1FC8-398B-47CD-8BE5-64901F5BCC36}" type="datetimeFigureOut">
              <a:rPr kumimoji="1" lang="ja-JP" altLang="en-US" smtClean="0"/>
              <a:t>2024/4/9</a:t>
            </a:fld>
            <a:endParaRPr kumimoji="1" lang="ja-JP" altLang="en-US"/>
          </a:p>
        </p:txBody>
      </p:sp>
      <p:sp>
        <p:nvSpPr>
          <p:cNvPr id="8" name="フッター プレースホルダー 7">
            <a:extLst>
              <a:ext uri="{FF2B5EF4-FFF2-40B4-BE49-F238E27FC236}">
                <a16:creationId xmlns:a16="http://schemas.microsoft.com/office/drawing/2014/main" id="{0B70D981-CBAF-D836-F98D-8ADFE906C77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78C6952-1A34-E2ED-2C5B-9AC68AF96904}"/>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8550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F939F3-B842-7A18-C4BD-D33D2B449E0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F40043-7E63-B945-ED80-DD22EFA8262C}"/>
              </a:ext>
            </a:extLst>
          </p:cNvPr>
          <p:cNvSpPr>
            <a:spLocks noGrp="1"/>
          </p:cNvSpPr>
          <p:nvPr>
            <p:ph type="dt" sz="half" idx="10"/>
          </p:nvPr>
        </p:nvSpPr>
        <p:spPr/>
        <p:txBody>
          <a:bodyPr/>
          <a:lstStyle/>
          <a:p>
            <a:fld id="{BABA1FC8-398B-47CD-8BE5-64901F5BCC36}" type="datetimeFigureOut">
              <a:rPr kumimoji="1" lang="ja-JP" altLang="en-US" smtClean="0"/>
              <a:t>2024/4/9</a:t>
            </a:fld>
            <a:endParaRPr kumimoji="1" lang="ja-JP" altLang="en-US"/>
          </a:p>
        </p:txBody>
      </p:sp>
      <p:sp>
        <p:nvSpPr>
          <p:cNvPr id="4" name="フッター プレースホルダー 3">
            <a:extLst>
              <a:ext uri="{FF2B5EF4-FFF2-40B4-BE49-F238E27FC236}">
                <a16:creationId xmlns:a16="http://schemas.microsoft.com/office/drawing/2014/main" id="{E176DEB5-07C2-B753-BD72-D3AFFE43459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CBEA7FF-39FD-F3E7-0641-B8EB66E7B79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250797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05A9D4-869E-64CB-4E5D-A993FCE7556F}"/>
              </a:ext>
            </a:extLst>
          </p:cNvPr>
          <p:cNvSpPr>
            <a:spLocks noGrp="1"/>
          </p:cNvSpPr>
          <p:nvPr>
            <p:ph type="dt" sz="half" idx="10"/>
          </p:nvPr>
        </p:nvSpPr>
        <p:spPr/>
        <p:txBody>
          <a:bodyPr/>
          <a:lstStyle/>
          <a:p>
            <a:fld id="{BABA1FC8-398B-47CD-8BE5-64901F5BCC36}" type="datetimeFigureOut">
              <a:rPr kumimoji="1" lang="ja-JP" altLang="en-US" smtClean="0"/>
              <a:t>2024/4/9</a:t>
            </a:fld>
            <a:endParaRPr kumimoji="1" lang="ja-JP" altLang="en-US"/>
          </a:p>
        </p:txBody>
      </p:sp>
      <p:sp>
        <p:nvSpPr>
          <p:cNvPr id="3" name="フッター プレースホルダー 2">
            <a:extLst>
              <a:ext uri="{FF2B5EF4-FFF2-40B4-BE49-F238E27FC236}">
                <a16:creationId xmlns:a16="http://schemas.microsoft.com/office/drawing/2014/main" id="{138FD447-35C2-536E-AB71-ADA8A97EA8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5D6BD0B-A84A-B4E1-3756-BE2C7003126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66491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FE7160-D7DD-FBA4-EF9C-6C5A8E7657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DD3664-42F4-2FFF-7640-96AF8866D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DFB3CC-A106-3C05-09BB-B419D7A6E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57AF23-A8A5-2264-5D72-D1DC1DE7A3EE}"/>
              </a:ext>
            </a:extLst>
          </p:cNvPr>
          <p:cNvSpPr>
            <a:spLocks noGrp="1"/>
          </p:cNvSpPr>
          <p:nvPr>
            <p:ph type="dt" sz="half" idx="10"/>
          </p:nvPr>
        </p:nvSpPr>
        <p:spPr/>
        <p:txBody>
          <a:bodyPr/>
          <a:lstStyle/>
          <a:p>
            <a:fld id="{BABA1FC8-398B-47CD-8BE5-64901F5BCC36}" type="datetimeFigureOut">
              <a:rPr kumimoji="1" lang="ja-JP" altLang="en-US" smtClean="0"/>
              <a:t>2024/4/9</a:t>
            </a:fld>
            <a:endParaRPr kumimoji="1" lang="ja-JP" altLang="en-US"/>
          </a:p>
        </p:txBody>
      </p:sp>
      <p:sp>
        <p:nvSpPr>
          <p:cNvPr id="6" name="フッター プレースホルダー 5">
            <a:extLst>
              <a:ext uri="{FF2B5EF4-FFF2-40B4-BE49-F238E27FC236}">
                <a16:creationId xmlns:a16="http://schemas.microsoft.com/office/drawing/2014/main" id="{5437C1BD-754D-8993-1920-BC7D9A24D38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E869B1-CD4F-BFB0-A568-5BA20C007B1C}"/>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7736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57273D-644A-C026-347D-D630C5921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21767-0DC4-6DB2-1854-DE88AC242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96A89A7-4D1C-2A70-13F4-ECF964028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40FF66-8967-8063-BF60-D5EBF7D8361E}"/>
              </a:ext>
            </a:extLst>
          </p:cNvPr>
          <p:cNvSpPr>
            <a:spLocks noGrp="1"/>
          </p:cNvSpPr>
          <p:nvPr>
            <p:ph type="dt" sz="half" idx="10"/>
          </p:nvPr>
        </p:nvSpPr>
        <p:spPr/>
        <p:txBody>
          <a:bodyPr/>
          <a:lstStyle/>
          <a:p>
            <a:fld id="{BABA1FC8-398B-47CD-8BE5-64901F5BCC36}" type="datetimeFigureOut">
              <a:rPr kumimoji="1" lang="ja-JP" altLang="en-US" smtClean="0"/>
              <a:t>2024/4/9</a:t>
            </a:fld>
            <a:endParaRPr kumimoji="1" lang="ja-JP" altLang="en-US"/>
          </a:p>
        </p:txBody>
      </p:sp>
      <p:sp>
        <p:nvSpPr>
          <p:cNvPr id="6" name="フッター プレースホルダー 5">
            <a:extLst>
              <a:ext uri="{FF2B5EF4-FFF2-40B4-BE49-F238E27FC236}">
                <a16:creationId xmlns:a16="http://schemas.microsoft.com/office/drawing/2014/main" id="{DB12D67A-D552-7B5B-1802-874F3A041C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B777A6-7399-D7E5-91BC-FEA16E070B00}"/>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2391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D486A7-52E0-72F6-6F7D-4BAB6A15CA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F8C205-5DF9-6F7E-5FB9-2B5BB32684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48EA31-EDCC-1F9E-02AC-A8D747CFF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A1FC8-398B-47CD-8BE5-64901F5BCC36}" type="datetimeFigureOut">
              <a:rPr kumimoji="1" lang="ja-JP" altLang="en-US" smtClean="0"/>
              <a:t>2024/4/9</a:t>
            </a:fld>
            <a:endParaRPr kumimoji="1" lang="ja-JP" altLang="en-US"/>
          </a:p>
        </p:txBody>
      </p:sp>
      <p:sp>
        <p:nvSpPr>
          <p:cNvPr id="5" name="フッター プレースホルダー 4">
            <a:extLst>
              <a:ext uri="{FF2B5EF4-FFF2-40B4-BE49-F238E27FC236}">
                <a16:creationId xmlns:a16="http://schemas.microsoft.com/office/drawing/2014/main" id="{4EE8B896-123B-DD83-6EB4-7875D4326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0FA3F9D-CB29-D44E-91D1-1806DEC37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9289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75509-240C-763F-663E-78BB52A9A5A7}"/>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3D62BB0E-B915-0059-B6C3-C6AB538835D1}"/>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0EDFC97D-FF71-49D4-BB31-355C67C6858A}"/>
              </a:ext>
            </a:extLst>
          </p:cNvPr>
          <p:cNvGrpSpPr/>
          <p:nvPr/>
        </p:nvGrpSpPr>
        <p:grpSpPr>
          <a:xfrm>
            <a:off x="3015302" y="487633"/>
            <a:ext cx="7426053" cy="299114"/>
            <a:chOff x="3015302" y="487633"/>
            <a:chExt cx="7426053" cy="299114"/>
          </a:xfrm>
        </p:grpSpPr>
        <p:sp>
          <p:nvSpPr>
            <p:cNvPr id="51" name="台形 50">
              <a:extLst>
                <a:ext uri="{FF2B5EF4-FFF2-40B4-BE49-F238E27FC236}">
                  <a16:creationId xmlns:a16="http://schemas.microsoft.com/office/drawing/2014/main" id="{BCC748B6-86CC-1B0A-E945-A5A6E9B99B90}"/>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60" name="台形 59">
              <a:extLst>
                <a:ext uri="{FF2B5EF4-FFF2-40B4-BE49-F238E27FC236}">
                  <a16:creationId xmlns:a16="http://schemas.microsoft.com/office/drawing/2014/main" id="{B58BF2C8-6257-5CC7-A245-D3B31E7D67EA}"/>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61" name="台形 60">
              <a:extLst>
                <a:ext uri="{FF2B5EF4-FFF2-40B4-BE49-F238E27FC236}">
                  <a16:creationId xmlns:a16="http://schemas.microsoft.com/office/drawing/2014/main" id="{F1D82DA7-2E55-5918-E8FC-1AA79FF81103}"/>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a:t>
              </a:r>
              <a:r>
                <a:rPr lang="en-US" altLang="ja-JP" sz="1100" dirty="0" err="1">
                  <a:solidFill>
                    <a:schemeClr val="tx1"/>
                  </a:solidFill>
                </a:rPr>
                <a:t>Vtuber</a:t>
              </a:r>
              <a:r>
                <a:rPr lang="ja-JP" altLang="en-US" sz="1100" dirty="0">
                  <a:solidFill>
                    <a:schemeClr val="tx1"/>
                  </a:solidFill>
                </a:rPr>
                <a:t>登録</a:t>
              </a:r>
              <a:endParaRPr kumimoji="1" lang="en-US" altLang="ja-JP" sz="1100" dirty="0">
                <a:solidFill>
                  <a:schemeClr val="tx1"/>
                </a:solidFill>
              </a:endParaRPr>
            </a:p>
          </p:txBody>
        </p:sp>
        <p:sp>
          <p:nvSpPr>
            <p:cNvPr id="62" name="台形 61">
              <a:extLst>
                <a:ext uri="{FF2B5EF4-FFF2-40B4-BE49-F238E27FC236}">
                  <a16:creationId xmlns:a16="http://schemas.microsoft.com/office/drawing/2014/main" id="{54D4B901-AB48-EAB3-8D15-225D8BA56FFF}"/>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63" name="台形 62">
              <a:extLst>
                <a:ext uri="{FF2B5EF4-FFF2-40B4-BE49-F238E27FC236}">
                  <a16:creationId xmlns:a16="http://schemas.microsoft.com/office/drawing/2014/main" id="{EB4CEFDD-2BE4-C63D-BB37-BDC4B6C9CE7C}"/>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B3E07B8C-9CFD-5FC6-F938-3A2AA40D57E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6128D00B-A9AE-8EFD-C81B-35BF444604A9}"/>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4117195C-0B29-06D5-A712-21A78809676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7E0DD93-7773-F3D2-E365-682D002A71B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08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39336B1-CAB6-CDA0-9FAC-BD247F91955C}"/>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507F535-338E-933B-659C-C7395E610239}"/>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5553987-1D60-8BDD-3B16-DD5F7931140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533D881-DC9F-A220-6CC6-EC6B22AA861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7237EAF-3D6F-CE1C-5124-C475EAD2D056}"/>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3F657E6-3B3A-D740-6815-1E514950B87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04386F0-1FAD-395E-62CC-F1E211341F28}"/>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68F72E4D-5311-7D22-E401-EC5EA8AF5FDD}"/>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DE06E4D-5028-4ECA-72A5-87E82996AB9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3AB6B09D-8708-FA2D-D089-27A59413103E}"/>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F49C111-F026-16C1-B7BF-E64FCBA3D246}"/>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85D84B8-75D4-0A4F-15A9-12B78C81881E}"/>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7136FCB9-C86E-2062-9E7C-764B256D9D6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33919B10-0FBF-5E1F-6D33-9565E123D013}"/>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417ED101-ED30-07E1-40FA-61EAECF7DB78}"/>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6CEB99D8-61DF-5D9F-F079-334EE3E316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821BB70D-198B-017C-7801-9A6D9164517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9396664-CB8D-F605-06FC-0674304E9F2B}"/>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FB6B892-7F7E-7246-5107-FCA9D4F7480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84B7316D-E61F-A766-9A17-9B1F91830ECE}"/>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98FAEF8-7AD2-130B-ECE7-19E96DDE64E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4A47358-D19C-C92B-AE41-B346AB1BDFC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BCA7923-E693-8A84-FC86-403D3EE16003}"/>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AC5B885-DEA5-7EFA-65C8-25B0EC433332}"/>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41334C6-472A-4208-AA89-134F39203DD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72E6AE8-4B88-5D06-930C-9AEF3D3F0EC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FAB82345-8CAC-95F7-B8A7-9A00F72742C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BCE91F17-8B9A-3AD3-E696-1B0123E08823}"/>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3A087492-AC48-C555-4A47-E7F4AB17B43E}"/>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B937C7E3-0B62-C4FD-14AB-6834C4CB4A68}"/>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9DB7FF-8E6E-19E9-FC35-8CF2E07199EF}"/>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82E3115E-58DF-EE42-5D0F-2D3A8E820B78}"/>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トップぺージ</a:t>
            </a:r>
          </a:p>
        </p:txBody>
      </p:sp>
      <p:cxnSp>
        <p:nvCxnSpPr>
          <p:cNvPr id="9" name="直線コネクタ 8">
            <a:extLst>
              <a:ext uri="{FF2B5EF4-FFF2-40B4-BE49-F238E27FC236}">
                <a16:creationId xmlns:a16="http://schemas.microsoft.com/office/drawing/2014/main" id="{0A973007-4079-B108-2D61-CAA9492C0EB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42A07FF-36CC-9AA1-1F57-ED5927F7C510}"/>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B33FE632-0D98-2779-F576-A2DED8078F99}"/>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A1F6E95-23A0-434E-9A32-38BD48CBE90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19753D4-C26D-C9C2-0ECF-B13B1B38C6D0}"/>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98D1CEC-F4D3-0B2B-E499-675F8DB5885D}"/>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54294A3-AAB5-62EE-9FBD-C16A10304E40}"/>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01C5E277-05E0-56B9-12EB-CA13C925E0D8}"/>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08C0CF78-8884-922A-A966-FAE7BC470463}"/>
              </a:ext>
            </a:extLst>
          </p:cNvPr>
          <p:cNvSpPr>
            <a:spLocks noGrp="1"/>
          </p:cNvSpPr>
          <p:nvPr>
            <p:ph idx="1"/>
          </p:nvPr>
        </p:nvSpPr>
        <p:spPr>
          <a:xfrm>
            <a:off x="2202180" y="1661715"/>
            <a:ext cx="8463815" cy="4351338"/>
          </a:xfrm>
        </p:spPr>
        <p:txBody>
          <a:bodyPr>
            <a:noAutofit/>
          </a:bodyPr>
          <a:lstStyle/>
          <a:p>
            <a:pPr indent="133350" algn="just"/>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名鑑とは</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あああああああああああ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最近の更新</a:t>
            </a:r>
          </a:p>
          <a:p>
            <a:pPr indent="0" algn="just">
              <a:buNone/>
            </a:pP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な</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Na</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シの　権兵∀　　　　　　　　　　　　　　　　　　な</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Na</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シの　権兵∀</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誕生日　　　　　　　　　　　　　　　　　　　　　　　誕生日</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箱（所属事務所）　　　　　　　　　　　　　　　　　　箱（所属事務所）</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リンクアイコンなど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リンクアイコンなど</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新人</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よく見られている</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人気のタグ</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8D3364BA-49C3-0090-139C-AF3E6616B4EF}"/>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検索</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　　　　　　　　検索</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名鑑とは</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あああああああああああ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最近の更新</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新人</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よく見られている</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人気のタグ</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4" name="正方形/長方形 63">
            <a:extLst>
              <a:ext uri="{FF2B5EF4-FFF2-40B4-BE49-F238E27FC236}">
                <a16:creationId xmlns:a16="http://schemas.microsoft.com/office/drawing/2014/main" id="{225C09F3-D516-D6DF-7EB8-52BCA571A847}"/>
              </a:ext>
            </a:extLst>
          </p:cNvPr>
          <p:cNvSpPr/>
          <p:nvPr/>
        </p:nvSpPr>
        <p:spPr>
          <a:xfrm>
            <a:off x="653207" y="5573634"/>
            <a:ext cx="914400" cy="1166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5" name="正方形/長方形 64">
            <a:extLst>
              <a:ext uri="{FF2B5EF4-FFF2-40B4-BE49-F238E27FC236}">
                <a16:creationId xmlns:a16="http://schemas.microsoft.com/office/drawing/2014/main" id="{9AD41ED2-404A-0F82-A929-23124DE3C808}"/>
              </a:ext>
            </a:extLst>
          </p:cNvPr>
          <p:cNvSpPr/>
          <p:nvPr/>
        </p:nvSpPr>
        <p:spPr>
          <a:xfrm>
            <a:off x="630562" y="2238674"/>
            <a:ext cx="979969" cy="523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広告</a:t>
            </a:r>
            <a:endParaRPr kumimoji="1" lang="ja-JP" altLang="en-US" dirty="0"/>
          </a:p>
        </p:txBody>
      </p:sp>
      <p:sp>
        <p:nvSpPr>
          <p:cNvPr id="66" name="正方形/長方形 65">
            <a:extLst>
              <a:ext uri="{FF2B5EF4-FFF2-40B4-BE49-F238E27FC236}">
                <a16:creationId xmlns:a16="http://schemas.microsoft.com/office/drawing/2014/main" id="{716D4B43-5470-88B7-3113-DF532D87391D}"/>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7" name="正方形/長方形 66">
            <a:extLst>
              <a:ext uri="{FF2B5EF4-FFF2-40B4-BE49-F238E27FC236}">
                <a16:creationId xmlns:a16="http://schemas.microsoft.com/office/drawing/2014/main" id="{C0BDEF26-2F2D-1664-5CDC-D09B6FEB0C78}"/>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8" name="正方形/長方形 67">
            <a:extLst>
              <a:ext uri="{FF2B5EF4-FFF2-40B4-BE49-F238E27FC236}">
                <a16:creationId xmlns:a16="http://schemas.microsoft.com/office/drawing/2014/main" id="{0BEEAFB6-6D69-32EB-90A7-40AA2C863F69}"/>
              </a:ext>
            </a:extLst>
          </p:cNvPr>
          <p:cNvSpPr/>
          <p:nvPr/>
        </p:nvSpPr>
        <p:spPr>
          <a:xfrm>
            <a:off x="607175" y="1030834"/>
            <a:ext cx="738241" cy="2197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3" name="グループ化 52">
            <a:extLst>
              <a:ext uri="{FF2B5EF4-FFF2-40B4-BE49-F238E27FC236}">
                <a16:creationId xmlns:a16="http://schemas.microsoft.com/office/drawing/2014/main" id="{28F780D5-BE39-1BF6-546E-641E027A0696}"/>
              </a:ext>
            </a:extLst>
          </p:cNvPr>
          <p:cNvGrpSpPr>
            <a:grpSpLocks noChangeAspect="1"/>
          </p:cNvGrpSpPr>
          <p:nvPr/>
        </p:nvGrpSpPr>
        <p:grpSpPr>
          <a:xfrm>
            <a:off x="2679712" y="2871527"/>
            <a:ext cx="783271" cy="784867"/>
            <a:chOff x="6894195" y="2304141"/>
            <a:chExt cx="2105198" cy="2109488"/>
          </a:xfrm>
        </p:grpSpPr>
        <p:pic>
          <p:nvPicPr>
            <p:cNvPr id="50" name="図 49">
              <a:extLst>
                <a:ext uri="{FF2B5EF4-FFF2-40B4-BE49-F238E27FC236}">
                  <a16:creationId xmlns:a16="http://schemas.microsoft.com/office/drawing/2014/main" id="{5B99E530-7CC5-7446-5461-AEF3C9665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8446527D-FA55-8685-7343-B2605B2BD6C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69" name="グループ化 68">
            <a:extLst>
              <a:ext uri="{FF2B5EF4-FFF2-40B4-BE49-F238E27FC236}">
                <a16:creationId xmlns:a16="http://schemas.microsoft.com/office/drawing/2014/main" id="{465D8EB1-55D5-5763-A4F9-633F360730C8}"/>
              </a:ext>
            </a:extLst>
          </p:cNvPr>
          <p:cNvGrpSpPr>
            <a:grpSpLocks noChangeAspect="1"/>
          </p:cNvGrpSpPr>
          <p:nvPr/>
        </p:nvGrpSpPr>
        <p:grpSpPr>
          <a:xfrm>
            <a:off x="4659191" y="2853122"/>
            <a:ext cx="783271" cy="784867"/>
            <a:chOff x="6894195" y="2304141"/>
            <a:chExt cx="2105198" cy="2109488"/>
          </a:xfrm>
        </p:grpSpPr>
        <p:pic>
          <p:nvPicPr>
            <p:cNvPr id="70" name="図 69">
              <a:extLst>
                <a:ext uri="{FF2B5EF4-FFF2-40B4-BE49-F238E27FC236}">
                  <a16:creationId xmlns:a16="http://schemas.microsoft.com/office/drawing/2014/main" id="{65CB039F-126C-2297-0778-E0BB85A16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1" name="正方形/長方形 70">
              <a:extLst>
                <a:ext uri="{FF2B5EF4-FFF2-40B4-BE49-F238E27FC236}">
                  <a16:creationId xmlns:a16="http://schemas.microsoft.com/office/drawing/2014/main" id="{D022F19B-B4AA-5787-97B0-7BECAB5D037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2" name="グループ化 71">
            <a:extLst>
              <a:ext uri="{FF2B5EF4-FFF2-40B4-BE49-F238E27FC236}">
                <a16:creationId xmlns:a16="http://schemas.microsoft.com/office/drawing/2014/main" id="{AEDB772C-0202-3A2A-97AC-77B55D810D45}"/>
              </a:ext>
            </a:extLst>
          </p:cNvPr>
          <p:cNvGrpSpPr>
            <a:grpSpLocks noChangeAspect="1"/>
          </p:cNvGrpSpPr>
          <p:nvPr/>
        </p:nvGrpSpPr>
        <p:grpSpPr>
          <a:xfrm>
            <a:off x="6748950" y="2863120"/>
            <a:ext cx="783271" cy="784867"/>
            <a:chOff x="6894195" y="2304141"/>
            <a:chExt cx="2105198" cy="2109488"/>
          </a:xfrm>
        </p:grpSpPr>
        <p:pic>
          <p:nvPicPr>
            <p:cNvPr id="73" name="図 72">
              <a:extLst>
                <a:ext uri="{FF2B5EF4-FFF2-40B4-BE49-F238E27FC236}">
                  <a16:creationId xmlns:a16="http://schemas.microsoft.com/office/drawing/2014/main" id="{04C6E818-297A-4A96-54DC-E54B00043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4" name="正方形/長方形 73">
              <a:extLst>
                <a:ext uri="{FF2B5EF4-FFF2-40B4-BE49-F238E27FC236}">
                  <a16:creationId xmlns:a16="http://schemas.microsoft.com/office/drawing/2014/main" id="{0F888CBD-CD82-7502-5A69-AB4D0A78D3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5" name="グループ化 74">
            <a:extLst>
              <a:ext uri="{FF2B5EF4-FFF2-40B4-BE49-F238E27FC236}">
                <a16:creationId xmlns:a16="http://schemas.microsoft.com/office/drawing/2014/main" id="{FBC6C67C-7885-28F2-4FBB-EAF0C8D86D69}"/>
              </a:ext>
            </a:extLst>
          </p:cNvPr>
          <p:cNvGrpSpPr>
            <a:grpSpLocks noChangeAspect="1"/>
          </p:cNvGrpSpPr>
          <p:nvPr/>
        </p:nvGrpSpPr>
        <p:grpSpPr>
          <a:xfrm>
            <a:off x="8729015" y="2863120"/>
            <a:ext cx="783271" cy="784867"/>
            <a:chOff x="6894195" y="2304141"/>
            <a:chExt cx="2105198" cy="2109488"/>
          </a:xfrm>
        </p:grpSpPr>
        <p:pic>
          <p:nvPicPr>
            <p:cNvPr id="76" name="図 75">
              <a:extLst>
                <a:ext uri="{FF2B5EF4-FFF2-40B4-BE49-F238E27FC236}">
                  <a16:creationId xmlns:a16="http://schemas.microsoft.com/office/drawing/2014/main" id="{4EB73DEA-4CA5-FF54-5567-77C6FD7EA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7" name="正方形/長方形 76">
              <a:extLst>
                <a:ext uri="{FF2B5EF4-FFF2-40B4-BE49-F238E27FC236}">
                  <a16:creationId xmlns:a16="http://schemas.microsoft.com/office/drawing/2014/main" id="{815C7611-3B5B-E37F-9AA0-D1B362AC299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8" name="グループ化 77">
            <a:extLst>
              <a:ext uri="{FF2B5EF4-FFF2-40B4-BE49-F238E27FC236}">
                <a16:creationId xmlns:a16="http://schemas.microsoft.com/office/drawing/2014/main" id="{B947541F-2C48-90C5-06F9-D26CB6C778A3}"/>
              </a:ext>
            </a:extLst>
          </p:cNvPr>
          <p:cNvGrpSpPr>
            <a:grpSpLocks noChangeAspect="1"/>
          </p:cNvGrpSpPr>
          <p:nvPr/>
        </p:nvGrpSpPr>
        <p:grpSpPr>
          <a:xfrm>
            <a:off x="2679712" y="3741386"/>
            <a:ext cx="783271" cy="784867"/>
            <a:chOff x="6894195" y="2304141"/>
            <a:chExt cx="2105198" cy="2109488"/>
          </a:xfrm>
        </p:grpSpPr>
        <p:pic>
          <p:nvPicPr>
            <p:cNvPr id="79" name="図 78">
              <a:extLst>
                <a:ext uri="{FF2B5EF4-FFF2-40B4-BE49-F238E27FC236}">
                  <a16:creationId xmlns:a16="http://schemas.microsoft.com/office/drawing/2014/main" id="{611E942A-EF3D-2E68-F354-558A65FB8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0" name="正方形/長方形 79">
              <a:extLst>
                <a:ext uri="{FF2B5EF4-FFF2-40B4-BE49-F238E27FC236}">
                  <a16:creationId xmlns:a16="http://schemas.microsoft.com/office/drawing/2014/main" id="{FFFE87CC-5262-2153-6523-397C9A78F99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spTree>
    <p:extLst>
      <p:ext uri="{BB962C8B-B14F-4D97-AF65-F5344CB8AC3E}">
        <p14:creationId xmlns:p14="http://schemas.microsoft.com/office/powerpoint/2010/main" val="21594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73E69-EA10-0023-11BA-24CFE79364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5C90A426-844F-4A71-5A24-0366C6F4F927}"/>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A0102573-A6CD-2557-000A-9780A2AEAE1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76EE672-DB23-8561-3213-FC63C79385D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9CD1361-9505-4335-9A77-99168D4652D3}"/>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88F76ABE-6A7D-C844-F319-C01279EB2BB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E159E7A-E84C-5321-87A7-14E526C02A4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D1B902C-0248-B4EE-AEAF-19064266150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8453785-5FC9-5596-6C65-F6966A7F48D7}"/>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581266C-E629-8168-D6F5-A527A56BE3C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EE16515-CC2D-143B-27F0-8980C5278A98}"/>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7940602-9A3C-ABDD-A365-47B5EF2F9C81}"/>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495BD4F3-722F-BAD5-2B75-5A6939C82B9E}"/>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DAD25DE-A368-CCCA-8520-73D72C7D39EA}"/>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0F17BE0-596B-2B6C-53DC-47E3560BF2E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9E856C1-DB0A-4F96-841F-443E4201A4AA}"/>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A5D187B-28DF-CBFD-FB4C-45FD1C169095}"/>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E602FC9-52DE-531D-C8FA-B76EE355F92B}"/>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F2ABC73-290C-DCE7-3391-04B2C5E8203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4918AA33-E727-7E57-5965-D583BC47DB8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2441564A-353C-F9D9-5C13-3ADD1345E7DA}"/>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7354D695-2602-2A25-5529-AD69D0D142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A1E5D48D-AA02-F2E1-90FE-3C6AEF4CFE3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57CD408-3A2F-CECB-1BAA-EDF15AF6A3C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0CC719F-3E2B-20EC-4599-8D78A68EA3D9}"/>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30833EBC-36E9-5BC9-8D3B-DECA9B78ECCF}"/>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C3B805C-E6E7-F21C-B0A7-557BBD4F2B2C}"/>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A30FD91-F1F5-5736-8798-1F43BBCB45FB}"/>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18A3DD6-9769-AC1C-86E6-F15AE06A8155}"/>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4EFC9971-20E9-5E17-6233-6F757A77B6B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AC364CC-7FEE-572D-F03E-C97B2E0476A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1D89818-BB23-17A5-A761-3A019DD315E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AA4435C-04AF-68DB-B337-408EB7F3AADB}"/>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AA1292E6-A4E0-FEFA-C975-6247A9848810}"/>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0764EEC9-3436-5E58-CB98-C9D528C78352}"/>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2CD3935-B61E-152A-B75A-43211FE5D5BD}"/>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C70E8776-15A8-2D46-6CED-8A7B98553EDB}"/>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39083CAA-4C4C-3923-C26D-68C355302B86}"/>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46C5A5F-5432-1947-679E-8711314F1490}"/>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93CA88-ABB6-4359-5A89-777D847EDF36}"/>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D358E9F-D3FF-1F10-CD4E-5137EB43142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0A0221C-B99C-5ACB-3D55-1E23EE0CBCB2}"/>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FD20C27-7503-FD44-0C0B-B4603E8A7AF8}"/>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4089E3F-DEAA-028E-A0D8-17CFFA5D5D17}"/>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4C6BB38A-9391-0B90-9D83-AFD7E87E3F6E}"/>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854865CD-888C-8551-B27D-E148CCA9700E}"/>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371EC01-31E2-2650-E317-8FC538BFDC73}"/>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2C5B8D89-6560-D997-2BA0-EE246D9AC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BA6C0AA-436A-CB7A-1415-51513E7C2FD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3FF2B3F-925D-D2F6-42E0-7CDC8844467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B5EE8A67-0022-0D6C-4097-5D33723A1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14521A-2346-826C-07ED-3BCDFE83610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6A6C84F-D7F7-869A-7EB9-D3A66099114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F578941F-72EF-59F7-023C-4DBC7D746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5CC7AE5-782E-33E1-F4C6-4966C7CDC67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1785444-5FE9-9C5A-2C39-646AA64B9C3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4F658520-C47D-EBC1-5B30-58034C8555CA}"/>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979185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863F5-9575-063C-5095-483E5DEE6D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38DE3F3-34D6-A1A3-1D6B-1575940F81AF}"/>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0251C2F0-4F2C-7F78-0753-DD689E698AF2}"/>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A29FB6E-F38B-DCEF-41E4-3F07D3ED591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2A40A561-8AF3-F668-2EDB-3B91E3AE4B5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BDC49B5B-1CF6-8CAA-ADEC-A41094A9E477}"/>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DB276FE-01AF-8402-2389-C4B13D74149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C3D1DEB-788E-F280-18B6-0EAF2AB53C7B}"/>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89D55CF1-42A2-B8C8-3A5E-61C05D289D5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AC134639-DFFF-0F04-D3E4-60011E50621E}"/>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C48C92C-9D04-700D-E199-0B3D1A939D72}"/>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F6C8CCF-F0F5-730B-8120-48749F5F5139}"/>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CBF4B5C5-1278-44E9-0BF7-5E9C984EEAD1}"/>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A27ECDF2-D779-1718-2649-A2C87704F96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C8FFB26-A7F5-65C1-CE21-84A78C841AB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D4646D8-9919-AA2B-FE2F-294FEF01A67D}"/>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642FC71-C586-9E20-0F5E-DBA33C34C71E}"/>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D5C00DC9-2094-27B6-6BBC-A4C16883FE18}"/>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1BD4751-C297-58EE-200C-3DE2CF9B0FB3}"/>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70EE145-D318-D3E9-99C5-D681CDD6A5B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5E06407-F6FC-FD1C-96FF-3C94E938C482}"/>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6745201-26CD-D7FB-AD73-4B1E2BE071C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997BF9D-BB8D-7B65-AAB9-DEC0DCFB539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4CDD8AD-E23F-6DC4-0B39-71B0E0F4D37F}"/>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A9259037-FE3A-59CA-3089-AD0B36615F3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4ED8AF9-2FA5-157B-BD75-596474812E2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CA5BD71-3C64-162F-9D27-AA14CB83300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E3BBC0CA-818A-F8B0-4B43-E241E4856C17}"/>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2540F36C-8229-FCD4-E330-1FB5B33532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73B106B-58D5-756E-3811-049931D9FFA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3E556D1-419D-9C8D-FFB5-C035A398DF2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9F27B426-C609-65D3-5C2C-FB9063A1EA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4831B64B-E477-2800-30BD-3B8471694FBE}"/>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08A16B-F1D2-90FD-1999-6C5D6939C8D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E6CBD6AD-D6B3-6C33-4A4D-86972AC3AE9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1401B01-1247-70D0-7C44-21078575F28A}"/>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8CC2517-7D2B-1FBA-1BCD-292F3A251785}"/>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51077A7-9B63-46FA-181B-FD1DF823A82A}"/>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324196B-361F-7F4F-8CC8-4DEE3B8C2ED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313E5B-D22C-7FBF-2612-13368974264E}"/>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393C96F-6BD1-536D-4866-9B15DDEE74F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3D2E5A7-9FF2-6022-34B2-7DB12FE4963C}"/>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3715BF1-B8AD-9421-C98B-A998ADFBE432}"/>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1F6C1EB7-0FAA-D345-81FE-F12A3589CA5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3BB67C2-FFCA-BFC3-8008-A400EF043FD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ED2BECE-87E0-661F-F978-02819B39E3A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5B83C1D-0BE5-0F94-ED31-6511AD309B6F}"/>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7575D06B-6550-BC6D-17BB-AFE0FD606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0F0AFF4-1BA2-7D90-FEDB-2647E20AC0F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7154EB25-B04C-284D-8C9C-BFEDDF2DCBDD}"/>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6BF72B16-50A2-5395-7B28-A6E0B042A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E5C435AB-BD94-B10D-FE98-AFD13DFC34D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7D707057-E415-A54B-4B81-66C6A36ECEA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BCEE8F7C-27F7-E7D2-8918-F84891CB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A8024C0E-6767-99C5-5C42-27321A154A2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3953FDF-DE12-212F-40E7-9A431DBD420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F12C5AAA-3C4C-8CAC-7143-3388F318EDD4}"/>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471791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BBE32-0B8C-8DA7-7BD9-56365EB3EE02}"/>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E06C9345-2B19-B08D-595F-33FA77AEC94D}"/>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7440989-2F33-73B7-3D44-5484A6B32A9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C1321BC1-40B5-2F41-6157-14DE57EDC0E5}"/>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D79EC69-B082-E714-B9EE-B1BAC344D62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73E56F6A-7164-A96E-96D5-E8A57A42D52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C0F8E99-75F2-8F11-6AD3-DA7EB75FE33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2A001D6-A1AC-204A-B012-E523FBE1D758}"/>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2EC7BC9-3743-1DA6-1A54-E7DDD6C7D5E5}"/>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2ECC82A6-BF16-956F-0FB9-F6E2DD87B215}"/>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D5A7089A-944E-1E8E-5763-E8E7F859A75D}"/>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D357484-9D87-958F-1910-8F2AF9552EA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0C35444-DE8F-86F2-B067-E5D55203E25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2BEBEB4-323C-016A-4024-31EF8C9601BF}"/>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564CA35-E824-D105-3644-D3F8FACBAAB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A515094-1C73-BE2E-075A-60E94F8FAC04}"/>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41E9A68-DBE6-80B5-E7AA-9BE00B472950}"/>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A6FB1C2D-F543-21FC-148A-8CA4F6F102B2}"/>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AF3D458F-5F7D-7B20-ADE6-8843832DF342}"/>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0143107F-B237-FC13-2E0E-676BFE35515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64CB2F3F-9225-5D20-508B-1E3F0D95AB4F}"/>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3226815-9B6B-C3A4-6613-D732EF3998E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7FF0CB5-9A30-2445-AED8-B5F7430FBCC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A1B1F3F-BBEF-F491-2B9E-2D773B9A283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28D94DA-B74A-F73D-5E78-539B290CA4A4}"/>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877E903-7604-2DC9-EDF0-FD4DCD484F6D}"/>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87583E1-A356-F55D-5E9D-32F77ACAFEC8}"/>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CF1C08EB-7920-26BC-552F-D05FD4F175B6}"/>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E75856C-9B3F-2BCF-6BAB-8E83521DE50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6B33A37-167B-2CF0-A082-A51B4F30249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269B40C-364A-74BF-22EC-12079E340F5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268C47B-127D-4F41-2B71-EE32527077A2}"/>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748E79C-16F3-DCB7-6976-3852ACDAFD5D}"/>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75B47A25-A167-7255-9FE4-357D05CBF1F4}"/>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63F25EE-8313-FF2B-6C1E-A906D6B624AC}"/>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4E9A9113-D450-D9B8-D7D6-0DCD526C45F2}"/>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E117FA-4040-EE8F-2137-8A6123FD1E31}"/>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602FF1D3-3F08-00C8-D265-DB4061DDCDFB}"/>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6E2C0835-9BCA-9563-22EE-7B33691263E5}"/>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F5493CD-09B1-621A-4B6B-50E05FE8539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E3515F4-5078-94C7-D538-57707F0B728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7687194-F16D-2D29-FBC1-7381C7C4DAF4}"/>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89D6F53-D369-869E-7DE7-0A5817491849}"/>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F3C978E2-E88E-2F10-A2E6-7E3ABEAE533C}"/>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5769C0E-4E56-4AF7-9518-26DA5A354944}"/>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EB89D857-DDFB-81D0-4846-25754AACDDD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E00C7F10-C3EE-700E-9C2D-31265FD0D3BE}"/>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9452592A-153F-D1CB-1537-5B5C1C705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2AFC72-D488-45BF-0290-B05F38A0016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3D4A67DF-14E5-B868-F8F6-C376ACA81BE6}"/>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E54AAC48-8F65-EF99-3C15-D13C3B8C3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1B11B1B5-EFD2-C8BD-4AEC-307A4AB9690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6FB0825E-E935-BDC5-536A-331F759CE9B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89182C7D-1EE7-069D-1234-C9E524400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B9EB82B7-B188-FE67-0F2F-B21434B4161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5C4CBAAB-6430-39FB-ACF4-4AFBEDBF1067}"/>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E7760F8D-ADBC-2A94-B6A3-64263D7401A5}"/>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574792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0BA60-1AF2-176A-2212-6CE723B6F1AA}"/>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3EC8CBD-ABA9-8E47-0270-A4E6001F7443}"/>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22CE4237-646C-ED89-FCC2-EB0744A9B3FA}"/>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A5652F16-D2D2-0733-49AD-3C8D96B1FDEC}"/>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8C3E3A8C-A69A-2C92-2E40-C7E3736A4C7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44E6210A-C4D1-5D04-CA60-3579F3C81DA6}"/>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3AEF4134-6F4F-9772-40E3-379CF08E2EBD}"/>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BD987EA-2D56-C798-6747-DC914B8F34A7}"/>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3C2F666-BAB0-3F31-A675-3635DC004B83}"/>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8EC28F01-AFA8-1EA5-C855-A3CBD89EB424}"/>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1F37118-8699-F552-3C7A-C21AEF5B7E7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2E63BCB-0CF5-95A8-44D1-F83351E9B93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ACF9AF1-A562-8A97-89BD-AD6E28D9D07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B9C7104-7786-1225-9291-3FD2A149AFEB}"/>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3935E95-3F9A-2E8D-B753-80D18C07320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38CC4DB-2D8F-9734-D101-2302579FBFD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BA104483-6919-8F2C-9811-5042FD65FBF3}"/>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27C0052-0C20-73D2-0B59-78E0A86952CC}"/>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83DC5D14-C157-AA72-37CF-E1CDAD385B76}"/>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977DC97-8E47-9D2B-AD61-A9128F201DF5}"/>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A5CA1C8-C7F8-7CF4-A974-81A97BC6A9AE}"/>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88CF212-5405-6C7A-D8F3-AB07A4318B3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C28775D-CE78-5DEE-176F-DC86303168E8}"/>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B3DA530B-6D99-14F2-1BF5-875E08F58F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944BE7BA-A083-6A24-8FDF-B150E1BBDE8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7443E2D-2300-79C0-1FB8-534889F782F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48977FEF-B81F-4A1E-75B6-723570645C19}"/>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C3CECDB-535B-4769-267F-41E7ACFD9A35}"/>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D57CEDC-670F-4D11-98F8-75DD91CA7737}"/>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6E4CE70-2669-B7CD-A0B9-8A0FA76B554B}"/>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4AF571E-2D8A-9BA2-1C08-714270E55670}"/>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B2A2A39-D188-A00A-BFE8-FFE8E0CA6320}"/>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7CC1689D-67F5-7207-DCA1-92A5F95DE0C8}"/>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0F3F0F5B-2EF4-B0DA-A12F-792006F3020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0D180CF-28AC-A11D-7FFA-234A3C3D78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59F4359-40AC-4901-B40C-AA2BB529D13F}"/>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E8E9533-5E69-039C-903F-737D767D298C}"/>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ECEA4047-1B9D-78A0-14A9-9C72291B8DA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1CCAB73-2A2C-DEA8-1FCD-40A2D4D777A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9BF12C0-C0CE-BDD7-5671-01946E91FE7F}"/>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05AFEA8-FCCA-E6A2-E475-38F0E6791CCD}"/>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9B674A0-5B4A-0638-F6DF-668BD888A3A0}"/>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F250631-FFA3-8FFF-D7E5-4E09F7FADF3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71E9F13-2105-144E-26D9-96ED35C82D0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FA32DA9-45C3-72A7-04F7-B2623CEE6F7A}"/>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6B53B30-559B-76BF-64C8-DDC6106C7CCF}"/>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818E040-6F6D-486A-F32E-DEC579DB805C}"/>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DF4604CC-32FB-2799-6295-380575B87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33C4FEF-C68C-4BA7-FA3F-29C5DB9AA5B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005A93A-BD4C-628E-E08C-E82090E38CFA}"/>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D1A7BA1C-94A7-4F1D-DC07-E82C1D096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182FF09-3E6C-9EDB-5DEE-3BD8D1C9D21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21644E7-D50D-E3E3-46DB-75860DEDEF3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659DA5D-B935-4697-59ED-568BA27BE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68BA7F33-76CA-2161-3CFF-0436EDC2E96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484CE63F-48BB-6B55-C58F-5DC37B41285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231A45D-5836-15BB-11A5-0C4CC2351C06}"/>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2506470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5EC8D-9799-68F1-D2DE-12B7C2EE99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27117D-CE9D-00BD-DBBA-3353F1DC4BD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427C607C-02C7-957D-E5E1-61D2FA6CBECF}"/>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BDAFFFDB-DB56-00C9-BE8E-6D9E7AEC8432}"/>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4AA72E0-58BE-69C7-4C30-20E1A0311E10}"/>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35FFD8F3-D9AA-A7A8-A36F-F329E27394F9}"/>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365346D-6B57-3243-2E2A-1027164FFC7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5A01733-9722-8E29-92E8-8CB27B81A3E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F3052E4-73C5-96E0-53D6-B5EFF53DFB1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604706F-3A34-BFA0-B285-A1204BFBE0D0}"/>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2A42772F-A085-0B0F-686C-7BBCC3B1F751}"/>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583F77E-FE29-61B8-71D9-7B40B0CE07B6}"/>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0447A1F-1FEB-8213-FEBA-E19ADFF6978B}"/>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464DAAD-18A0-A597-BD4F-A4E2DEEAE367}"/>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9B7B067-ACC6-C10B-CE54-419A7868991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07DD4EC4-4C47-7F3A-678C-5F43464F8DC9}"/>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1A6D1F9E-8306-F467-94A5-126EBD72BD5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C4B2F5C6-CF22-9093-F3B4-C642AF20F500}"/>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7A1844C-16C8-54CE-E293-AB8C9CA617A0}"/>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2BFE0406-7C62-ED92-CD1C-A31F127DC4C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C5DD8AEF-3EAE-40A8-8693-8CCB65A8CB0C}"/>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CC970E0-ED99-337A-BCED-39107BF9A0D2}"/>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F6579381-47E4-670E-FAFA-99011E4D184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7C0C563D-47EC-FE99-C4E8-7ADA7B572AA7}"/>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688C341A-7B46-EFA3-B6BE-853FD5FC28C6}"/>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0879E54-318F-6CCC-F344-AF7EA69571E0}"/>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1B247EE7-1339-058E-CED5-2F9E33CC56FF}"/>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7284359-6323-BF82-E0FC-B25C5B2BE0EC}"/>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3F7BD3ED-B661-2BAB-97F7-62E39AEA5E0A}"/>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4A73B74-EE90-85F0-8E24-91587D0D98B0}"/>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861A8F1-06B0-D973-B3D1-DA28758DF3B8}"/>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DC3AB5A-92D4-A6A1-EEC5-E8E7AC08E9FE}"/>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ED383E94-46B7-524D-4694-F65A846D73F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D039B2-23B0-5BE3-FBD5-0BE1702197E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23C8DF1-3468-2B8C-BC6D-29F39EC404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17241EB1-665C-E201-9C25-CED82C74DC53}"/>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E770E312-CFAE-9363-EDE2-65F033BE8D03}"/>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912D430-37C2-B6A6-D174-311617921DD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80B01B5-DBC2-894D-A537-0D083413397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7C9B2B8-8C18-62C5-FF5E-E76EFB4A8881}"/>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94C8D5FF-9ECE-7409-F8FF-CBD7C498BB0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864CBD0-AA71-9D19-E7AE-02E032258FC1}"/>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F123AC6-69C5-3DC4-9721-E41CEB60D01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65D24D53-8033-7DEF-B8FC-20A48BC51535}"/>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E361633-93EF-3271-CD3A-A2280A2AF82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0047932-BA47-A5E6-D41B-7C0EEABA324A}"/>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A169DEAA-0ED4-8F4F-3C25-457228A446DD}"/>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1B334A4-C9C3-B12C-C170-10C70884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2D3F1E55-6E33-1A2F-F268-1899D10BF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BCE17AC-B9CC-3522-413E-E9E9F760A4D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10A60345-5812-A66A-B1CD-E494F0664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3187111F-6491-6B9E-BD88-CDBCFFC30779}"/>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C9BA84FA-BCE6-CCD0-472A-3512DDBA113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DD36B841-334E-3DF2-A3F4-F0AF98569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8A9BC4F-26CA-9FC5-E9FF-3A7F1F135E0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7F423F1E-5673-3B95-DB96-B53E7D52B2A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5272FDE-C130-6CF8-DC26-801DF5E4DEA1}"/>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58778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79A12FA-20CD-895F-5012-50311CE8D62D}"/>
              </a:ext>
            </a:extLst>
          </p:cNvPr>
          <p:cNvSpPr/>
          <p:nvPr/>
        </p:nvSpPr>
        <p:spPr>
          <a:xfrm>
            <a:off x="2023263" y="1211732"/>
            <a:ext cx="6750829" cy="3726028"/>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6101BC8D-D9A4-7E8B-7DD9-2F15362D8584}"/>
              </a:ext>
            </a:extLst>
          </p:cNvPr>
          <p:cNvSpPr/>
          <p:nvPr/>
        </p:nvSpPr>
        <p:spPr>
          <a:xfrm>
            <a:off x="4988575" y="2737540"/>
            <a:ext cx="1998211" cy="1998211"/>
          </a:xfrm>
          <a:prstGeom prst="ellipse">
            <a:avLst/>
          </a:prstGeom>
          <a:solidFill>
            <a:srgbClr val="F1EF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3E50B42-36BC-C121-D1D4-56E336907169}"/>
              </a:ext>
            </a:extLst>
          </p:cNvPr>
          <p:cNvSpPr/>
          <p:nvPr/>
        </p:nvSpPr>
        <p:spPr>
          <a:xfrm>
            <a:off x="4399571" y="2075640"/>
            <a:ext cx="1998211" cy="1998211"/>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365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95F5A77-8FC5-9E66-7D4C-5D4E4C87AB47}"/>
              </a:ext>
            </a:extLst>
          </p:cNvPr>
          <p:cNvPicPr>
            <a:picLocks noChangeAspect="1"/>
          </p:cNvPicPr>
          <p:nvPr/>
        </p:nvPicPr>
        <p:blipFill>
          <a:blip r:embed="rId2"/>
          <a:stretch>
            <a:fillRect/>
          </a:stretch>
        </p:blipFill>
        <p:spPr>
          <a:xfrm>
            <a:off x="-175577" y="-79314"/>
            <a:ext cx="12367577" cy="6937314"/>
          </a:xfrm>
          <a:prstGeom prst="rect">
            <a:avLst/>
          </a:prstGeom>
        </p:spPr>
      </p:pic>
      <p:sp>
        <p:nvSpPr>
          <p:cNvPr id="12" name="テキスト ボックス 11">
            <a:extLst>
              <a:ext uri="{FF2B5EF4-FFF2-40B4-BE49-F238E27FC236}">
                <a16:creationId xmlns:a16="http://schemas.microsoft.com/office/drawing/2014/main" id="{5DBF687F-9D82-FCD3-AAFD-31A0C6E43358}"/>
              </a:ext>
            </a:extLst>
          </p:cNvPr>
          <p:cNvSpPr txBox="1"/>
          <p:nvPr/>
        </p:nvSpPr>
        <p:spPr>
          <a:xfrm>
            <a:off x="0" y="0"/>
            <a:ext cx="12192000" cy="6858000"/>
          </a:xfrm>
          <a:prstGeom prst="rect">
            <a:avLst/>
          </a:prstGeom>
          <a:solidFill>
            <a:srgbClr val="7F7F7F">
              <a:alpha val="47059"/>
            </a:srgbClr>
          </a:solidFill>
          <a:ln>
            <a:noFill/>
          </a:ln>
        </p:spPr>
        <p:txBody>
          <a:bodyPr wrap="square" rtlCol="0">
            <a:spAutoFit/>
          </a:bodyPr>
          <a:lstStyle/>
          <a:p>
            <a:endParaRPr kumimoji="1" lang="ja-JP" altLang="en-US" dirty="0">
              <a:solidFill>
                <a:srgbClr val="FF0000"/>
              </a:solidFill>
            </a:endParaRPr>
          </a:p>
        </p:txBody>
      </p:sp>
      <p:sp>
        <p:nvSpPr>
          <p:cNvPr id="37" name="テキスト ボックス 36">
            <a:extLst>
              <a:ext uri="{FF2B5EF4-FFF2-40B4-BE49-F238E27FC236}">
                <a16:creationId xmlns:a16="http://schemas.microsoft.com/office/drawing/2014/main" id="{AC6EE848-57AC-B1D5-FA75-BEEE6C574003}"/>
              </a:ext>
            </a:extLst>
          </p:cNvPr>
          <p:cNvSpPr txBox="1"/>
          <p:nvPr/>
        </p:nvSpPr>
        <p:spPr>
          <a:xfrm>
            <a:off x="0" y="762526"/>
            <a:ext cx="1894668"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8" name="テキスト ボックス 37">
            <a:extLst>
              <a:ext uri="{FF2B5EF4-FFF2-40B4-BE49-F238E27FC236}">
                <a16:creationId xmlns:a16="http://schemas.microsoft.com/office/drawing/2014/main" id="{CDC72AA9-A9B0-F269-5987-8C33EB8CEC81}"/>
              </a:ext>
            </a:extLst>
          </p:cNvPr>
          <p:cNvSpPr txBox="1"/>
          <p:nvPr/>
        </p:nvSpPr>
        <p:spPr>
          <a:xfrm>
            <a:off x="1894668" y="762526"/>
            <a:ext cx="10297332"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9" name="テキスト ボックス 38">
            <a:extLst>
              <a:ext uri="{FF2B5EF4-FFF2-40B4-BE49-F238E27FC236}">
                <a16:creationId xmlns:a16="http://schemas.microsoft.com/office/drawing/2014/main" id="{8CC661BA-9771-CA7F-0AF0-2F3E1A0E2126}"/>
              </a:ext>
            </a:extLst>
          </p:cNvPr>
          <p:cNvSpPr txBox="1"/>
          <p:nvPr/>
        </p:nvSpPr>
        <p:spPr>
          <a:xfrm>
            <a:off x="0" y="6225554"/>
            <a:ext cx="12192000" cy="62525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0" name="テキスト ボックス 39">
            <a:extLst>
              <a:ext uri="{FF2B5EF4-FFF2-40B4-BE49-F238E27FC236}">
                <a16:creationId xmlns:a16="http://schemas.microsoft.com/office/drawing/2014/main" id="{9EE835CC-F3A3-69B7-26C0-ACD222857B5F}"/>
              </a:ext>
            </a:extLst>
          </p:cNvPr>
          <p:cNvSpPr txBox="1"/>
          <p:nvPr/>
        </p:nvSpPr>
        <p:spPr>
          <a:xfrm>
            <a:off x="0" y="0"/>
            <a:ext cx="296792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1" name="テキスト ボックス 40">
            <a:extLst>
              <a:ext uri="{FF2B5EF4-FFF2-40B4-BE49-F238E27FC236}">
                <a16:creationId xmlns:a16="http://schemas.microsoft.com/office/drawing/2014/main" id="{58301A3D-30BF-042E-1615-A42C03AAB3EA}"/>
              </a:ext>
            </a:extLst>
          </p:cNvPr>
          <p:cNvSpPr txBox="1"/>
          <p:nvPr/>
        </p:nvSpPr>
        <p:spPr>
          <a:xfrm>
            <a:off x="2967925" y="-6692"/>
            <a:ext cx="922407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cxnSp>
        <p:nvCxnSpPr>
          <p:cNvPr id="42" name="直線矢印コネクタ 41">
            <a:extLst>
              <a:ext uri="{FF2B5EF4-FFF2-40B4-BE49-F238E27FC236}">
                <a16:creationId xmlns:a16="http://schemas.microsoft.com/office/drawing/2014/main" id="{C0CE83F8-65C3-1890-3A80-F391430438B1}"/>
              </a:ext>
            </a:extLst>
          </p:cNvPr>
          <p:cNvCxnSpPr>
            <a:cxnSpLocks/>
          </p:cNvCxnSpPr>
          <p:nvPr/>
        </p:nvCxnSpPr>
        <p:spPr>
          <a:xfrm>
            <a:off x="221704" y="7187"/>
            <a:ext cx="0" cy="74146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452BA40B-D2A4-8C7B-9109-386D4882BDAF}"/>
              </a:ext>
            </a:extLst>
          </p:cNvPr>
          <p:cNvSpPr txBox="1"/>
          <p:nvPr/>
        </p:nvSpPr>
        <p:spPr>
          <a:xfrm>
            <a:off x="302667" y="3609074"/>
            <a:ext cx="1543050" cy="369332"/>
          </a:xfrm>
          <a:prstGeom prst="rect">
            <a:avLst/>
          </a:prstGeom>
          <a:noFill/>
        </p:spPr>
        <p:txBody>
          <a:bodyPr wrap="square" rtlCol="0">
            <a:spAutoFit/>
          </a:bodyPr>
          <a:lstStyle/>
          <a:p>
            <a:r>
              <a:rPr kumimoji="1" lang="en-US" altLang="ja-JP" dirty="0">
                <a:solidFill>
                  <a:srgbClr val="FF0000"/>
                </a:solidFill>
              </a:rPr>
              <a:t>864px(80%)</a:t>
            </a:r>
            <a:endParaRPr kumimoji="1" lang="ja-JP" altLang="en-US" dirty="0">
              <a:solidFill>
                <a:srgbClr val="FF0000"/>
              </a:solidFill>
            </a:endParaRPr>
          </a:p>
        </p:txBody>
      </p:sp>
      <p:cxnSp>
        <p:nvCxnSpPr>
          <p:cNvPr id="44" name="直線矢印コネクタ 43">
            <a:extLst>
              <a:ext uri="{FF2B5EF4-FFF2-40B4-BE49-F238E27FC236}">
                <a16:creationId xmlns:a16="http://schemas.microsoft.com/office/drawing/2014/main" id="{9D7551D2-45DD-59D5-0E3A-22EBA697D490}"/>
              </a:ext>
            </a:extLst>
          </p:cNvPr>
          <p:cNvCxnSpPr>
            <a:cxnSpLocks/>
          </p:cNvCxnSpPr>
          <p:nvPr/>
        </p:nvCxnSpPr>
        <p:spPr>
          <a:xfrm>
            <a:off x="0" y="6365169"/>
            <a:ext cx="12192000"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DC199C64-1EC0-1B00-6E18-CA5BAF1BA65F}"/>
              </a:ext>
            </a:extLst>
          </p:cNvPr>
          <p:cNvSpPr txBox="1"/>
          <p:nvPr/>
        </p:nvSpPr>
        <p:spPr>
          <a:xfrm>
            <a:off x="1952620" y="6444484"/>
            <a:ext cx="1543050" cy="369332"/>
          </a:xfrm>
          <a:prstGeom prst="rect">
            <a:avLst/>
          </a:prstGeom>
          <a:noFill/>
        </p:spPr>
        <p:txBody>
          <a:bodyPr wrap="square" rtlCol="0">
            <a:spAutoFit/>
          </a:bodyPr>
          <a:lstStyle/>
          <a:p>
            <a:r>
              <a:rPr kumimoji="1" lang="en-US" altLang="ja-JP" dirty="0">
                <a:solidFill>
                  <a:srgbClr val="FF0000"/>
                </a:solidFill>
              </a:rPr>
              <a:t>86px(8%)</a:t>
            </a:r>
            <a:endParaRPr kumimoji="1" lang="ja-JP" altLang="en-US" dirty="0">
              <a:solidFill>
                <a:srgbClr val="FF0000"/>
              </a:solidFill>
            </a:endParaRPr>
          </a:p>
        </p:txBody>
      </p:sp>
      <p:cxnSp>
        <p:nvCxnSpPr>
          <p:cNvPr id="47" name="直線矢印コネクタ 46">
            <a:extLst>
              <a:ext uri="{FF2B5EF4-FFF2-40B4-BE49-F238E27FC236}">
                <a16:creationId xmlns:a16="http://schemas.microsoft.com/office/drawing/2014/main" id="{E3301D71-F623-56C7-D3D4-883122D67AFA}"/>
              </a:ext>
            </a:extLst>
          </p:cNvPr>
          <p:cNvCxnSpPr>
            <a:cxnSpLocks/>
          </p:cNvCxnSpPr>
          <p:nvPr/>
        </p:nvCxnSpPr>
        <p:spPr>
          <a:xfrm>
            <a:off x="1894668" y="1235957"/>
            <a:ext cx="1029733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65AF2A4F-F834-2EFE-B0A0-ED963F44D785}"/>
              </a:ext>
            </a:extLst>
          </p:cNvPr>
          <p:cNvCxnSpPr>
            <a:cxnSpLocks/>
          </p:cNvCxnSpPr>
          <p:nvPr/>
        </p:nvCxnSpPr>
        <p:spPr>
          <a:xfrm>
            <a:off x="0" y="1731257"/>
            <a:ext cx="1894668"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18F9DFBB-EE48-C846-869B-195C30A1900F}"/>
              </a:ext>
            </a:extLst>
          </p:cNvPr>
          <p:cNvCxnSpPr>
            <a:cxnSpLocks/>
          </p:cNvCxnSpPr>
          <p:nvPr/>
        </p:nvCxnSpPr>
        <p:spPr>
          <a:xfrm>
            <a:off x="0" y="188207"/>
            <a:ext cx="296792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589A676-5AC5-724D-3B46-957F6D673E8B}"/>
              </a:ext>
            </a:extLst>
          </p:cNvPr>
          <p:cNvCxnSpPr>
            <a:cxnSpLocks/>
          </p:cNvCxnSpPr>
          <p:nvPr/>
        </p:nvCxnSpPr>
        <p:spPr>
          <a:xfrm>
            <a:off x="2967925" y="188207"/>
            <a:ext cx="922407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5EA83A32-698B-AD44-8555-CCFC742F5A89}"/>
              </a:ext>
            </a:extLst>
          </p:cNvPr>
          <p:cNvCxnSpPr>
            <a:cxnSpLocks/>
          </p:cNvCxnSpPr>
          <p:nvPr/>
        </p:nvCxnSpPr>
        <p:spPr>
          <a:xfrm>
            <a:off x="302667" y="748647"/>
            <a:ext cx="0" cy="547690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9B2BA83B-A5E0-016B-D99D-8BFAAFBB3F85}"/>
              </a:ext>
            </a:extLst>
          </p:cNvPr>
          <p:cNvCxnSpPr>
            <a:cxnSpLocks/>
          </p:cNvCxnSpPr>
          <p:nvPr/>
        </p:nvCxnSpPr>
        <p:spPr>
          <a:xfrm>
            <a:off x="1894668" y="6232741"/>
            <a:ext cx="0" cy="60419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51AF3DC0-000E-8A05-E1E7-A6B959BDFF70}"/>
              </a:ext>
            </a:extLst>
          </p:cNvPr>
          <p:cNvSpPr txBox="1"/>
          <p:nvPr/>
        </p:nvSpPr>
        <p:spPr>
          <a:xfrm>
            <a:off x="7445462" y="6336840"/>
            <a:ext cx="2089059" cy="369332"/>
          </a:xfrm>
          <a:prstGeom prst="rect">
            <a:avLst/>
          </a:prstGeom>
          <a:noFill/>
        </p:spPr>
        <p:txBody>
          <a:bodyPr wrap="square" rtlCol="0">
            <a:spAutoFit/>
          </a:bodyPr>
          <a:lstStyle/>
          <a:p>
            <a:r>
              <a:rPr kumimoji="1" lang="en-US" altLang="ja-JP" dirty="0">
                <a:solidFill>
                  <a:srgbClr val="FF0000"/>
                </a:solidFill>
              </a:rPr>
              <a:t>1920px(100%)</a:t>
            </a:r>
            <a:endParaRPr kumimoji="1" lang="ja-JP" altLang="en-US" dirty="0">
              <a:solidFill>
                <a:srgbClr val="FF0000"/>
              </a:solidFill>
            </a:endParaRPr>
          </a:p>
        </p:txBody>
      </p:sp>
      <p:sp>
        <p:nvSpPr>
          <p:cNvPr id="63" name="テキスト ボックス 62">
            <a:extLst>
              <a:ext uri="{FF2B5EF4-FFF2-40B4-BE49-F238E27FC236}">
                <a16:creationId xmlns:a16="http://schemas.microsoft.com/office/drawing/2014/main" id="{8714BB9D-6B83-3094-6672-2843D0EC2E0F}"/>
              </a:ext>
            </a:extLst>
          </p:cNvPr>
          <p:cNvSpPr txBox="1"/>
          <p:nvPr/>
        </p:nvSpPr>
        <p:spPr>
          <a:xfrm>
            <a:off x="258849" y="1340057"/>
            <a:ext cx="2089059" cy="369332"/>
          </a:xfrm>
          <a:prstGeom prst="rect">
            <a:avLst/>
          </a:prstGeom>
          <a:noFill/>
        </p:spPr>
        <p:txBody>
          <a:bodyPr wrap="square" rtlCol="0">
            <a:spAutoFit/>
          </a:bodyPr>
          <a:lstStyle/>
          <a:p>
            <a:r>
              <a:rPr kumimoji="1" lang="en-US" altLang="ja-JP" dirty="0">
                <a:solidFill>
                  <a:srgbClr val="FF0000"/>
                </a:solidFill>
              </a:rPr>
              <a:t>288px(15%)</a:t>
            </a:r>
            <a:endParaRPr kumimoji="1" lang="ja-JP" altLang="en-US" dirty="0">
              <a:solidFill>
                <a:srgbClr val="FF0000"/>
              </a:solidFill>
            </a:endParaRPr>
          </a:p>
        </p:txBody>
      </p:sp>
      <p:sp>
        <p:nvSpPr>
          <p:cNvPr id="64" name="テキスト ボックス 63">
            <a:extLst>
              <a:ext uri="{FF2B5EF4-FFF2-40B4-BE49-F238E27FC236}">
                <a16:creationId xmlns:a16="http://schemas.microsoft.com/office/drawing/2014/main" id="{7F1EF3F6-0EB7-74B9-1EB2-76E39CFA1E4C}"/>
              </a:ext>
            </a:extLst>
          </p:cNvPr>
          <p:cNvSpPr txBox="1"/>
          <p:nvPr/>
        </p:nvSpPr>
        <p:spPr>
          <a:xfrm>
            <a:off x="6578686" y="1235957"/>
            <a:ext cx="2089059" cy="369332"/>
          </a:xfrm>
          <a:prstGeom prst="rect">
            <a:avLst/>
          </a:prstGeom>
          <a:noFill/>
        </p:spPr>
        <p:txBody>
          <a:bodyPr wrap="square" rtlCol="0">
            <a:spAutoFit/>
          </a:bodyPr>
          <a:lstStyle/>
          <a:p>
            <a:r>
              <a:rPr kumimoji="1" lang="en-US" altLang="ja-JP" dirty="0">
                <a:solidFill>
                  <a:srgbClr val="FF0000"/>
                </a:solidFill>
              </a:rPr>
              <a:t>1632px(85%)</a:t>
            </a:r>
            <a:endParaRPr kumimoji="1" lang="ja-JP" altLang="en-US" dirty="0">
              <a:solidFill>
                <a:srgbClr val="FF0000"/>
              </a:solidFill>
            </a:endParaRPr>
          </a:p>
        </p:txBody>
      </p:sp>
      <p:sp>
        <p:nvSpPr>
          <p:cNvPr id="65" name="テキスト ボックス 64">
            <a:extLst>
              <a:ext uri="{FF2B5EF4-FFF2-40B4-BE49-F238E27FC236}">
                <a16:creationId xmlns:a16="http://schemas.microsoft.com/office/drawing/2014/main" id="{CC506ECE-D1BF-56FB-F449-744C7769FE3A}"/>
              </a:ext>
            </a:extLst>
          </p:cNvPr>
          <p:cNvSpPr txBox="1"/>
          <p:nvPr/>
        </p:nvSpPr>
        <p:spPr>
          <a:xfrm>
            <a:off x="1406611" y="168871"/>
            <a:ext cx="2089059" cy="369332"/>
          </a:xfrm>
          <a:prstGeom prst="rect">
            <a:avLst/>
          </a:prstGeom>
          <a:noFill/>
        </p:spPr>
        <p:txBody>
          <a:bodyPr wrap="square" rtlCol="0">
            <a:spAutoFit/>
          </a:bodyPr>
          <a:lstStyle/>
          <a:p>
            <a:r>
              <a:rPr kumimoji="1" lang="en-US" altLang="ja-JP" dirty="0">
                <a:solidFill>
                  <a:srgbClr val="FF0000"/>
                </a:solidFill>
              </a:rPr>
              <a:t>480px(25%)</a:t>
            </a:r>
            <a:endParaRPr kumimoji="1" lang="ja-JP" altLang="en-US" dirty="0">
              <a:solidFill>
                <a:srgbClr val="FF0000"/>
              </a:solidFill>
            </a:endParaRPr>
          </a:p>
        </p:txBody>
      </p:sp>
      <p:sp>
        <p:nvSpPr>
          <p:cNvPr id="66" name="テキスト ボックス 65">
            <a:extLst>
              <a:ext uri="{FF2B5EF4-FFF2-40B4-BE49-F238E27FC236}">
                <a16:creationId xmlns:a16="http://schemas.microsoft.com/office/drawing/2014/main" id="{E6C90BAE-C927-1736-DAF8-5B1627326B28}"/>
              </a:ext>
            </a:extLst>
          </p:cNvPr>
          <p:cNvSpPr txBox="1"/>
          <p:nvPr/>
        </p:nvSpPr>
        <p:spPr>
          <a:xfrm>
            <a:off x="6411312" y="181547"/>
            <a:ext cx="2089059" cy="369332"/>
          </a:xfrm>
          <a:prstGeom prst="rect">
            <a:avLst/>
          </a:prstGeom>
          <a:noFill/>
        </p:spPr>
        <p:txBody>
          <a:bodyPr wrap="square" rtlCol="0">
            <a:spAutoFit/>
          </a:bodyPr>
          <a:lstStyle/>
          <a:p>
            <a:r>
              <a:rPr kumimoji="1" lang="en-US" altLang="ja-JP" dirty="0">
                <a:solidFill>
                  <a:srgbClr val="FF0000"/>
                </a:solidFill>
              </a:rPr>
              <a:t>1440px(75%)</a:t>
            </a:r>
            <a:endParaRPr kumimoji="1" lang="ja-JP" altLang="en-US" dirty="0">
              <a:solidFill>
                <a:srgbClr val="FF0000"/>
              </a:solidFill>
            </a:endParaRPr>
          </a:p>
        </p:txBody>
      </p:sp>
      <p:sp>
        <p:nvSpPr>
          <p:cNvPr id="67" name="テキスト ボックス 66">
            <a:extLst>
              <a:ext uri="{FF2B5EF4-FFF2-40B4-BE49-F238E27FC236}">
                <a16:creationId xmlns:a16="http://schemas.microsoft.com/office/drawing/2014/main" id="{057DE26E-69AC-9A4B-7B08-4AFDA4B28271}"/>
              </a:ext>
            </a:extLst>
          </p:cNvPr>
          <p:cNvSpPr txBox="1"/>
          <p:nvPr/>
        </p:nvSpPr>
        <p:spPr>
          <a:xfrm>
            <a:off x="239969" y="357078"/>
            <a:ext cx="1543050" cy="369332"/>
          </a:xfrm>
          <a:prstGeom prst="rect">
            <a:avLst/>
          </a:prstGeom>
          <a:noFill/>
        </p:spPr>
        <p:txBody>
          <a:bodyPr wrap="square" rtlCol="0">
            <a:spAutoFit/>
          </a:bodyPr>
          <a:lstStyle/>
          <a:p>
            <a:r>
              <a:rPr kumimoji="1" lang="en-US" altLang="ja-JP" dirty="0">
                <a:solidFill>
                  <a:srgbClr val="FF0000"/>
                </a:solidFill>
              </a:rPr>
              <a:t>130px(12%)</a:t>
            </a:r>
            <a:endParaRPr kumimoji="1" lang="ja-JP" altLang="en-US" dirty="0">
              <a:solidFill>
                <a:srgbClr val="FF0000"/>
              </a:solidFill>
            </a:endParaRPr>
          </a:p>
        </p:txBody>
      </p:sp>
      <p:sp>
        <p:nvSpPr>
          <p:cNvPr id="68" name="テキスト ボックス 67">
            <a:extLst>
              <a:ext uri="{FF2B5EF4-FFF2-40B4-BE49-F238E27FC236}">
                <a16:creationId xmlns:a16="http://schemas.microsoft.com/office/drawing/2014/main" id="{DE2ABA06-C612-FCB3-C4C2-BB5658CEFBDC}"/>
              </a:ext>
            </a:extLst>
          </p:cNvPr>
          <p:cNvSpPr txBox="1"/>
          <p:nvPr/>
        </p:nvSpPr>
        <p:spPr>
          <a:xfrm>
            <a:off x="302666" y="2416019"/>
            <a:ext cx="1543050" cy="369332"/>
          </a:xfrm>
          <a:prstGeom prst="rect">
            <a:avLst/>
          </a:prstGeom>
          <a:noFill/>
        </p:spPr>
        <p:txBody>
          <a:bodyPr wrap="square" rtlCol="0">
            <a:spAutoFit/>
          </a:bodyPr>
          <a:lstStyle/>
          <a:p>
            <a:r>
              <a:rPr kumimoji="1" lang="en-US" altLang="ja-JP" dirty="0" err="1">
                <a:solidFill>
                  <a:srgbClr val="FF0000"/>
                </a:solidFill>
              </a:rPr>
              <a:t>LeftContent</a:t>
            </a:r>
            <a:endParaRPr kumimoji="1" lang="ja-JP" altLang="en-US" dirty="0">
              <a:solidFill>
                <a:srgbClr val="FF0000"/>
              </a:solidFill>
            </a:endParaRPr>
          </a:p>
        </p:txBody>
      </p:sp>
      <p:sp>
        <p:nvSpPr>
          <p:cNvPr id="69" name="テキスト ボックス 68">
            <a:extLst>
              <a:ext uri="{FF2B5EF4-FFF2-40B4-BE49-F238E27FC236}">
                <a16:creationId xmlns:a16="http://schemas.microsoft.com/office/drawing/2014/main" id="{1346DB63-3153-81CA-1894-721BD6E7668F}"/>
              </a:ext>
            </a:extLst>
          </p:cNvPr>
          <p:cNvSpPr txBox="1"/>
          <p:nvPr/>
        </p:nvSpPr>
        <p:spPr>
          <a:xfrm>
            <a:off x="8337550" y="1401147"/>
            <a:ext cx="1701800" cy="369332"/>
          </a:xfrm>
          <a:prstGeom prst="rect">
            <a:avLst/>
          </a:prstGeom>
          <a:noFill/>
        </p:spPr>
        <p:txBody>
          <a:bodyPr wrap="square" rtlCol="0">
            <a:spAutoFit/>
          </a:bodyPr>
          <a:lstStyle/>
          <a:p>
            <a:r>
              <a:rPr kumimoji="1" lang="en-US" altLang="ja-JP" dirty="0" err="1">
                <a:solidFill>
                  <a:srgbClr val="FF0000"/>
                </a:solidFill>
              </a:rPr>
              <a:t>RightContent</a:t>
            </a:r>
            <a:endParaRPr kumimoji="1" lang="ja-JP" altLang="en-US" dirty="0">
              <a:solidFill>
                <a:srgbClr val="FF0000"/>
              </a:solidFill>
            </a:endParaRPr>
          </a:p>
        </p:txBody>
      </p:sp>
      <p:sp>
        <p:nvSpPr>
          <p:cNvPr id="70" name="テキスト ボックス 69">
            <a:extLst>
              <a:ext uri="{FF2B5EF4-FFF2-40B4-BE49-F238E27FC236}">
                <a16:creationId xmlns:a16="http://schemas.microsoft.com/office/drawing/2014/main" id="{108A9976-27E3-3762-134C-C46D29730FD5}"/>
              </a:ext>
            </a:extLst>
          </p:cNvPr>
          <p:cNvSpPr txBox="1"/>
          <p:nvPr/>
        </p:nvSpPr>
        <p:spPr>
          <a:xfrm>
            <a:off x="4895850" y="6437033"/>
            <a:ext cx="1911350" cy="369332"/>
          </a:xfrm>
          <a:prstGeom prst="rect">
            <a:avLst/>
          </a:prstGeom>
          <a:noFill/>
        </p:spPr>
        <p:txBody>
          <a:bodyPr wrap="square" rtlCol="0">
            <a:spAutoFit/>
          </a:bodyPr>
          <a:lstStyle/>
          <a:p>
            <a:r>
              <a:rPr kumimoji="1" lang="en-US" altLang="ja-JP" dirty="0">
                <a:solidFill>
                  <a:srgbClr val="FF0000"/>
                </a:solidFill>
              </a:rPr>
              <a:t>Footer</a:t>
            </a:r>
            <a:endParaRPr kumimoji="1" lang="ja-JP" altLang="en-US" dirty="0">
              <a:solidFill>
                <a:srgbClr val="FF0000"/>
              </a:solidFill>
            </a:endParaRPr>
          </a:p>
        </p:txBody>
      </p:sp>
      <p:sp>
        <p:nvSpPr>
          <p:cNvPr id="71" name="テキスト ボックス 70">
            <a:extLst>
              <a:ext uri="{FF2B5EF4-FFF2-40B4-BE49-F238E27FC236}">
                <a16:creationId xmlns:a16="http://schemas.microsoft.com/office/drawing/2014/main" id="{BA2EF098-19E0-A24F-6CD6-413042496334}"/>
              </a:ext>
            </a:extLst>
          </p:cNvPr>
          <p:cNvSpPr txBox="1"/>
          <p:nvPr/>
        </p:nvSpPr>
        <p:spPr>
          <a:xfrm>
            <a:off x="4849336" y="460316"/>
            <a:ext cx="2317750" cy="369332"/>
          </a:xfrm>
          <a:prstGeom prst="rect">
            <a:avLst/>
          </a:prstGeom>
          <a:noFill/>
        </p:spPr>
        <p:txBody>
          <a:bodyPr wrap="square" rtlCol="0">
            <a:spAutoFit/>
          </a:bodyPr>
          <a:lstStyle/>
          <a:p>
            <a:r>
              <a:rPr kumimoji="1" lang="en-US" altLang="ja-JP" dirty="0" err="1">
                <a:solidFill>
                  <a:srgbClr val="FF0000"/>
                </a:solidFill>
              </a:rPr>
              <a:t>NavigationMenu</a:t>
            </a:r>
            <a:endParaRPr kumimoji="1" lang="ja-JP" altLang="en-US" dirty="0">
              <a:solidFill>
                <a:srgbClr val="FF0000"/>
              </a:solidFill>
            </a:endParaRPr>
          </a:p>
        </p:txBody>
      </p:sp>
      <p:sp>
        <p:nvSpPr>
          <p:cNvPr id="72" name="テキスト ボックス 71">
            <a:extLst>
              <a:ext uri="{FF2B5EF4-FFF2-40B4-BE49-F238E27FC236}">
                <a16:creationId xmlns:a16="http://schemas.microsoft.com/office/drawing/2014/main" id="{9943BB94-CE1C-4419-8447-66AE862D2963}"/>
              </a:ext>
            </a:extLst>
          </p:cNvPr>
          <p:cNvSpPr txBox="1"/>
          <p:nvPr/>
        </p:nvSpPr>
        <p:spPr>
          <a:xfrm>
            <a:off x="1728119" y="409128"/>
            <a:ext cx="1701800" cy="369332"/>
          </a:xfrm>
          <a:prstGeom prst="rect">
            <a:avLst/>
          </a:prstGeom>
          <a:noFill/>
        </p:spPr>
        <p:txBody>
          <a:bodyPr wrap="square" rtlCol="0">
            <a:spAutoFit/>
          </a:bodyPr>
          <a:lstStyle/>
          <a:p>
            <a:r>
              <a:rPr lang="en-US" altLang="ja-JP" dirty="0" err="1">
                <a:solidFill>
                  <a:srgbClr val="FF0000"/>
                </a:solidFill>
              </a:rPr>
              <a:t>P</a:t>
            </a:r>
            <a:r>
              <a:rPr kumimoji="1" lang="en-US" altLang="ja-JP" dirty="0" err="1">
                <a:solidFill>
                  <a:srgbClr val="FF0000"/>
                </a:solidFill>
              </a:rPr>
              <a:t>ageTitle</a:t>
            </a:r>
            <a:endParaRPr kumimoji="1" lang="ja-JP" altLang="en-US" dirty="0">
              <a:solidFill>
                <a:srgbClr val="FF0000"/>
              </a:solidFill>
            </a:endParaRPr>
          </a:p>
        </p:txBody>
      </p:sp>
    </p:spTree>
    <p:extLst>
      <p:ext uri="{BB962C8B-B14F-4D97-AF65-F5344CB8AC3E}">
        <p14:creationId xmlns:p14="http://schemas.microsoft.com/office/powerpoint/2010/main" val="187975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95F5A77-8FC5-9E66-7D4C-5D4E4C87AB47}"/>
              </a:ext>
            </a:extLst>
          </p:cNvPr>
          <p:cNvPicPr>
            <a:picLocks noChangeAspect="1"/>
          </p:cNvPicPr>
          <p:nvPr/>
        </p:nvPicPr>
        <p:blipFill>
          <a:blip r:embed="rId2"/>
          <a:stretch>
            <a:fillRect/>
          </a:stretch>
        </p:blipFill>
        <p:spPr>
          <a:xfrm>
            <a:off x="-175577" y="-79314"/>
            <a:ext cx="12367577" cy="6937314"/>
          </a:xfrm>
          <a:prstGeom prst="rect">
            <a:avLst/>
          </a:prstGeom>
        </p:spPr>
      </p:pic>
      <p:sp>
        <p:nvSpPr>
          <p:cNvPr id="12" name="テキスト ボックス 11">
            <a:extLst>
              <a:ext uri="{FF2B5EF4-FFF2-40B4-BE49-F238E27FC236}">
                <a16:creationId xmlns:a16="http://schemas.microsoft.com/office/drawing/2014/main" id="{5DBF687F-9D82-FCD3-AAFD-31A0C6E43358}"/>
              </a:ext>
            </a:extLst>
          </p:cNvPr>
          <p:cNvSpPr txBox="1"/>
          <p:nvPr/>
        </p:nvSpPr>
        <p:spPr>
          <a:xfrm>
            <a:off x="0" y="0"/>
            <a:ext cx="12192000" cy="6858000"/>
          </a:xfrm>
          <a:prstGeom prst="rect">
            <a:avLst/>
          </a:prstGeom>
          <a:solidFill>
            <a:srgbClr val="7F7F7F">
              <a:alpha val="47059"/>
            </a:srgbClr>
          </a:solidFill>
          <a:ln>
            <a:noFill/>
          </a:ln>
        </p:spPr>
        <p:txBody>
          <a:bodyPr wrap="square" rtlCol="0">
            <a:spAutoFit/>
          </a:bodyPr>
          <a:lstStyle/>
          <a:p>
            <a:endParaRPr kumimoji="1" lang="ja-JP" altLang="en-US" dirty="0">
              <a:solidFill>
                <a:srgbClr val="FF0000"/>
              </a:solidFill>
            </a:endParaRPr>
          </a:p>
        </p:txBody>
      </p:sp>
      <p:sp>
        <p:nvSpPr>
          <p:cNvPr id="37" name="テキスト ボックス 36">
            <a:extLst>
              <a:ext uri="{FF2B5EF4-FFF2-40B4-BE49-F238E27FC236}">
                <a16:creationId xmlns:a16="http://schemas.microsoft.com/office/drawing/2014/main" id="{AC6EE848-57AC-B1D5-FA75-BEEE6C574003}"/>
              </a:ext>
            </a:extLst>
          </p:cNvPr>
          <p:cNvSpPr txBox="1"/>
          <p:nvPr/>
        </p:nvSpPr>
        <p:spPr>
          <a:xfrm>
            <a:off x="0" y="762526"/>
            <a:ext cx="1894668"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8" name="テキスト ボックス 37">
            <a:extLst>
              <a:ext uri="{FF2B5EF4-FFF2-40B4-BE49-F238E27FC236}">
                <a16:creationId xmlns:a16="http://schemas.microsoft.com/office/drawing/2014/main" id="{CDC72AA9-A9B0-F269-5987-8C33EB8CEC81}"/>
              </a:ext>
            </a:extLst>
          </p:cNvPr>
          <p:cNvSpPr txBox="1"/>
          <p:nvPr/>
        </p:nvSpPr>
        <p:spPr>
          <a:xfrm>
            <a:off x="1894668" y="762526"/>
            <a:ext cx="10297332"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9" name="テキスト ボックス 38">
            <a:extLst>
              <a:ext uri="{FF2B5EF4-FFF2-40B4-BE49-F238E27FC236}">
                <a16:creationId xmlns:a16="http://schemas.microsoft.com/office/drawing/2014/main" id="{8CC661BA-9771-CA7F-0AF0-2F3E1A0E2126}"/>
              </a:ext>
            </a:extLst>
          </p:cNvPr>
          <p:cNvSpPr txBox="1"/>
          <p:nvPr/>
        </p:nvSpPr>
        <p:spPr>
          <a:xfrm>
            <a:off x="0" y="6225554"/>
            <a:ext cx="12192000" cy="62525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0" name="テキスト ボックス 39">
            <a:extLst>
              <a:ext uri="{FF2B5EF4-FFF2-40B4-BE49-F238E27FC236}">
                <a16:creationId xmlns:a16="http://schemas.microsoft.com/office/drawing/2014/main" id="{9EE835CC-F3A3-69B7-26C0-ACD222857B5F}"/>
              </a:ext>
            </a:extLst>
          </p:cNvPr>
          <p:cNvSpPr txBox="1"/>
          <p:nvPr/>
        </p:nvSpPr>
        <p:spPr>
          <a:xfrm>
            <a:off x="0" y="0"/>
            <a:ext cx="296792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1" name="テキスト ボックス 40">
            <a:extLst>
              <a:ext uri="{FF2B5EF4-FFF2-40B4-BE49-F238E27FC236}">
                <a16:creationId xmlns:a16="http://schemas.microsoft.com/office/drawing/2014/main" id="{58301A3D-30BF-042E-1615-A42C03AAB3EA}"/>
              </a:ext>
            </a:extLst>
          </p:cNvPr>
          <p:cNvSpPr txBox="1"/>
          <p:nvPr/>
        </p:nvSpPr>
        <p:spPr>
          <a:xfrm>
            <a:off x="2967925" y="-6692"/>
            <a:ext cx="922407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cxnSp>
        <p:nvCxnSpPr>
          <p:cNvPr id="42" name="直線矢印コネクタ 41">
            <a:extLst>
              <a:ext uri="{FF2B5EF4-FFF2-40B4-BE49-F238E27FC236}">
                <a16:creationId xmlns:a16="http://schemas.microsoft.com/office/drawing/2014/main" id="{C0CE83F8-65C3-1890-3A80-F391430438B1}"/>
              </a:ext>
            </a:extLst>
          </p:cNvPr>
          <p:cNvCxnSpPr>
            <a:cxnSpLocks/>
          </p:cNvCxnSpPr>
          <p:nvPr/>
        </p:nvCxnSpPr>
        <p:spPr>
          <a:xfrm>
            <a:off x="221704" y="7187"/>
            <a:ext cx="0" cy="74146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452BA40B-D2A4-8C7B-9109-386D4882BDAF}"/>
              </a:ext>
            </a:extLst>
          </p:cNvPr>
          <p:cNvSpPr txBox="1"/>
          <p:nvPr/>
        </p:nvSpPr>
        <p:spPr>
          <a:xfrm>
            <a:off x="302667" y="3609074"/>
            <a:ext cx="1543050" cy="369332"/>
          </a:xfrm>
          <a:prstGeom prst="rect">
            <a:avLst/>
          </a:prstGeom>
          <a:noFill/>
        </p:spPr>
        <p:txBody>
          <a:bodyPr wrap="square" rtlCol="0">
            <a:spAutoFit/>
          </a:bodyPr>
          <a:lstStyle/>
          <a:p>
            <a:r>
              <a:rPr kumimoji="1" lang="en-US" altLang="ja-JP" dirty="0">
                <a:solidFill>
                  <a:srgbClr val="FF0000"/>
                </a:solidFill>
              </a:rPr>
              <a:t>864px(80%)</a:t>
            </a:r>
            <a:endParaRPr kumimoji="1" lang="ja-JP" altLang="en-US" dirty="0">
              <a:solidFill>
                <a:srgbClr val="FF0000"/>
              </a:solidFill>
            </a:endParaRPr>
          </a:p>
        </p:txBody>
      </p:sp>
      <p:cxnSp>
        <p:nvCxnSpPr>
          <p:cNvPr id="44" name="直線矢印コネクタ 43">
            <a:extLst>
              <a:ext uri="{FF2B5EF4-FFF2-40B4-BE49-F238E27FC236}">
                <a16:creationId xmlns:a16="http://schemas.microsoft.com/office/drawing/2014/main" id="{9D7551D2-45DD-59D5-0E3A-22EBA697D490}"/>
              </a:ext>
            </a:extLst>
          </p:cNvPr>
          <p:cNvCxnSpPr>
            <a:cxnSpLocks/>
          </p:cNvCxnSpPr>
          <p:nvPr/>
        </p:nvCxnSpPr>
        <p:spPr>
          <a:xfrm>
            <a:off x="0" y="6365169"/>
            <a:ext cx="12192000"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DC199C64-1EC0-1B00-6E18-CA5BAF1BA65F}"/>
              </a:ext>
            </a:extLst>
          </p:cNvPr>
          <p:cNvSpPr txBox="1"/>
          <p:nvPr/>
        </p:nvSpPr>
        <p:spPr>
          <a:xfrm>
            <a:off x="1952620" y="6444484"/>
            <a:ext cx="1543050" cy="369332"/>
          </a:xfrm>
          <a:prstGeom prst="rect">
            <a:avLst/>
          </a:prstGeom>
          <a:noFill/>
        </p:spPr>
        <p:txBody>
          <a:bodyPr wrap="square" rtlCol="0">
            <a:spAutoFit/>
          </a:bodyPr>
          <a:lstStyle/>
          <a:p>
            <a:r>
              <a:rPr kumimoji="1" lang="en-US" altLang="ja-JP" dirty="0">
                <a:solidFill>
                  <a:srgbClr val="FF0000"/>
                </a:solidFill>
              </a:rPr>
              <a:t>86px(8%)</a:t>
            </a:r>
            <a:endParaRPr kumimoji="1" lang="ja-JP" altLang="en-US" dirty="0">
              <a:solidFill>
                <a:srgbClr val="FF0000"/>
              </a:solidFill>
            </a:endParaRPr>
          </a:p>
        </p:txBody>
      </p:sp>
      <p:cxnSp>
        <p:nvCxnSpPr>
          <p:cNvPr id="47" name="直線矢印コネクタ 46">
            <a:extLst>
              <a:ext uri="{FF2B5EF4-FFF2-40B4-BE49-F238E27FC236}">
                <a16:creationId xmlns:a16="http://schemas.microsoft.com/office/drawing/2014/main" id="{E3301D71-F623-56C7-D3D4-883122D67AFA}"/>
              </a:ext>
            </a:extLst>
          </p:cNvPr>
          <p:cNvCxnSpPr>
            <a:cxnSpLocks/>
          </p:cNvCxnSpPr>
          <p:nvPr/>
        </p:nvCxnSpPr>
        <p:spPr>
          <a:xfrm>
            <a:off x="1894668" y="1235957"/>
            <a:ext cx="1029733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65AF2A4F-F834-2EFE-B0A0-ED963F44D785}"/>
              </a:ext>
            </a:extLst>
          </p:cNvPr>
          <p:cNvCxnSpPr>
            <a:cxnSpLocks/>
          </p:cNvCxnSpPr>
          <p:nvPr/>
        </p:nvCxnSpPr>
        <p:spPr>
          <a:xfrm>
            <a:off x="0" y="1731257"/>
            <a:ext cx="1894668"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18F9DFBB-EE48-C846-869B-195C30A1900F}"/>
              </a:ext>
            </a:extLst>
          </p:cNvPr>
          <p:cNvCxnSpPr>
            <a:cxnSpLocks/>
          </p:cNvCxnSpPr>
          <p:nvPr/>
        </p:nvCxnSpPr>
        <p:spPr>
          <a:xfrm>
            <a:off x="0" y="188207"/>
            <a:ext cx="296792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589A676-5AC5-724D-3B46-957F6D673E8B}"/>
              </a:ext>
            </a:extLst>
          </p:cNvPr>
          <p:cNvCxnSpPr>
            <a:cxnSpLocks/>
          </p:cNvCxnSpPr>
          <p:nvPr/>
        </p:nvCxnSpPr>
        <p:spPr>
          <a:xfrm>
            <a:off x="2967925" y="188207"/>
            <a:ext cx="922407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5EA83A32-698B-AD44-8555-CCFC742F5A89}"/>
              </a:ext>
            </a:extLst>
          </p:cNvPr>
          <p:cNvCxnSpPr>
            <a:cxnSpLocks/>
          </p:cNvCxnSpPr>
          <p:nvPr/>
        </p:nvCxnSpPr>
        <p:spPr>
          <a:xfrm>
            <a:off x="302667" y="748647"/>
            <a:ext cx="0" cy="547690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9B2BA83B-A5E0-016B-D99D-8BFAAFBB3F85}"/>
              </a:ext>
            </a:extLst>
          </p:cNvPr>
          <p:cNvCxnSpPr>
            <a:cxnSpLocks/>
          </p:cNvCxnSpPr>
          <p:nvPr/>
        </p:nvCxnSpPr>
        <p:spPr>
          <a:xfrm>
            <a:off x="1894668" y="6232741"/>
            <a:ext cx="0" cy="60419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51AF3DC0-000E-8A05-E1E7-A6B959BDFF70}"/>
              </a:ext>
            </a:extLst>
          </p:cNvPr>
          <p:cNvSpPr txBox="1"/>
          <p:nvPr/>
        </p:nvSpPr>
        <p:spPr>
          <a:xfrm>
            <a:off x="7445462" y="6336840"/>
            <a:ext cx="2089059" cy="369332"/>
          </a:xfrm>
          <a:prstGeom prst="rect">
            <a:avLst/>
          </a:prstGeom>
          <a:noFill/>
        </p:spPr>
        <p:txBody>
          <a:bodyPr wrap="square" rtlCol="0">
            <a:spAutoFit/>
          </a:bodyPr>
          <a:lstStyle/>
          <a:p>
            <a:r>
              <a:rPr kumimoji="1" lang="en-US" altLang="ja-JP" dirty="0">
                <a:solidFill>
                  <a:srgbClr val="FF0000"/>
                </a:solidFill>
              </a:rPr>
              <a:t>1920px(100%)</a:t>
            </a:r>
            <a:endParaRPr kumimoji="1" lang="ja-JP" altLang="en-US" dirty="0">
              <a:solidFill>
                <a:srgbClr val="FF0000"/>
              </a:solidFill>
            </a:endParaRPr>
          </a:p>
        </p:txBody>
      </p:sp>
      <p:sp>
        <p:nvSpPr>
          <p:cNvPr id="63" name="テキスト ボックス 62">
            <a:extLst>
              <a:ext uri="{FF2B5EF4-FFF2-40B4-BE49-F238E27FC236}">
                <a16:creationId xmlns:a16="http://schemas.microsoft.com/office/drawing/2014/main" id="{8714BB9D-6B83-3094-6672-2843D0EC2E0F}"/>
              </a:ext>
            </a:extLst>
          </p:cNvPr>
          <p:cNvSpPr txBox="1"/>
          <p:nvPr/>
        </p:nvSpPr>
        <p:spPr>
          <a:xfrm>
            <a:off x="258849" y="1340057"/>
            <a:ext cx="2089059" cy="369332"/>
          </a:xfrm>
          <a:prstGeom prst="rect">
            <a:avLst/>
          </a:prstGeom>
          <a:noFill/>
        </p:spPr>
        <p:txBody>
          <a:bodyPr wrap="square" rtlCol="0">
            <a:spAutoFit/>
          </a:bodyPr>
          <a:lstStyle/>
          <a:p>
            <a:r>
              <a:rPr kumimoji="1" lang="en-US" altLang="ja-JP" dirty="0">
                <a:solidFill>
                  <a:srgbClr val="FF0000"/>
                </a:solidFill>
              </a:rPr>
              <a:t>288px(15%)</a:t>
            </a:r>
            <a:endParaRPr kumimoji="1" lang="ja-JP" altLang="en-US" dirty="0">
              <a:solidFill>
                <a:srgbClr val="FF0000"/>
              </a:solidFill>
            </a:endParaRPr>
          </a:p>
        </p:txBody>
      </p:sp>
      <p:sp>
        <p:nvSpPr>
          <p:cNvPr id="64" name="テキスト ボックス 63">
            <a:extLst>
              <a:ext uri="{FF2B5EF4-FFF2-40B4-BE49-F238E27FC236}">
                <a16:creationId xmlns:a16="http://schemas.microsoft.com/office/drawing/2014/main" id="{7F1EF3F6-0EB7-74B9-1EB2-76E39CFA1E4C}"/>
              </a:ext>
            </a:extLst>
          </p:cNvPr>
          <p:cNvSpPr txBox="1"/>
          <p:nvPr/>
        </p:nvSpPr>
        <p:spPr>
          <a:xfrm>
            <a:off x="6578686" y="1235957"/>
            <a:ext cx="2089059" cy="369332"/>
          </a:xfrm>
          <a:prstGeom prst="rect">
            <a:avLst/>
          </a:prstGeom>
          <a:noFill/>
        </p:spPr>
        <p:txBody>
          <a:bodyPr wrap="square" rtlCol="0">
            <a:spAutoFit/>
          </a:bodyPr>
          <a:lstStyle/>
          <a:p>
            <a:r>
              <a:rPr kumimoji="1" lang="en-US" altLang="ja-JP" dirty="0">
                <a:solidFill>
                  <a:srgbClr val="FF0000"/>
                </a:solidFill>
              </a:rPr>
              <a:t>1632px(85%)</a:t>
            </a:r>
            <a:endParaRPr kumimoji="1" lang="ja-JP" altLang="en-US" dirty="0">
              <a:solidFill>
                <a:srgbClr val="FF0000"/>
              </a:solidFill>
            </a:endParaRPr>
          </a:p>
        </p:txBody>
      </p:sp>
      <p:sp>
        <p:nvSpPr>
          <p:cNvPr id="65" name="テキスト ボックス 64">
            <a:extLst>
              <a:ext uri="{FF2B5EF4-FFF2-40B4-BE49-F238E27FC236}">
                <a16:creationId xmlns:a16="http://schemas.microsoft.com/office/drawing/2014/main" id="{CC506ECE-D1BF-56FB-F449-744C7769FE3A}"/>
              </a:ext>
            </a:extLst>
          </p:cNvPr>
          <p:cNvSpPr txBox="1"/>
          <p:nvPr/>
        </p:nvSpPr>
        <p:spPr>
          <a:xfrm>
            <a:off x="1406611" y="168871"/>
            <a:ext cx="2089059" cy="369332"/>
          </a:xfrm>
          <a:prstGeom prst="rect">
            <a:avLst/>
          </a:prstGeom>
          <a:noFill/>
        </p:spPr>
        <p:txBody>
          <a:bodyPr wrap="square" rtlCol="0">
            <a:spAutoFit/>
          </a:bodyPr>
          <a:lstStyle/>
          <a:p>
            <a:r>
              <a:rPr kumimoji="1" lang="en-US" altLang="ja-JP" dirty="0">
                <a:solidFill>
                  <a:srgbClr val="FF0000"/>
                </a:solidFill>
              </a:rPr>
              <a:t>480px(25%)</a:t>
            </a:r>
            <a:endParaRPr kumimoji="1" lang="ja-JP" altLang="en-US" dirty="0">
              <a:solidFill>
                <a:srgbClr val="FF0000"/>
              </a:solidFill>
            </a:endParaRPr>
          </a:p>
        </p:txBody>
      </p:sp>
      <p:sp>
        <p:nvSpPr>
          <p:cNvPr id="66" name="テキスト ボックス 65">
            <a:extLst>
              <a:ext uri="{FF2B5EF4-FFF2-40B4-BE49-F238E27FC236}">
                <a16:creationId xmlns:a16="http://schemas.microsoft.com/office/drawing/2014/main" id="{E6C90BAE-C927-1736-DAF8-5B1627326B28}"/>
              </a:ext>
            </a:extLst>
          </p:cNvPr>
          <p:cNvSpPr txBox="1"/>
          <p:nvPr/>
        </p:nvSpPr>
        <p:spPr>
          <a:xfrm>
            <a:off x="6411312" y="181547"/>
            <a:ext cx="2089059" cy="369332"/>
          </a:xfrm>
          <a:prstGeom prst="rect">
            <a:avLst/>
          </a:prstGeom>
          <a:noFill/>
        </p:spPr>
        <p:txBody>
          <a:bodyPr wrap="square" rtlCol="0">
            <a:spAutoFit/>
          </a:bodyPr>
          <a:lstStyle/>
          <a:p>
            <a:r>
              <a:rPr kumimoji="1" lang="en-US" altLang="ja-JP" dirty="0">
                <a:solidFill>
                  <a:srgbClr val="FF0000"/>
                </a:solidFill>
              </a:rPr>
              <a:t>1440px(75%)</a:t>
            </a:r>
            <a:endParaRPr kumimoji="1" lang="ja-JP" altLang="en-US" dirty="0">
              <a:solidFill>
                <a:srgbClr val="FF0000"/>
              </a:solidFill>
            </a:endParaRPr>
          </a:p>
        </p:txBody>
      </p:sp>
      <p:sp>
        <p:nvSpPr>
          <p:cNvPr id="67" name="テキスト ボックス 66">
            <a:extLst>
              <a:ext uri="{FF2B5EF4-FFF2-40B4-BE49-F238E27FC236}">
                <a16:creationId xmlns:a16="http://schemas.microsoft.com/office/drawing/2014/main" id="{057DE26E-69AC-9A4B-7B08-4AFDA4B28271}"/>
              </a:ext>
            </a:extLst>
          </p:cNvPr>
          <p:cNvSpPr txBox="1"/>
          <p:nvPr/>
        </p:nvSpPr>
        <p:spPr>
          <a:xfrm>
            <a:off x="239969" y="357078"/>
            <a:ext cx="1543050" cy="369332"/>
          </a:xfrm>
          <a:prstGeom prst="rect">
            <a:avLst/>
          </a:prstGeom>
          <a:noFill/>
        </p:spPr>
        <p:txBody>
          <a:bodyPr wrap="square" rtlCol="0">
            <a:spAutoFit/>
          </a:bodyPr>
          <a:lstStyle/>
          <a:p>
            <a:r>
              <a:rPr kumimoji="1" lang="en-US" altLang="ja-JP" dirty="0">
                <a:solidFill>
                  <a:srgbClr val="FF0000"/>
                </a:solidFill>
              </a:rPr>
              <a:t>130px(12%)</a:t>
            </a:r>
            <a:endParaRPr kumimoji="1" lang="ja-JP" altLang="en-US" dirty="0">
              <a:solidFill>
                <a:srgbClr val="FF0000"/>
              </a:solidFill>
            </a:endParaRPr>
          </a:p>
        </p:txBody>
      </p:sp>
      <p:sp>
        <p:nvSpPr>
          <p:cNvPr id="68" name="テキスト ボックス 67">
            <a:extLst>
              <a:ext uri="{FF2B5EF4-FFF2-40B4-BE49-F238E27FC236}">
                <a16:creationId xmlns:a16="http://schemas.microsoft.com/office/drawing/2014/main" id="{DE2ABA06-C612-FCB3-C4C2-BB5658CEFBDC}"/>
              </a:ext>
            </a:extLst>
          </p:cNvPr>
          <p:cNvSpPr txBox="1"/>
          <p:nvPr/>
        </p:nvSpPr>
        <p:spPr>
          <a:xfrm>
            <a:off x="302666" y="2416019"/>
            <a:ext cx="1543050" cy="369332"/>
          </a:xfrm>
          <a:prstGeom prst="rect">
            <a:avLst/>
          </a:prstGeom>
          <a:noFill/>
        </p:spPr>
        <p:txBody>
          <a:bodyPr wrap="square" rtlCol="0">
            <a:spAutoFit/>
          </a:bodyPr>
          <a:lstStyle/>
          <a:p>
            <a:r>
              <a:rPr kumimoji="1" lang="en-US" altLang="ja-JP" dirty="0" err="1">
                <a:solidFill>
                  <a:srgbClr val="FF0000"/>
                </a:solidFill>
              </a:rPr>
              <a:t>LeftContent</a:t>
            </a:r>
            <a:endParaRPr kumimoji="1" lang="ja-JP" altLang="en-US" dirty="0">
              <a:solidFill>
                <a:srgbClr val="FF0000"/>
              </a:solidFill>
            </a:endParaRPr>
          </a:p>
        </p:txBody>
      </p:sp>
      <p:sp>
        <p:nvSpPr>
          <p:cNvPr id="69" name="テキスト ボックス 68">
            <a:extLst>
              <a:ext uri="{FF2B5EF4-FFF2-40B4-BE49-F238E27FC236}">
                <a16:creationId xmlns:a16="http://schemas.microsoft.com/office/drawing/2014/main" id="{1346DB63-3153-81CA-1894-721BD6E7668F}"/>
              </a:ext>
            </a:extLst>
          </p:cNvPr>
          <p:cNvSpPr txBox="1"/>
          <p:nvPr/>
        </p:nvSpPr>
        <p:spPr>
          <a:xfrm>
            <a:off x="8337550" y="1401147"/>
            <a:ext cx="1701800" cy="369332"/>
          </a:xfrm>
          <a:prstGeom prst="rect">
            <a:avLst/>
          </a:prstGeom>
          <a:noFill/>
        </p:spPr>
        <p:txBody>
          <a:bodyPr wrap="square" rtlCol="0">
            <a:spAutoFit/>
          </a:bodyPr>
          <a:lstStyle/>
          <a:p>
            <a:r>
              <a:rPr kumimoji="1" lang="en-US" altLang="ja-JP" dirty="0" err="1">
                <a:solidFill>
                  <a:srgbClr val="FF0000"/>
                </a:solidFill>
              </a:rPr>
              <a:t>RightContent</a:t>
            </a:r>
            <a:endParaRPr kumimoji="1" lang="ja-JP" altLang="en-US" dirty="0">
              <a:solidFill>
                <a:srgbClr val="FF0000"/>
              </a:solidFill>
            </a:endParaRPr>
          </a:p>
        </p:txBody>
      </p:sp>
      <p:sp>
        <p:nvSpPr>
          <p:cNvPr id="70" name="テキスト ボックス 69">
            <a:extLst>
              <a:ext uri="{FF2B5EF4-FFF2-40B4-BE49-F238E27FC236}">
                <a16:creationId xmlns:a16="http://schemas.microsoft.com/office/drawing/2014/main" id="{108A9976-27E3-3762-134C-C46D29730FD5}"/>
              </a:ext>
            </a:extLst>
          </p:cNvPr>
          <p:cNvSpPr txBox="1"/>
          <p:nvPr/>
        </p:nvSpPr>
        <p:spPr>
          <a:xfrm>
            <a:off x="4895850" y="6437033"/>
            <a:ext cx="1911350" cy="369332"/>
          </a:xfrm>
          <a:prstGeom prst="rect">
            <a:avLst/>
          </a:prstGeom>
          <a:noFill/>
        </p:spPr>
        <p:txBody>
          <a:bodyPr wrap="square" rtlCol="0">
            <a:spAutoFit/>
          </a:bodyPr>
          <a:lstStyle/>
          <a:p>
            <a:r>
              <a:rPr kumimoji="1" lang="en-US" altLang="ja-JP" dirty="0">
                <a:solidFill>
                  <a:srgbClr val="FF0000"/>
                </a:solidFill>
              </a:rPr>
              <a:t>Footer</a:t>
            </a:r>
            <a:endParaRPr kumimoji="1" lang="ja-JP" altLang="en-US" dirty="0">
              <a:solidFill>
                <a:srgbClr val="FF0000"/>
              </a:solidFill>
            </a:endParaRPr>
          </a:p>
        </p:txBody>
      </p:sp>
      <p:sp>
        <p:nvSpPr>
          <p:cNvPr id="71" name="テキスト ボックス 70">
            <a:extLst>
              <a:ext uri="{FF2B5EF4-FFF2-40B4-BE49-F238E27FC236}">
                <a16:creationId xmlns:a16="http://schemas.microsoft.com/office/drawing/2014/main" id="{BA2EF098-19E0-A24F-6CD6-413042496334}"/>
              </a:ext>
            </a:extLst>
          </p:cNvPr>
          <p:cNvSpPr txBox="1"/>
          <p:nvPr/>
        </p:nvSpPr>
        <p:spPr>
          <a:xfrm>
            <a:off x="4849336" y="460316"/>
            <a:ext cx="2317750" cy="369332"/>
          </a:xfrm>
          <a:prstGeom prst="rect">
            <a:avLst/>
          </a:prstGeom>
          <a:noFill/>
        </p:spPr>
        <p:txBody>
          <a:bodyPr wrap="square" rtlCol="0">
            <a:spAutoFit/>
          </a:bodyPr>
          <a:lstStyle/>
          <a:p>
            <a:r>
              <a:rPr kumimoji="1" lang="en-US" altLang="ja-JP" dirty="0" err="1">
                <a:solidFill>
                  <a:srgbClr val="FF0000"/>
                </a:solidFill>
              </a:rPr>
              <a:t>NavigationMenu</a:t>
            </a:r>
            <a:endParaRPr kumimoji="1" lang="ja-JP" altLang="en-US" dirty="0">
              <a:solidFill>
                <a:srgbClr val="FF0000"/>
              </a:solidFill>
            </a:endParaRPr>
          </a:p>
        </p:txBody>
      </p:sp>
      <p:sp>
        <p:nvSpPr>
          <p:cNvPr id="72" name="テキスト ボックス 71">
            <a:extLst>
              <a:ext uri="{FF2B5EF4-FFF2-40B4-BE49-F238E27FC236}">
                <a16:creationId xmlns:a16="http://schemas.microsoft.com/office/drawing/2014/main" id="{9943BB94-CE1C-4419-8447-66AE862D2963}"/>
              </a:ext>
            </a:extLst>
          </p:cNvPr>
          <p:cNvSpPr txBox="1"/>
          <p:nvPr/>
        </p:nvSpPr>
        <p:spPr>
          <a:xfrm>
            <a:off x="1728119" y="409128"/>
            <a:ext cx="1701800" cy="369332"/>
          </a:xfrm>
          <a:prstGeom prst="rect">
            <a:avLst/>
          </a:prstGeom>
          <a:noFill/>
        </p:spPr>
        <p:txBody>
          <a:bodyPr wrap="square" rtlCol="0">
            <a:spAutoFit/>
          </a:bodyPr>
          <a:lstStyle/>
          <a:p>
            <a:r>
              <a:rPr lang="en-US" altLang="ja-JP" dirty="0" err="1">
                <a:solidFill>
                  <a:srgbClr val="FF0000"/>
                </a:solidFill>
              </a:rPr>
              <a:t>P</a:t>
            </a:r>
            <a:r>
              <a:rPr kumimoji="1" lang="en-US" altLang="ja-JP" dirty="0" err="1">
                <a:solidFill>
                  <a:srgbClr val="FF0000"/>
                </a:solidFill>
              </a:rPr>
              <a:t>ageTitle</a:t>
            </a:r>
            <a:endParaRPr kumimoji="1" lang="ja-JP" altLang="en-US" dirty="0">
              <a:solidFill>
                <a:srgbClr val="FF0000"/>
              </a:solidFill>
            </a:endParaRPr>
          </a:p>
        </p:txBody>
      </p:sp>
      <p:sp>
        <p:nvSpPr>
          <p:cNvPr id="2" name="正方形/長方形 1">
            <a:extLst>
              <a:ext uri="{FF2B5EF4-FFF2-40B4-BE49-F238E27FC236}">
                <a16:creationId xmlns:a16="http://schemas.microsoft.com/office/drawing/2014/main" id="{1297CED3-22EE-2119-46F5-7FE5BFE4BC86}"/>
              </a:ext>
            </a:extLst>
          </p:cNvPr>
          <p:cNvSpPr/>
          <p:nvPr/>
        </p:nvSpPr>
        <p:spPr>
          <a:xfrm>
            <a:off x="3789336" y="2374498"/>
            <a:ext cx="6332220" cy="2991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Grid</a:t>
            </a:r>
            <a:r>
              <a:rPr kumimoji="1" lang="ja-JP" altLang="en-US" dirty="0"/>
              <a:t>デザイン</a:t>
            </a:r>
          </a:p>
        </p:txBody>
      </p:sp>
      <p:sp>
        <p:nvSpPr>
          <p:cNvPr id="3" name="正方形/長方形 2">
            <a:extLst>
              <a:ext uri="{FF2B5EF4-FFF2-40B4-BE49-F238E27FC236}">
                <a16:creationId xmlns:a16="http://schemas.microsoft.com/office/drawing/2014/main" id="{5D8F07ED-1436-792F-DEB4-687D027B4360}"/>
              </a:ext>
            </a:extLst>
          </p:cNvPr>
          <p:cNvSpPr/>
          <p:nvPr/>
        </p:nvSpPr>
        <p:spPr>
          <a:xfrm>
            <a:off x="-2462123" y="-25833"/>
            <a:ext cx="2310790" cy="7883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12</a:t>
            </a:r>
            <a:r>
              <a:rPr kumimoji="1" lang="ja-JP" altLang="en-US" dirty="0"/>
              <a:t>％</a:t>
            </a:r>
          </a:p>
        </p:txBody>
      </p:sp>
      <p:sp>
        <p:nvSpPr>
          <p:cNvPr id="5" name="正方形/長方形 4">
            <a:extLst>
              <a:ext uri="{FF2B5EF4-FFF2-40B4-BE49-F238E27FC236}">
                <a16:creationId xmlns:a16="http://schemas.microsoft.com/office/drawing/2014/main" id="{11CE919C-D142-AA85-265B-906B71ABFC93}"/>
              </a:ext>
            </a:extLst>
          </p:cNvPr>
          <p:cNvSpPr/>
          <p:nvPr/>
        </p:nvSpPr>
        <p:spPr>
          <a:xfrm>
            <a:off x="-2462123" y="742069"/>
            <a:ext cx="2310790" cy="54906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auto</a:t>
            </a:r>
            <a:endParaRPr kumimoji="1" lang="ja-JP" altLang="en-US" dirty="0"/>
          </a:p>
        </p:txBody>
      </p:sp>
      <p:sp>
        <p:nvSpPr>
          <p:cNvPr id="6" name="正方形/長方形 5">
            <a:extLst>
              <a:ext uri="{FF2B5EF4-FFF2-40B4-BE49-F238E27FC236}">
                <a16:creationId xmlns:a16="http://schemas.microsoft.com/office/drawing/2014/main" id="{71798D08-DE6F-4355-4563-D720AC87CB85}"/>
              </a:ext>
            </a:extLst>
          </p:cNvPr>
          <p:cNvSpPr/>
          <p:nvPr/>
        </p:nvSpPr>
        <p:spPr>
          <a:xfrm>
            <a:off x="-2462123" y="6232327"/>
            <a:ext cx="2310790" cy="6256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dirty="0"/>
          </a:p>
        </p:txBody>
      </p:sp>
      <p:sp>
        <p:nvSpPr>
          <p:cNvPr id="7" name="正方形/長方形 6">
            <a:extLst>
              <a:ext uri="{FF2B5EF4-FFF2-40B4-BE49-F238E27FC236}">
                <a16:creationId xmlns:a16="http://schemas.microsoft.com/office/drawing/2014/main" id="{19D1E6A4-5E5B-7280-E01E-80790D371485}"/>
              </a:ext>
            </a:extLst>
          </p:cNvPr>
          <p:cNvSpPr/>
          <p:nvPr/>
        </p:nvSpPr>
        <p:spPr>
          <a:xfrm>
            <a:off x="0" y="-885355"/>
            <a:ext cx="1894668" cy="7883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15</a:t>
            </a:r>
            <a:r>
              <a:rPr kumimoji="1" lang="ja-JP" altLang="en-US" dirty="0"/>
              <a:t>％</a:t>
            </a:r>
          </a:p>
        </p:txBody>
      </p:sp>
      <p:sp>
        <p:nvSpPr>
          <p:cNvPr id="8" name="正方形/長方形 7">
            <a:extLst>
              <a:ext uri="{FF2B5EF4-FFF2-40B4-BE49-F238E27FC236}">
                <a16:creationId xmlns:a16="http://schemas.microsoft.com/office/drawing/2014/main" id="{11666AB1-6739-DBCA-7864-EFE1C3138212}"/>
              </a:ext>
            </a:extLst>
          </p:cNvPr>
          <p:cNvSpPr/>
          <p:nvPr/>
        </p:nvSpPr>
        <p:spPr>
          <a:xfrm>
            <a:off x="1894668" y="-885355"/>
            <a:ext cx="1073257" cy="7883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10</a:t>
            </a:r>
            <a:r>
              <a:rPr kumimoji="1" lang="ja-JP" altLang="en-US" dirty="0"/>
              <a:t>％</a:t>
            </a:r>
          </a:p>
        </p:txBody>
      </p:sp>
      <p:sp>
        <p:nvSpPr>
          <p:cNvPr id="9" name="正方形/長方形 8">
            <a:extLst>
              <a:ext uri="{FF2B5EF4-FFF2-40B4-BE49-F238E27FC236}">
                <a16:creationId xmlns:a16="http://schemas.microsoft.com/office/drawing/2014/main" id="{46588FFF-0826-ADDC-50B9-9F8909C8898A}"/>
              </a:ext>
            </a:extLst>
          </p:cNvPr>
          <p:cNvSpPr/>
          <p:nvPr/>
        </p:nvSpPr>
        <p:spPr>
          <a:xfrm>
            <a:off x="2967925" y="-878324"/>
            <a:ext cx="9224075" cy="7883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75</a:t>
            </a:r>
            <a:r>
              <a:rPr kumimoji="1" lang="ja-JP" altLang="en-US" dirty="0"/>
              <a:t>％</a:t>
            </a:r>
          </a:p>
        </p:txBody>
      </p:sp>
    </p:spTree>
    <p:extLst>
      <p:ext uri="{BB962C8B-B14F-4D97-AF65-F5344CB8AC3E}">
        <p14:creationId xmlns:p14="http://schemas.microsoft.com/office/powerpoint/2010/main" val="196217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935FB21D-B0B9-7E33-8295-5E06C659D139}"/>
              </a:ext>
            </a:extLst>
          </p:cNvPr>
          <p:cNvPicPr>
            <a:picLocks noChangeAspect="1"/>
          </p:cNvPicPr>
          <p:nvPr/>
        </p:nvPicPr>
        <p:blipFill>
          <a:blip r:embed="rId2"/>
          <a:stretch>
            <a:fillRect/>
          </a:stretch>
        </p:blipFill>
        <p:spPr>
          <a:xfrm>
            <a:off x="-171451" y="-69326"/>
            <a:ext cx="12357181" cy="6927326"/>
          </a:xfrm>
          <a:prstGeom prst="rect">
            <a:avLst/>
          </a:prstGeom>
        </p:spPr>
      </p:pic>
      <p:sp>
        <p:nvSpPr>
          <p:cNvPr id="6" name="テキスト ボックス 5">
            <a:extLst>
              <a:ext uri="{FF2B5EF4-FFF2-40B4-BE49-F238E27FC236}">
                <a16:creationId xmlns:a16="http://schemas.microsoft.com/office/drawing/2014/main" id="{113183DE-AAB5-C76E-0069-D4D2BA4C2C83}"/>
              </a:ext>
            </a:extLst>
          </p:cNvPr>
          <p:cNvSpPr txBox="1"/>
          <p:nvPr/>
        </p:nvSpPr>
        <p:spPr>
          <a:xfrm>
            <a:off x="166051" y="142304"/>
            <a:ext cx="2739074" cy="519684"/>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sp>
        <p:nvSpPr>
          <p:cNvPr id="9" name="テキスト ボックス 8">
            <a:extLst>
              <a:ext uri="{FF2B5EF4-FFF2-40B4-BE49-F238E27FC236}">
                <a16:creationId xmlns:a16="http://schemas.microsoft.com/office/drawing/2014/main" id="{6A1CF3E4-0F62-A82C-F240-31433270A07A}"/>
              </a:ext>
            </a:extLst>
          </p:cNvPr>
          <p:cNvSpPr txBox="1"/>
          <p:nvPr/>
        </p:nvSpPr>
        <p:spPr>
          <a:xfrm>
            <a:off x="166051" y="770954"/>
            <a:ext cx="1615124" cy="5453634"/>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sp>
        <p:nvSpPr>
          <p:cNvPr id="10" name="テキスト ボックス 9">
            <a:extLst>
              <a:ext uri="{FF2B5EF4-FFF2-40B4-BE49-F238E27FC236}">
                <a16:creationId xmlns:a16="http://schemas.microsoft.com/office/drawing/2014/main" id="{66282D27-3C1F-C725-0333-2692C8A837BE}"/>
              </a:ext>
            </a:extLst>
          </p:cNvPr>
          <p:cNvSpPr txBox="1"/>
          <p:nvPr/>
        </p:nvSpPr>
        <p:spPr>
          <a:xfrm>
            <a:off x="2991721" y="460222"/>
            <a:ext cx="7463474" cy="267272"/>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sp>
        <p:nvSpPr>
          <p:cNvPr id="11" name="テキスト ボックス 10">
            <a:extLst>
              <a:ext uri="{FF2B5EF4-FFF2-40B4-BE49-F238E27FC236}">
                <a16:creationId xmlns:a16="http://schemas.microsoft.com/office/drawing/2014/main" id="{3C396497-D5D3-5FEB-E51B-85A2B8A3304B}"/>
              </a:ext>
            </a:extLst>
          </p:cNvPr>
          <p:cNvSpPr txBox="1"/>
          <p:nvPr/>
        </p:nvSpPr>
        <p:spPr>
          <a:xfrm>
            <a:off x="1899600" y="780478"/>
            <a:ext cx="9963787" cy="5444109"/>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cxnSp>
        <p:nvCxnSpPr>
          <p:cNvPr id="13" name="直線矢印コネクタ 12">
            <a:extLst>
              <a:ext uri="{FF2B5EF4-FFF2-40B4-BE49-F238E27FC236}">
                <a16:creationId xmlns:a16="http://schemas.microsoft.com/office/drawing/2014/main" id="{0325B9C2-7C62-DD80-1AB6-115CFEA63AC4}"/>
              </a:ext>
            </a:extLst>
          </p:cNvPr>
          <p:cNvCxnSpPr>
            <a:cxnSpLocks/>
            <a:stCxn id="10" idx="3"/>
          </p:cNvCxnSpPr>
          <p:nvPr/>
        </p:nvCxnSpPr>
        <p:spPr>
          <a:xfrm flipV="1">
            <a:off x="10455195" y="572801"/>
            <a:ext cx="1736805" cy="30662"/>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AAB6F00-D354-7702-2167-97AAB5061517}"/>
              </a:ext>
            </a:extLst>
          </p:cNvPr>
          <p:cNvSpPr txBox="1"/>
          <p:nvPr/>
        </p:nvSpPr>
        <p:spPr>
          <a:xfrm>
            <a:off x="6578686" y="90890"/>
            <a:ext cx="2089059" cy="369332"/>
          </a:xfrm>
          <a:prstGeom prst="rect">
            <a:avLst/>
          </a:prstGeom>
          <a:noFill/>
          <a:ln>
            <a:noFill/>
          </a:ln>
        </p:spPr>
        <p:txBody>
          <a:bodyPr wrap="square" rtlCol="0">
            <a:spAutoFit/>
          </a:bodyPr>
          <a:lstStyle/>
          <a:p>
            <a:r>
              <a:rPr lang="en-US" altLang="ja-JP" dirty="0">
                <a:solidFill>
                  <a:srgbClr val="FFC000"/>
                </a:solidFill>
              </a:rPr>
              <a:t>65</a:t>
            </a:r>
            <a:r>
              <a:rPr kumimoji="1" lang="en-US" altLang="ja-JP" dirty="0">
                <a:solidFill>
                  <a:srgbClr val="FFC000"/>
                </a:solidFill>
              </a:rPr>
              <a:t>px(50%)</a:t>
            </a:r>
            <a:endParaRPr kumimoji="1" lang="ja-JP" altLang="en-US" dirty="0">
              <a:solidFill>
                <a:srgbClr val="FFC000"/>
              </a:solidFill>
            </a:endParaRPr>
          </a:p>
        </p:txBody>
      </p:sp>
      <p:sp>
        <p:nvSpPr>
          <p:cNvPr id="17" name="テキスト ボックス 16">
            <a:extLst>
              <a:ext uri="{FF2B5EF4-FFF2-40B4-BE49-F238E27FC236}">
                <a16:creationId xmlns:a16="http://schemas.microsoft.com/office/drawing/2014/main" id="{F6587CC7-92BF-C7D1-F46E-C180FFDD093B}"/>
              </a:ext>
            </a:extLst>
          </p:cNvPr>
          <p:cNvSpPr txBox="1"/>
          <p:nvPr/>
        </p:nvSpPr>
        <p:spPr>
          <a:xfrm>
            <a:off x="5676899" y="6515097"/>
            <a:ext cx="857251" cy="206619"/>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cxnSp>
        <p:nvCxnSpPr>
          <p:cNvPr id="19" name="直線矢印コネクタ 18">
            <a:extLst>
              <a:ext uri="{FF2B5EF4-FFF2-40B4-BE49-F238E27FC236}">
                <a16:creationId xmlns:a16="http://schemas.microsoft.com/office/drawing/2014/main" id="{5EDCF70A-D8D6-991C-5D7D-FE2F8521FD16}"/>
              </a:ext>
            </a:extLst>
          </p:cNvPr>
          <p:cNvCxnSpPr>
            <a:cxnSpLocks/>
          </p:cNvCxnSpPr>
          <p:nvPr/>
        </p:nvCxnSpPr>
        <p:spPr>
          <a:xfrm flipV="1">
            <a:off x="6578686" y="0"/>
            <a:ext cx="0" cy="461391"/>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E41B9F5-DB36-664B-7674-DCCE2627B3F3}"/>
              </a:ext>
            </a:extLst>
          </p:cNvPr>
          <p:cNvCxnSpPr>
            <a:cxnSpLocks/>
          </p:cNvCxnSpPr>
          <p:nvPr/>
        </p:nvCxnSpPr>
        <p:spPr>
          <a:xfrm flipV="1">
            <a:off x="1335174" y="0"/>
            <a:ext cx="0" cy="142304"/>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984873F9-4696-880C-1F4E-9EBA99FB816C}"/>
              </a:ext>
            </a:extLst>
          </p:cNvPr>
          <p:cNvCxnSpPr>
            <a:cxnSpLocks/>
          </p:cNvCxnSpPr>
          <p:nvPr/>
        </p:nvCxnSpPr>
        <p:spPr>
          <a:xfrm flipV="1">
            <a:off x="1487574" y="628650"/>
            <a:ext cx="0" cy="142304"/>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1858364-4452-D697-35B8-A2B59F0700AA}"/>
              </a:ext>
            </a:extLst>
          </p:cNvPr>
          <p:cNvCxnSpPr>
            <a:cxnSpLocks/>
          </p:cNvCxnSpPr>
          <p:nvPr/>
        </p:nvCxnSpPr>
        <p:spPr>
          <a:xfrm flipV="1">
            <a:off x="0" y="535057"/>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4A02E07-3177-BBED-6A9B-CF5BBBD12CCC}"/>
              </a:ext>
            </a:extLst>
          </p:cNvPr>
          <p:cNvCxnSpPr>
            <a:cxnSpLocks/>
          </p:cNvCxnSpPr>
          <p:nvPr/>
        </p:nvCxnSpPr>
        <p:spPr>
          <a:xfrm flipV="1">
            <a:off x="2822099" y="571957"/>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923805B-EE15-521A-D092-417416D6CF8F}"/>
              </a:ext>
            </a:extLst>
          </p:cNvPr>
          <p:cNvCxnSpPr>
            <a:cxnSpLocks/>
          </p:cNvCxnSpPr>
          <p:nvPr/>
        </p:nvCxnSpPr>
        <p:spPr>
          <a:xfrm flipV="1">
            <a:off x="1776295" y="1583800"/>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24AAEA1-B797-B3E5-D313-C0DEF71C439F}"/>
              </a:ext>
            </a:extLst>
          </p:cNvPr>
          <p:cNvCxnSpPr>
            <a:cxnSpLocks/>
          </p:cNvCxnSpPr>
          <p:nvPr/>
        </p:nvCxnSpPr>
        <p:spPr>
          <a:xfrm flipV="1">
            <a:off x="23813" y="2326750"/>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80AC27F1-E52B-0E5A-B77C-2858763C84BC}"/>
              </a:ext>
            </a:extLst>
          </p:cNvPr>
          <p:cNvCxnSpPr>
            <a:cxnSpLocks/>
          </p:cNvCxnSpPr>
          <p:nvPr/>
        </p:nvCxnSpPr>
        <p:spPr>
          <a:xfrm>
            <a:off x="11863387" y="1962051"/>
            <a:ext cx="298530"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03C58EE5-EDDF-98B0-37E4-FB7E2384D6BB}"/>
              </a:ext>
            </a:extLst>
          </p:cNvPr>
          <p:cNvCxnSpPr>
            <a:cxnSpLocks/>
          </p:cNvCxnSpPr>
          <p:nvPr/>
        </p:nvCxnSpPr>
        <p:spPr>
          <a:xfrm>
            <a:off x="5866592" y="6224587"/>
            <a:ext cx="0" cy="277315"/>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F4276563-7179-4DE9-4BD3-1E3086D29010}"/>
              </a:ext>
            </a:extLst>
          </p:cNvPr>
          <p:cNvCxnSpPr>
            <a:cxnSpLocks/>
          </p:cNvCxnSpPr>
          <p:nvPr/>
        </p:nvCxnSpPr>
        <p:spPr>
          <a:xfrm>
            <a:off x="5814204" y="6721716"/>
            <a:ext cx="0" cy="136284"/>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3C0D57E-620D-798E-5589-3C2E14B0F75D}"/>
              </a:ext>
            </a:extLst>
          </p:cNvPr>
          <p:cNvSpPr txBox="1"/>
          <p:nvPr/>
        </p:nvSpPr>
        <p:spPr>
          <a:xfrm>
            <a:off x="10517907" y="201515"/>
            <a:ext cx="1736803" cy="369332"/>
          </a:xfrm>
          <a:prstGeom prst="rect">
            <a:avLst/>
          </a:prstGeom>
          <a:noFill/>
          <a:ln>
            <a:noFill/>
          </a:ln>
        </p:spPr>
        <p:txBody>
          <a:bodyPr wrap="square" rtlCol="0">
            <a:spAutoFit/>
          </a:bodyPr>
          <a:lstStyle/>
          <a:p>
            <a:r>
              <a:rPr lang="en-US" altLang="ja-JP" dirty="0">
                <a:solidFill>
                  <a:srgbClr val="FFC000"/>
                </a:solidFill>
              </a:rPr>
              <a:t>190</a:t>
            </a:r>
            <a:r>
              <a:rPr kumimoji="1" lang="en-US" altLang="ja-JP" dirty="0">
                <a:solidFill>
                  <a:srgbClr val="FFC000"/>
                </a:solidFill>
              </a:rPr>
              <a:t>px(13.2%)</a:t>
            </a:r>
            <a:endParaRPr kumimoji="1" lang="ja-JP" altLang="en-US" dirty="0">
              <a:solidFill>
                <a:srgbClr val="FFC000"/>
              </a:solidFill>
            </a:endParaRPr>
          </a:p>
        </p:txBody>
      </p:sp>
      <p:sp>
        <p:nvSpPr>
          <p:cNvPr id="53" name="テキスト ボックス 52">
            <a:extLst>
              <a:ext uri="{FF2B5EF4-FFF2-40B4-BE49-F238E27FC236}">
                <a16:creationId xmlns:a16="http://schemas.microsoft.com/office/drawing/2014/main" id="{280ADD1F-98FA-1FC4-5418-D1C9E2FA0D96}"/>
              </a:ext>
            </a:extLst>
          </p:cNvPr>
          <p:cNvSpPr txBox="1"/>
          <p:nvPr/>
        </p:nvSpPr>
        <p:spPr>
          <a:xfrm>
            <a:off x="12144019" y="1996978"/>
            <a:ext cx="1389613"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px(0.6%)</a:t>
            </a:r>
            <a:endParaRPr kumimoji="1" lang="ja-JP" altLang="en-US" dirty="0">
              <a:solidFill>
                <a:srgbClr val="FFC000"/>
              </a:solidFill>
            </a:endParaRPr>
          </a:p>
        </p:txBody>
      </p:sp>
      <p:sp>
        <p:nvSpPr>
          <p:cNvPr id="56" name="テキスト ボックス 55">
            <a:extLst>
              <a:ext uri="{FF2B5EF4-FFF2-40B4-BE49-F238E27FC236}">
                <a16:creationId xmlns:a16="http://schemas.microsoft.com/office/drawing/2014/main" id="{2E0A6C88-AD0D-515F-5172-EC14518AFE42}"/>
              </a:ext>
            </a:extLst>
          </p:cNvPr>
          <p:cNvSpPr txBox="1"/>
          <p:nvPr/>
        </p:nvSpPr>
        <p:spPr>
          <a:xfrm>
            <a:off x="899091" y="-403995"/>
            <a:ext cx="2089059"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px(2%)</a:t>
            </a:r>
            <a:endParaRPr kumimoji="1" lang="ja-JP" altLang="en-US" dirty="0">
              <a:solidFill>
                <a:srgbClr val="FFC000"/>
              </a:solidFill>
            </a:endParaRPr>
          </a:p>
        </p:txBody>
      </p:sp>
      <p:sp>
        <p:nvSpPr>
          <p:cNvPr id="58" name="テキスト ボックス 57">
            <a:extLst>
              <a:ext uri="{FF2B5EF4-FFF2-40B4-BE49-F238E27FC236}">
                <a16:creationId xmlns:a16="http://schemas.microsoft.com/office/drawing/2014/main" id="{90C7CA16-2367-101D-7A56-0C2DB367E920}"/>
              </a:ext>
            </a:extLst>
          </p:cNvPr>
          <p:cNvSpPr txBox="1"/>
          <p:nvPr/>
        </p:nvSpPr>
        <p:spPr>
          <a:xfrm>
            <a:off x="-1350438" y="292656"/>
            <a:ext cx="2089059"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px(7.6%)</a:t>
            </a:r>
            <a:endParaRPr kumimoji="1" lang="ja-JP" altLang="en-US" dirty="0">
              <a:solidFill>
                <a:srgbClr val="FFC000"/>
              </a:solidFill>
            </a:endParaRPr>
          </a:p>
        </p:txBody>
      </p:sp>
      <p:sp>
        <p:nvSpPr>
          <p:cNvPr id="59" name="テキスト ボックス 58">
            <a:extLst>
              <a:ext uri="{FF2B5EF4-FFF2-40B4-BE49-F238E27FC236}">
                <a16:creationId xmlns:a16="http://schemas.microsoft.com/office/drawing/2014/main" id="{FC2DFA60-379F-575B-ACE9-342EE7D41CA5}"/>
              </a:ext>
            </a:extLst>
          </p:cNvPr>
          <p:cNvSpPr txBox="1"/>
          <p:nvPr/>
        </p:nvSpPr>
        <p:spPr>
          <a:xfrm>
            <a:off x="1335174" y="1187976"/>
            <a:ext cx="1389613"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px(3.5%)</a:t>
            </a:r>
            <a:endParaRPr kumimoji="1" lang="ja-JP" altLang="en-US" dirty="0">
              <a:solidFill>
                <a:srgbClr val="FFC000"/>
              </a:solidFill>
            </a:endParaRPr>
          </a:p>
        </p:txBody>
      </p:sp>
      <p:sp>
        <p:nvSpPr>
          <p:cNvPr id="61" name="テキスト ボックス 60">
            <a:extLst>
              <a:ext uri="{FF2B5EF4-FFF2-40B4-BE49-F238E27FC236}">
                <a16:creationId xmlns:a16="http://schemas.microsoft.com/office/drawing/2014/main" id="{4330BB66-F505-8903-422A-F0C5F3253921}"/>
              </a:ext>
            </a:extLst>
          </p:cNvPr>
          <p:cNvSpPr txBox="1"/>
          <p:nvPr/>
        </p:nvSpPr>
        <p:spPr>
          <a:xfrm>
            <a:off x="-1321194" y="1962051"/>
            <a:ext cx="1389613"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px(3.5%)</a:t>
            </a:r>
            <a:endParaRPr kumimoji="1" lang="ja-JP" altLang="en-US" dirty="0">
              <a:solidFill>
                <a:srgbClr val="FFC000"/>
              </a:solidFill>
            </a:endParaRPr>
          </a:p>
        </p:txBody>
      </p:sp>
      <p:sp>
        <p:nvSpPr>
          <p:cNvPr id="69" name="テキスト ボックス 68">
            <a:extLst>
              <a:ext uri="{FF2B5EF4-FFF2-40B4-BE49-F238E27FC236}">
                <a16:creationId xmlns:a16="http://schemas.microsoft.com/office/drawing/2014/main" id="{1904CD48-30A9-EBE4-765C-3A9054F0DE94}"/>
              </a:ext>
            </a:extLst>
          </p:cNvPr>
          <p:cNvSpPr txBox="1"/>
          <p:nvPr/>
        </p:nvSpPr>
        <p:spPr>
          <a:xfrm>
            <a:off x="5957768" y="6194147"/>
            <a:ext cx="1671756"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px(11.6%)</a:t>
            </a:r>
            <a:endParaRPr kumimoji="1" lang="ja-JP" altLang="en-US" dirty="0">
              <a:solidFill>
                <a:srgbClr val="FFC000"/>
              </a:solidFill>
            </a:endParaRPr>
          </a:p>
        </p:txBody>
      </p:sp>
      <p:sp>
        <p:nvSpPr>
          <p:cNvPr id="70" name="テキスト ボックス 69">
            <a:extLst>
              <a:ext uri="{FF2B5EF4-FFF2-40B4-BE49-F238E27FC236}">
                <a16:creationId xmlns:a16="http://schemas.microsoft.com/office/drawing/2014/main" id="{15375C65-26C2-1B50-D5F3-1B5138537670}"/>
              </a:ext>
            </a:extLst>
          </p:cNvPr>
          <p:cNvSpPr txBox="1"/>
          <p:nvPr/>
        </p:nvSpPr>
        <p:spPr>
          <a:xfrm>
            <a:off x="5491880" y="6864398"/>
            <a:ext cx="1751882"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px(11.6%)</a:t>
            </a:r>
            <a:endParaRPr kumimoji="1" lang="ja-JP" altLang="en-US" dirty="0">
              <a:solidFill>
                <a:srgbClr val="FFC000"/>
              </a:solidFill>
            </a:endParaRPr>
          </a:p>
        </p:txBody>
      </p:sp>
      <p:sp>
        <p:nvSpPr>
          <p:cNvPr id="71" name="テキスト ボックス 70">
            <a:extLst>
              <a:ext uri="{FF2B5EF4-FFF2-40B4-BE49-F238E27FC236}">
                <a16:creationId xmlns:a16="http://schemas.microsoft.com/office/drawing/2014/main" id="{3E0849F9-D6AB-AA39-A092-5854A8224526}"/>
              </a:ext>
            </a:extLst>
          </p:cNvPr>
          <p:cNvSpPr txBox="1"/>
          <p:nvPr/>
        </p:nvSpPr>
        <p:spPr>
          <a:xfrm>
            <a:off x="6113036" y="418797"/>
            <a:ext cx="2089059" cy="369332"/>
          </a:xfrm>
          <a:prstGeom prst="rect">
            <a:avLst/>
          </a:prstGeom>
          <a:noFill/>
          <a:ln>
            <a:noFill/>
          </a:ln>
        </p:spPr>
        <p:txBody>
          <a:bodyPr wrap="square" rtlCol="0">
            <a:spAutoFit/>
          </a:bodyPr>
          <a:lstStyle/>
          <a:p>
            <a:r>
              <a:rPr lang="en-US" altLang="ja-JP" dirty="0">
                <a:solidFill>
                  <a:srgbClr val="FFC000"/>
                </a:solidFill>
              </a:rPr>
              <a:t>Tabs</a:t>
            </a:r>
            <a:endParaRPr kumimoji="1" lang="ja-JP" altLang="en-US" dirty="0">
              <a:solidFill>
                <a:srgbClr val="FFC000"/>
              </a:solidFill>
            </a:endParaRPr>
          </a:p>
        </p:txBody>
      </p:sp>
      <p:sp>
        <p:nvSpPr>
          <p:cNvPr id="73" name="テキスト ボックス 72">
            <a:extLst>
              <a:ext uri="{FF2B5EF4-FFF2-40B4-BE49-F238E27FC236}">
                <a16:creationId xmlns:a16="http://schemas.microsoft.com/office/drawing/2014/main" id="{7C59D274-F986-960C-F826-C0B98DD78395}"/>
              </a:ext>
            </a:extLst>
          </p:cNvPr>
          <p:cNvSpPr txBox="1"/>
          <p:nvPr/>
        </p:nvSpPr>
        <p:spPr>
          <a:xfrm>
            <a:off x="1022111" y="195288"/>
            <a:ext cx="2089059" cy="369332"/>
          </a:xfrm>
          <a:prstGeom prst="rect">
            <a:avLst/>
          </a:prstGeom>
          <a:noFill/>
          <a:ln>
            <a:noFill/>
          </a:ln>
        </p:spPr>
        <p:txBody>
          <a:bodyPr wrap="square" rtlCol="0">
            <a:spAutoFit/>
          </a:bodyPr>
          <a:lstStyle/>
          <a:p>
            <a:r>
              <a:rPr lang="en-US" altLang="ja-JP" dirty="0" err="1">
                <a:solidFill>
                  <a:srgbClr val="FFC000"/>
                </a:solidFill>
              </a:rPr>
              <a:t>TitleText</a:t>
            </a:r>
            <a:endParaRPr kumimoji="1" lang="ja-JP" altLang="en-US" dirty="0">
              <a:solidFill>
                <a:srgbClr val="FFC000"/>
              </a:solidFill>
            </a:endParaRPr>
          </a:p>
        </p:txBody>
      </p:sp>
      <p:sp>
        <p:nvSpPr>
          <p:cNvPr id="74" name="テキスト ボックス 73">
            <a:extLst>
              <a:ext uri="{FF2B5EF4-FFF2-40B4-BE49-F238E27FC236}">
                <a16:creationId xmlns:a16="http://schemas.microsoft.com/office/drawing/2014/main" id="{19584E1E-5681-2F71-469A-BB3D6649195C}"/>
              </a:ext>
            </a:extLst>
          </p:cNvPr>
          <p:cNvSpPr txBox="1"/>
          <p:nvPr/>
        </p:nvSpPr>
        <p:spPr>
          <a:xfrm>
            <a:off x="491058" y="2367356"/>
            <a:ext cx="2089059" cy="369332"/>
          </a:xfrm>
          <a:prstGeom prst="rect">
            <a:avLst/>
          </a:prstGeom>
          <a:noFill/>
          <a:ln>
            <a:noFill/>
          </a:ln>
        </p:spPr>
        <p:txBody>
          <a:bodyPr wrap="square" rtlCol="0">
            <a:spAutoFit/>
          </a:bodyPr>
          <a:lstStyle/>
          <a:p>
            <a:r>
              <a:rPr lang="en-US" altLang="ja-JP" dirty="0" err="1">
                <a:solidFill>
                  <a:srgbClr val="FFC000"/>
                </a:solidFill>
              </a:rPr>
              <a:t>Abstruct</a:t>
            </a:r>
            <a:endParaRPr kumimoji="1" lang="ja-JP" altLang="en-US" dirty="0">
              <a:solidFill>
                <a:srgbClr val="FFC000"/>
              </a:solidFill>
            </a:endParaRPr>
          </a:p>
        </p:txBody>
      </p:sp>
      <p:sp>
        <p:nvSpPr>
          <p:cNvPr id="75" name="テキスト ボックス 74">
            <a:extLst>
              <a:ext uri="{FF2B5EF4-FFF2-40B4-BE49-F238E27FC236}">
                <a16:creationId xmlns:a16="http://schemas.microsoft.com/office/drawing/2014/main" id="{85A01063-3DC4-8E81-0A13-1813FDCE1DF5}"/>
              </a:ext>
            </a:extLst>
          </p:cNvPr>
          <p:cNvSpPr txBox="1"/>
          <p:nvPr/>
        </p:nvSpPr>
        <p:spPr>
          <a:xfrm>
            <a:off x="5678928" y="2452713"/>
            <a:ext cx="2089059" cy="369332"/>
          </a:xfrm>
          <a:prstGeom prst="rect">
            <a:avLst/>
          </a:prstGeom>
          <a:noFill/>
          <a:ln>
            <a:noFill/>
          </a:ln>
        </p:spPr>
        <p:txBody>
          <a:bodyPr wrap="square" rtlCol="0">
            <a:spAutoFit/>
          </a:bodyPr>
          <a:lstStyle/>
          <a:p>
            <a:r>
              <a:rPr lang="en-US" altLang="ja-JP" dirty="0" err="1">
                <a:solidFill>
                  <a:srgbClr val="FFC000"/>
                </a:solidFill>
              </a:rPr>
              <a:t>MainContents</a:t>
            </a:r>
            <a:endParaRPr kumimoji="1" lang="ja-JP" altLang="en-US" dirty="0">
              <a:solidFill>
                <a:srgbClr val="FFC000"/>
              </a:solidFill>
            </a:endParaRPr>
          </a:p>
        </p:txBody>
      </p:sp>
      <p:sp>
        <p:nvSpPr>
          <p:cNvPr id="76" name="テキスト ボックス 75">
            <a:extLst>
              <a:ext uri="{FF2B5EF4-FFF2-40B4-BE49-F238E27FC236}">
                <a16:creationId xmlns:a16="http://schemas.microsoft.com/office/drawing/2014/main" id="{5048F149-A10A-FF52-42C3-38957A1A2B4D}"/>
              </a:ext>
            </a:extLst>
          </p:cNvPr>
          <p:cNvSpPr txBox="1"/>
          <p:nvPr/>
        </p:nvSpPr>
        <p:spPr>
          <a:xfrm>
            <a:off x="6588130" y="6457932"/>
            <a:ext cx="2089059" cy="369332"/>
          </a:xfrm>
          <a:prstGeom prst="rect">
            <a:avLst/>
          </a:prstGeom>
          <a:noFill/>
          <a:ln>
            <a:noFill/>
          </a:ln>
        </p:spPr>
        <p:txBody>
          <a:bodyPr wrap="square" rtlCol="0">
            <a:spAutoFit/>
          </a:bodyPr>
          <a:lstStyle/>
          <a:p>
            <a:r>
              <a:rPr lang="en-US" altLang="ja-JP" dirty="0" err="1">
                <a:solidFill>
                  <a:srgbClr val="FFC000"/>
                </a:solidFill>
              </a:rPr>
              <a:t>FooterText</a:t>
            </a:r>
            <a:endParaRPr kumimoji="1" lang="ja-JP" altLang="en-US" dirty="0">
              <a:solidFill>
                <a:srgbClr val="FFC000"/>
              </a:solidFill>
            </a:endParaRPr>
          </a:p>
        </p:txBody>
      </p:sp>
    </p:spTree>
    <p:extLst>
      <p:ext uri="{BB962C8B-B14F-4D97-AF65-F5344CB8AC3E}">
        <p14:creationId xmlns:p14="http://schemas.microsoft.com/office/powerpoint/2010/main" val="87453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7897D3C-576C-CAEB-DD96-DB35E7C929A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BAB5EF29-811E-16A1-7CD9-D900F68C9BD8}"/>
              </a:ext>
            </a:extLst>
          </p:cNvPr>
          <p:cNvGrpSpPr/>
          <p:nvPr/>
        </p:nvGrpSpPr>
        <p:grpSpPr>
          <a:xfrm>
            <a:off x="3015302" y="487633"/>
            <a:ext cx="7426053" cy="299114"/>
            <a:chOff x="3015302" y="487633"/>
            <a:chExt cx="7426053" cy="299114"/>
          </a:xfrm>
        </p:grpSpPr>
        <p:sp>
          <p:nvSpPr>
            <p:cNvPr id="83" name="台形 82">
              <a:extLst>
                <a:ext uri="{FF2B5EF4-FFF2-40B4-BE49-F238E27FC236}">
                  <a16:creationId xmlns:a16="http://schemas.microsoft.com/office/drawing/2014/main" id="{8FD9E7F3-4682-7AD2-928E-747F9C44F498}"/>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82" name="台形 81">
              <a:extLst>
                <a:ext uri="{FF2B5EF4-FFF2-40B4-BE49-F238E27FC236}">
                  <a16:creationId xmlns:a16="http://schemas.microsoft.com/office/drawing/2014/main" id="{7736E37A-1337-9CF2-E544-0F3B4FCEC175}"/>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81" name="台形 80">
              <a:extLst>
                <a:ext uri="{FF2B5EF4-FFF2-40B4-BE49-F238E27FC236}">
                  <a16:creationId xmlns:a16="http://schemas.microsoft.com/office/drawing/2014/main" id="{91FF3426-A8E4-9162-8A3E-E538786CAD14}"/>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新規作成</a:t>
              </a:r>
              <a:endParaRPr kumimoji="1" lang="en-US" altLang="ja-JP" sz="1100" dirty="0">
                <a:solidFill>
                  <a:schemeClr val="tx1"/>
                </a:solidFill>
              </a:endParaRPr>
            </a:p>
          </p:txBody>
        </p:sp>
        <p:sp>
          <p:nvSpPr>
            <p:cNvPr id="80" name="台形 79">
              <a:extLst>
                <a:ext uri="{FF2B5EF4-FFF2-40B4-BE49-F238E27FC236}">
                  <a16:creationId xmlns:a16="http://schemas.microsoft.com/office/drawing/2014/main" id="{57BB1A73-59F7-A3C4-5387-17757EA4238E}"/>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79" name="台形 78">
              <a:extLst>
                <a:ext uri="{FF2B5EF4-FFF2-40B4-BE49-F238E27FC236}">
                  <a16:creationId xmlns:a16="http://schemas.microsoft.com/office/drawing/2014/main" id="{B3ED67FA-012A-27ED-69CF-CBD3F5D9499A}"/>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303AC28D-B19E-3F7C-ADBF-3F32E478C6B1}"/>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933CF007-362F-44D6-2FA8-0BADFF478777}"/>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a:extLst>
                <a:ext uri="{FF2B5EF4-FFF2-40B4-BE49-F238E27FC236}">
                  <a16:creationId xmlns:a16="http://schemas.microsoft.com/office/drawing/2014/main" id="{9645533A-4C40-29CD-ADF8-190F8FF9474C}"/>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CD1C5EB0-6982-FDB0-D416-3F6B9A7C21C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CE1B27A-2278-DB5A-890F-A774E6170CB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DED9491-2021-725F-ACFF-565E48030B10}"/>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77297BB-693D-9401-AB1F-4DBE10EED46D}"/>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4025780-1019-E06A-9593-21DAE83D254D}"/>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8580EB85-1ABD-907B-33B8-8DE65837C6EF}"/>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BA75759-BAD6-879F-4822-59308538554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ECC8B88-F2D6-3319-7E3F-554A15065B6C}"/>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DBCCBB9-D3E4-4E48-367F-3998039F982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DD7D83F6-B8D0-2D27-6D02-9B65064E95D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517401F-95A1-6E6E-1805-D612F432E3F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331F62B-2B7C-E486-E0BE-73E8F0091109}"/>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624FBFC-4469-993B-8E0E-33A272AA19CD}"/>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36D82646-6DDE-47AA-5015-1C1DF65AE50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14A7B122-5BB7-D03F-C33D-49ECA5EE9FE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08902CA-B074-3D52-3A1D-9E410861EEA3}"/>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5" name="グループ化 44">
              <a:extLst>
                <a:ext uri="{FF2B5EF4-FFF2-40B4-BE49-F238E27FC236}">
                  <a16:creationId xmlns:a16="http://schemas.microsoft.com/office/drawing/2014/main" id="{C0CA7DB6-7EDE-E066-A0EE-E8FE5A0B57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7D83A32-E90F-0417-71C4-14783465E62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F9C2666-0C8B-BB3D-0530-6B7D3F483AF4}"/>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517E9B2-BA80-E786-04C4-FB415A787392}"/>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28F9A9D3-5353-B01A-DB19-32EE87556AC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94AC24C1-535F-F733-78CC-3BB868C60981}"/>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E5DC750-DC7D-08AE-F11D-FB4B0CC5CB1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8791586B-A2B6-D596-0051-83073EBF1BA4}"/>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E7705D90-F3CD-7D4B-AEE2-8A4E8A968465}"/>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78926F89-3734-6FCF-0E0E-9EF4B56CA04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BF71FAC-79F6-4DCE-99D5-E9092EFA35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8DFAEE56-6051-7C42-8088-29E8AC164F5C}"/>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24D3B3E-78EC-34D3-FE04-446446D01AB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913FE2C-FE6E-7708-04C5-096903F955D4}"/>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34AFD09-EC4B-1671-0898-99752A1FBD5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19A53F4-1156-5F88-B9DD-772100477B9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D6AD7AF8-F44D-2C50-51DF-29A65C93F531}"/>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A69C065-D2E0-A55D-663E-6C657286B262}"/>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EF075F1-095B-0121-3E42-133FA40C9D0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07D5311-10D2-4517-0365-54E5B7AE900E}"/>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E7B1FE9-CFF8-357A-7A0A-79672D9FC9D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7BFC7BE-3347-901D-A74F-CC955D86E8E1}"/>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7BB6B22-DA45-F365-236A-5B16325CB0E0}"/>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6A84794-A3C1-8E01-A5B0-B20861366437}"/>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098ACCF-5964-637F-FBB0-1F18CFE77A6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8DBBF382-BBBA-663C-DD81-0E1DD89A80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BD696FD-06DE-AB34-231C-FA28DC76F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A27637ED-B4F5-8A2C-7200-A37F2ECC3A9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C855D4F-7347-9DAF-9A06-B38B01374B55}"/>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9B33E000-603A-E32C-A8A7-5944CA121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50A940CB-7552-4C03-1057-0D200818CA0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E3B1506-AD63-2903-0485-19608B840E4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840E4C1-CF97-B6B5-B62C-EBA2E7C3D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C82499CA-15C1-29B3-3E2B-622AA911980E}"/>
                </a:ext>
              </a:extLst>
            </p:cNvPr>
            <p:cNvSpPr>
              <a:spLocks noChangeAspect="1"/>
            </p:cNvSpPr>
            <p:nvPr/>
          </p:nvSpPr>
          <p:spPr>
            <a:xfrm>
              <a:off x="6894199" y="2304141"/>
              <a:ext cx="2105194"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D804F15-AC28-270B-5AD3-CF0DEF509F7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誕生日</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身長</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体重</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488EAC0-0412-8D0B-ECA2-453E1863A5C8}"/>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85" name="正方形/長方形 84">
            <a:extLst>
              <a:ext uri="{FF2B5EF4-FFF2-40B4-BE49-F238E27FC236}">
                <a16:creationId xmlns:a16="http://schemas.microsoft.com/office/drawing/2014/main" id="{320B451D-993B-E530-6FE6-22AFB05D21CA}"/>
              </a:ext>
            </a:extLst>
          </p:cNvPr>
          <p:cNvSpPr/>
          <p:nvPr/>
        </p:nvSpPr>
        <p:spPr>
          <a:xfrm>
            <a:off x="649985" y="3013061"/>
            <a:ext cx="914400" cy="30600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6" name="正方形/長方形 85">
            <a:extLst>
              <a:ext uri="{FF2B5EF4-FFF2-40B4-BE49-F238E27FC236}">
                <a16:creationId xmlns:a16="http://schemas.microsoft.com/office/drawing/2014/main" id="{898F1664-AAFA-CACC-AE29-C490B0F1A74A}"/>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7" name="正方形/長方形 86">
            <a:extLst>
              <a:ext uri="{FF2B5EF4-FFF2-40B4-BE49-F238E27FC236}">
                <a16:creationId xmlns:a16="http://schemas.microsoft.com/office/drawing/2014/main" id="{29450336-EC54-AC1C-3B37-8F6DEB430B3E}"/>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8" name="正方形/長方形 87">
            <a:extLst>
              <a:ext uri="{FF2B5EF4-FFF2-40B4-BE49-F238E27FC236}">
                <a16:creationId xmlns:a16="http://schemas.microsoft.com/office/drawing/2014/main" id="{C55AD79A-1D03-40F3-AFFD-0DD3F896F9A4}"/>
              </a:ext>
            </a:extLst>
          </p:cNvPr>
          <p:cNvSpPr/>
          <p:nvPr/>
        </p:nvSpPr>
        <p:spPr>
          <a:xfrm>
            <a:off x="589924" y="1334873"/>
            <a:ext cx="979969" cy="6192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広告</a:t>
            </a:r>
          </a:p>
        </p:txBody>
      </p:sp>
    </p:spTree>
    <p:extLst>
      <p:ext uri="{BB962C8B-B14F-4D97-AF65-F5344CB8AC3E}">
        <p14:creationId xmlns:p14="http://schemas.microsoft.com/office/powerpoint/2010/main" val="338180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ADC87-BBB4-F405-B2C7-F5C7D10385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85BC2D1D-BAC0-4F8A-E173-E03EA901B0BA}"/>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B15B0A8-BBB9-F1A0-9B28-1AA52857FC7C}"/>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798A7EE-F469-373D-0D64-3E3E9D3481D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1E9B752-478D-A142-91A1-066745CE5B7F}"/>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E1D345A9-4217-8EE7-F749-9394FDCFD5D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3EA7210-BAE6-BEE8-E189-FC7A4616F36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C8944311-F914-BFA8-FCA3-3AE6910CF62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47CEF90-FE3B-645A-A219-A1DC4F2BD27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D0E5DC5-38D3-4CA1-61E3-332BC280626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7CAB7A7-F7D9-0BA7-CFF9-6C81063635E0}"/>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795DDDC-9266-616D-3C5A-A2B5C849C74F}"/>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74BDDD7B-2F94-FF55-E414-7F8FF7174CF2}"/>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5E1CCCE-455F-98EA-D997-514BA1941398}"/>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ED0F379-8CCB-3E46-538E-E5DF01A0551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4C31EADB-715E-EB7D-0127-38E68F4C79F2}"/>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90077038-0599-F394-6F04-6E3495DB7092}"/>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6DC63DCC-1FF7-9A4B-A16D-91DA3A0FBAA9}"/>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CF0C6776-6B1C-49A9-A6C0-59640AF32AA4}"/>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D5576678-1CE3-09BA-0951-6B9ECBCCCB6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F7C5B85E-F170-12BB-A7C3-905E8D9159A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99D5F7C-6649-3A31-EEC7-C5537BC20199}"/>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2D80AE8C-3FD6-211E-429E-5AC0BA52B4F6}"/>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B7934B-914F-C3B5-981C-361BC503A34C}"/>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DEF83FE-2874-6146-D83D-DC93F3512D9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184156C-1686-7A58-E184-0C37431FE5F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379B4994-833C-9FF9-E8F0-A4ED78F72D17}"/>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A8CAE71-7C2E-189F-8079-6266C56EBE08}"/>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95E4091-5CE0-E770-52AE-1CD866DDC6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F78A678-7005-518F-74F0-80C2430D1466}"/>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94EB71E8-65B7-0825-E281-8BBCF8F081B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DD54685-D635-A665-D58B-E756D0DB655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C5D83E2-AF46-CABE-3461-127882E4D922}"/>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F27E059-23EB-FAC4-10B6-3CC4C9F7CCB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3669823-970F-9BD3-1622-7BC5E39D9AD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848B34A-6B58-551B-FD51-F99D89E9DC3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48C93D60-61AE-639F-73DA-F3AA4904EB46}"/>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99C555C-E324-730E-D2B3-2BFB393FC2BE}"/>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F8BFF2B-F947-6044-45A6-E565EE2A3D0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E3952A3-9134-36D4-9156-5379F02EBBC3}"/>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EC4FFA7-D5D4-FDFA-E461-BD068A0AA9D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E2F3B56-71F2-F2A4-7651-25543044F976}"/>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C7D35E8-A8B9-E864-A0CA-75C058AC9AD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C00AC80-FF29-6723-A26B-E636A25D0743}"/>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86A711C-5C15-F249-6506-6CFB9AE92C5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6D0D498-EE7A-9BDB-A2F2-072FFB0BDBD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FCF8168-49E1-5D3E-87E4-9132B9A9CE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4B5C45F5-46EC-347D-2C9A-B7B7FE068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F22573E-04DB-7D10-5647-D6B6C6823DE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05857F29-E3B6-A866-6B30-DEF7B5C0E5B8}"/>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22552006-E73A-1F35-93DE-6BBEFADAD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7D9A75A0-90A4-4AA7-EFEA-E9729897BC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9ED2C4A3-6941-2330-5B3A-04B822BA906D}"/>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15BBB68E-B11C-E288-855E-63B1323D9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70BF4CA-A36F-5F1E-9DDC-011F33B018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F5283B5-688C-5FF3-F0D1-96935B9F5D5F}"/>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0819057B-4D9D-8E3E-34BE-0C08FB08E3C5}"/>
              </a:ext>
            </a:extLst>
          </p:cNvPr>
          <p:cNvSpPr txBox="1">
            <a:spLocks/>
          </p:cNvSpPr>
          <p:nvPr/>
        </p:nvSpPr>
        <p:spPr>
          <a:xfrm>
            <a:off x="1261115" y="6309067"/>
            <a:ext cx="5044097" cy="5620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05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06C0410-D2B6-C21C-98A6-3507510F91A3}"/>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Tree>
    <p:extLst>
      <p:ext uri="{BB962C8B-B14F-4D97-AF65-F5344CB8AC3E}">
        <p14:creationId xmlns:p14="http://schemas.microsoft.com/office/powerpoint/2010/main" val="91048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0E534-C0C9-1BAB-C11E-A394D9B6C15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F7604A62-27D3-0149-154B-A878A4B63D05}"/>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BEFC2B15-02C7-762A-CE50-3E5A6E1B825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A16F08B-E4CD-AB35-D7FA-302171EA8D6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E5D84CE-3D4C-84DC-789B-C49851CCF912}"/>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62A5A48A-FD79-A644-8400-6E266045F69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6C69CCF-A6F2-E1DE-C8CC-1C2792FD45E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0569003-1BA5-78DC-3F43-C9F8E9D7E65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F0721D34-D3DF-029A-572E-9BB2B7F4424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579D6D8F-D14C-C930-EB71-E6A3070A9968}"/>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8F37115-8AEC-EB54-48E6-820EB660AAA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63E8C19-B09A-DB3C-6F8B-B81054859274}"/>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415F860-5D9F-3EA5-7397-7539000CFB3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C223B764-9E4C-0C48-0798-32BBF29F113C}"/>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0474B203-1300-FE23-5686-788D46DA974C}"/>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959BC60-9F72-FD23-5188-995B2A71CF53}"/>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A769F0BE-D1D5-BFCC-DA32-4E0BF25DF18F}"/>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C0262A5-BE99-FB01-C113-45F8699658E3}"/>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6D055B65-6A2C-B040-EAA5-D7F4DA94B21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A07744AE-5CC1-5556-664A-8855DF5A0784}"/>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E29BAC3-3F8A-FA09-0C51-A1008DC43F5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2668D716-6692-4F96-91AC-908D4D13838A}"/>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F438CFA-C7FC-375B-5D38-0B8372DE814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C451599-F547-E51E-3B3B-7C06D9CE15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B3403B7D-3148-FF66-325E-55E481BD870A}"/>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2B1288E-61D9-F5F2-4500-4D5C21E6C5F8}"/>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5EC09149-ABD4-BBE7-E1B9-93E5C19DEBE2}"/>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AA4D894-B880-3891-2950-40FE41D803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DC99C4E-9D9B-6936-4D65-0580AF6AC46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716081A-2C13-FE6D-46B3-6A47D5F96598}"/>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562FE978-D034-167A-D591-B4AEA766FC82}"/>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A704C8DF-E165-66E2-C378-679529462578}"/>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A8BD502C-AFD7-63F6-E2BC-4D0F488F4A64}"/>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4B45FF8-86EC-DFAE-516C-617E7A8E5C3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32C986A-9D3B-5EF7-EBCF-4A9B42CBBEB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3DAACE1-4E94-E7BC-41AB-932738786FE4}"/>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1B51C9DF-38E4-3F8A-A0F9-9ADC88C5720E}"/>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AA262994-9B7C-6E7F-21FB-022D06474C3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4F230F1-4DC5-F972-2220-A1E9F1FB0AB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574388-875C-842E-2790-56773F79313C}"/>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65BAC9E-A768-F64F-C10F-E3775EEB08F2}"/>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4ED10FE-A9B5-4C40-F3EE-24FE01563DA5}"/>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1956CA7-5B3C-FBFF-B02C-F8ACE377196D}"/>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9C487D01-7AE9-ECE8-D3E0-C8C87870FC76}"/>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BF8FD52-C8F2-2363-A7DA-BE5BD6480BA9}"/>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6D4496C9-0103-D8E4-844D-561C454C169C}"/>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98F02A72-BFA4-47D4-8074-17F2A067F386}"/>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B0C9D52F-176E-C964-D30B-982D16CC44AB}"/>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AA5AEB6-A307-6515-93F2-9FCC1B5CE3F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5EDD727A-80AC-586B-043B-CD57C9B391EE}"/>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DD35F964-5183-D763-C7DF-618DEF2A0930}"/>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EB80863C-9739-8169-1877-AEF1834D8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CCDDF9-6CC0-0397-FDBC-D62A931D250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9C90B387-3954-12BB-E8AD-70314E5A960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79A3A026-8BC2-4FA0-8630-5F5002F83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95DFDD-4240-06F5-B37F-228FC92435E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79D1320-026E-3852-97F1-B9993A2C9E41}"/>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EF4755D9-E704-DE89-6F29-494AC58A5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B086072-B4F2-11F3-EF4E-BD0944FB44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3222D3D2-0DEC-08CD-186F-BA2CA1B6F81A}"/>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751A8E65-1896-69A3-CE2B-7F16FCCA43A0}"/>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9B1F163-004C-B4A6-1070-F6925AE327BB}"/>
              </a:ext>
            </a:extLst>
          </p:cNvPr>
          <p:cNvSpPr>
            <a:spLocks noChangeAspect="1"/>
          </p:cNvSpPr>
          <p:nvPr/>
        </p:nvSpPr>
        <p:spPr>
          <a:xfrm>
            <a:off x="4159230" y="5804517"/>
            <a:ext cx="3845502" cy="313545"/>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一番目の画像の説明のサムネです</a:t>
            </a:r>
          </a:p>
        </p:txBody>
      </p:sp>
      <p:sp>
        <p:nvSpPr>
          <p:cNvPr id="63" name="正方形/長方形 62">
            <a:extLst>
              <a:ext uri="{FF2B5EF4-FFF2-40B4-BE49-F238E27FC236}">
                <a16:creationId xmlns:a16="http://schemas.microsoft.com/office/drawing/2014/main" id="{8C5C60B7-74EC-F7FF-1362-799E75BD7587}"/>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7" name="グループ化 66">
            <a:extLst>
              <a:ext uri="{FF2B5EF4-FFF2-40B4-BE49-F238E27FC236}">
                <a16:creationId xmlns:a16="http://schemas.microsoft.com/office/drawing/2014/main" id="{39D1F836-D7E3-8416-6253-8E1A0601F6EB}"/>
              </a:ext>
            </a:extLst>
          </p:cNvPr>
          <p:cNvGrpSpPr>
            <a:grpSpLocks noChangeAspect="1"/>
          </p:cNvGrpSpPr>
          <p:nvPr/>
        </p:nvGrpSpPr>
        <p:grpSpPr>
          <a:xfrm>
            <a:off x="2720526" y="6335360"/>
            <a:ext cx="508962" cy="509999"/>
            <a:chOff x="6894195" y="2304141"/>
            <a:chExt cx="2105198" cy="2109488"/>
          </a:xfrm>
        </p:grpSpPr>
        <p:pic>
          <p:nvPicPr>
            <p:cNvPr id="68" name="図 67">
              <a:extLst>
                <a:ext uri="{FF2B5EF4-FFF2-40B4-BE49-F238E27FC236}">
                  <a16:creationId xmlns:a16="http://schemas.microsoft.com/office/drawing/2014/main" id="{8F276404-D441-FC07-F635-7459524B8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C0504FC3-EE2E-E263-FC19-CABFD977229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70" name="グループ化 69">
            <a:extLst>
              <a:ext uri="{FF2B5EF4-FFF2-40B4-BE49-F238E27FC236}">
                <a16:creationId xmlns:a16="http://schemas.microsoft.com/office/drawing/2014/main" id="{95894CAF-33DB-6DA4-F847-641F9B8FEA0A}"/>
              </a:ext>
            </a:extLst>
          </p:cNvPr>
          <p:cNvGrpSpPr>
            <a:grpSpLocks noChangeAspect="1"/>
          </p:cNvGrpSpPr>
          <p:nvPr/>
        </p:nvGrpSpPr>
        <p:grpSpPr>
          <a:xfrm>
            <a:off x="3340283" y="6340903"/>
            <a:ext cx="508962" cy="509999"/>
            <a:chOff x="6894195" y="2304141"/>
            <a:chExt cx="2105198" cy="2109488"/>
          </a:xfrm>
        </p:grpSpPr>
        <p:pic>
          <p:nvPicPr>
            <p:cNvPr id="71" name="図 70">
              <a:extLst>
                <a:ext uri="{FF2B5EF4-FFF2-40B4-BE49-F238E27FC236}">
                  <a16:creationId xmlns:a16="http://schemas.microsoft.com/office/drawing/2014/main" id="{47F3BDA4-9CE6-5346-49CC-DEE2D1351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B64EAAB-4083-BE7E-8F1C-CB280854096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3" name="グループ化 72">
            <a:extLst>
              <a:ext uri="{FF2B5EF4-FFF2-40B4-BE49-F238E27FC236}">
                <a16:creationId xmlns:a16="http://schemas.microsoft.com/office/drawing/2014/main" id="{C173BA4F-F409-F1E2-6D86-67A400C1A5B3}"/>
              </a:ext>
            </a:extLst>
          </p:cNvPr>
          <p:cNvGrpSpPr>
            <a:grpSpLocks noChangeAspect="1"/>
          </p:cNvGrpSpPr>
          <p:nvPr/>
        </p:nvGrpSpPr>
        <p:grpSpPr>
          <a:xfrm>
            <a:off x="4056245" y="6334010"/>
            <a:ext cx="508962" cy="509999"/>
            <a:chOff x="6894195" y="2304141"/>
            <a:chExt cx="2105198" cy="2109488"/>
          </a:xfrm>
        </p:grpSpPr>
        <p:pic>
          <p:nvPicPr>
            <p:cNvPr id="74" name="図 73">
              <a:extLst>
                <a:ext uri="{FF2B5EF4-FFF2-40B4-BE49-F238E27FC236}">
                  <a16:creationId xmlns:a16="http://schemas.microsoft.com/office/drawing/2014/main" id="{7B680175-F1D7-73A4-7DC7-3ADF3DFB1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DA426384-C00A-7B33-9BE9-60203875D1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6" name="グループ化 75">
            <a:extLst>
              <a:ext uri="{FF2B5EF4-FFF2-40B4-BE49-F238E27FC236}">
                <a16:creationId xmlns:a16="http://schemas.microsoft.com/office/drawing/2014/main" id="{514A2910-E5D1-C679-E4DA-034D96F09BA4}"/>
              </a:ext>
            </a:extLst>
          </p:cNvPr>
          <p:cNvGrpSpPr>
            <a:grpSpLocks noChangeAspect="1"/>
          </p:cNvGrpSpPr>
          <p:nvPr/>
        </p:nvGrpSpPr>
        <p:grpSpPr>
          <a:xfrm>
            <a:off x="4727939" y="6333490"/>
            <a:ext cx="508962" cy="509999"/>
            <a:chOff x="6894195" y="2304141"/>
            <a:chExt cx="2105198" cy="2109488"/>
          </a:xfrm>
        </p:grpSpPr>
        <p:pic>
          <p:nvPicPr>
            <p:cNvPr id="77" name="図 76">
              <a:extLst>
                <a:ext uri="{FF2B5EF4-FFF2-40B4-BE49-F238E27FC236}">
                  <a16:creationId xmlns:a16="http://schemas.microsoft.com/office/drawing/2014/main" id="{FB585FA7-5897-F38F-4D14-BB986C4FE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F1EA7D7A-BE65-ABBF-8461-9FF7A23131F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9" name="グループ化 78">
            <a:extLst>
              <a:ext uri="{FF2B5EF4-FFF2-40B4-BE49-F238E27FC236}">
                <a16:creationId xmlns:a16="http://schemas.microsoft.com/office/drawing/2014/main" id="{C6E3EA92-4792-6B3C-2E7A-54A34DE4F8F6}"/>
              </a:ext>
            </a:extLst>
          </p:cNvPr>
          <p:cNvGrpSpPr>
            <a:grpSpLocks noChangeAspect="1"/>
          </p:cNvGrpSpPr>
          <p:nvPr/>
        </p:nvGrpSpPr>
        <p:grpSpPr>
          <a:xfrm>
            <a:off x="5363410" y="6332970"/>
            <a:ext cx="508962" cy="509999"/>
            <a:chOff x="6894195" y="2304141"/>
            <a:chExt cx="2105198" cy="2109488"/>
          </a:xfrm>
        </p:grpSpPr>
        <p:pic>
          <p:nvPicPr>
            <p:cNvPr id="80" name="図 79">
              <a:extLst>
                <a:ext uri="{FF2B5EF4-FFF2-40B4-BE49-F238E27FC236}">
                  <a16:creationId xmlns:a16="http://schemas.microsoft.com/office/drawing/2014/main" id="{66AFB8DC-1C74-30AE-18DC-4B34643E5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BF86EA3D-7ADC-BE1B-3539-7BED6B4DB32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82" name="グループ化 81">
            <a:extLst>
              <a:ext uri="{FF2B5EF4-FFF2-40B4-BE49-F238E27FC236}">
                <a16:creationId xmlns:a16="http://schemas.microsoft.com/office/drawing/2014/main" id="{AE8FA0EC-0386-A665-0097-680F1F58797B}"/>
              </a:ext>
            </a:extLst>
          </p:cNvPr>
          <p:cNvGrpSpPr>
            <a:grpSpLocks noChangeAspect="1"/>
          </p:cNvGrpSpPr>
          <p:nvPr/>
        </p:nvGrpSpPr>
        <p:grpSpPr>
          <a:xfrm>
            <a:off x="6075763" y="6321386"/>
            <a:ext cx="508962" cy="509999"/>
            <a:chOff x="6894195" y="2304141"/>
            <a:chExt cx="2105198" cy="2109488"/>
          </a:xfrm>
        </p:grpSpPr>
        <p:pic>
          <p:nvPicPr>
            <p:cNvPr id="83" name="図 82">
              <a:extLst>
                <a:ext uri="{FF2B5EF4-FFF2-40B4-BE49-F238E27FC236}">
                  <a16:creationId xmlns:a16="http://schemas.microsoft.com/office/drawing/2014/main" id="{3CA8CB3C-D68B-D555-BDB3-1691AB4C8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67F342FA-7DD6-CD09-9055-2F692523A3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5" name="グループ化 84">
            <a:extLst>
              <a:ext uri="{FF2B5EF4-FFF2-40B4-BE49-F238E27FC236}">
                <a16:creationId xmlns:a16="http://schemas.microsoft.com/office/drawing/2014/main" id="{D2FF8EA3-362B-42EE-78A2-14B8339E32DD}"/>
              </a:ext>
            </a:extLst>
          </p:cNvPr>
          <p:cNvGrpSpPr>
            <a:grpSpLocks noChangeAspect="1"/>
          </p:cNvGrpSpPr>
          <p:nvPr/>
        </p:nvGrpSpPr>
        <p:grpSpPr>
          <a:xfrm>
            <a:off x="6776870" y="6320348"/>
            <a:ext cx="508962" cy="509999"/>
            <a:chOff x="6894195" y="2304141"/>
            <a:chExt cx="2105198" cy="2109488"/>
          </a:xfrm>
        </p:grpSpPr>
        <p:pic>
          <p:nvPicPr>
            <p:cNvPr id="86" name="図 85">
              <a:extLst>
                <a:ext uri="{FF2B5EF4-FFF2-40B4-BE49-F238E27FC236}">
                  <a16:creationId xmlns:a16="http://schemas.microsoft.com/office/drawing/2014/main" id="{1FCAAEA4-3D6C-9D98-E9F2-F9EC3A906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97F78D8A-D7D3-C0CC-191E-9A2190993C4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8" name="グループ化 87">
            <a:extLst>
              <a:ext uri="{FF2B5EF4-FFF2-40B4-BE49-F238E27FC236}">
                <a16:creationId xmlns:a16="http://schemas.microsoft.com/office/drawing/2014/main" id="{D92A9C3D-2E2E-ACFE-3E21-441A8BCE6E08}"/>
              </a:ext>
            </a:extLst>
          </p:cNvPr>
          <p:cNvGrpSpPr>
            <a:grpSpLocks noChangeAspect="1"/>
          </p:cNvGrpSpPr>
          <p:nvPr/>
        </p:nvGrpSpPr>
        <p:grpSpPr>
          <a:xfrm>
            <a:off x="7470545" y="6350891"/>
            <a:ext cx="508962" cy="509999"/>
            <a:chOff x="6894195" y="2304141"/>
            <a:chExt cx="2105198" cy="2109488"/>
          </a:xfrm>
        </p:grpSpPr>
        <p:pic>
          <p:nvPicPr>
            <p:cNvPr id="89" name="図 88">
              <a:extLst>
                <a:ext uri="{FF2B5EF4-FFF2-40B4-BE49-F238E27FC236}">
                  <a16:creationId xmlns:a16="http://schemas.microsoft.com/office/drawing/2014/main" id="{0FAB3A2F-CCC5-484F-78FC-21F8FFD46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6E4E7FD4-4096-13E0-7BE4-2BF6CEB0B3D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91" name="グループ化 90">
            <a:extLst>
              <a:ext uri="{FF2B5EF4-FFF2-40B4-BE49-F238E27FC236}">
                <a16:creationId xmlns:a16="http://schemas.microsoft.com/office/drawing/2014/main" id="{8C8510D9-6FF5-5D18-DFEE-8D3CC801CD9F}"/>
              </a:ext>
            </a:extLst>
          </p:cNvPr>
          <p:cNvGrpSpPr>
            <a:grpSpLocks noChangeAspect="1"/>
          </p:cNvGrpSpPr>
          <p:nvPr/>
        </p:nvGrpSpPr>
        <p:grpSpPr>
          <a:xfrm>
            <a:off x="8204239" y="6350891"/>
            <a:ext cx="508962" cy="509999"/>
            <a:chOff x="6894195" y="2304141"/>
            <a:chExt cx="2105198" cy="2109488"/>
          </a:xfrm>
        </p:grpSpPr>
        <p:pic>
          <p:nvPicPr>
            <p:cNvPr id="92" name="図 91">
              <a:extLst>
                <a:ext uri="{FF2B5EF4-FFF2-40B4-BE49-F238E27FC236}">
                  <a16:creationId xmlns:a16="http://schemas.microsoft.com/office/drawing/2014/main" id="{C0A166F9-2E60-4697-0150-79D3BA554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3" name="正方形/長方形 92">
              <a:extLst>
                <a:ext uri="{FF2B5EF4-FFF2-40B4-BE49-F238E27FC236}">
                  <a16:creationId xmlns:a16="http://schemas.microsoft.com/office/drawing/2014/main" id="{35EA0C01-9242-33B5-B40C-BF33DADCB14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273588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35B46-51CB-459B-FB21-66D132548A9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787DA512-DA3B-2565-536D-A31067074FC6}"/>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5CB66310-9E79-FC9C-C5E9-EFCAB210C2E4}"/>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3E4811F5-D109-011B-88B7-58984940FE4E}"/>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4A99AF7-742B-9242-E1C5-C10CB9D39227}"/>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D562FE3-E668-4450-001B-96F815FB9A3A}"/>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D2FE2B6-7DC3-B60D-BF01-BD5EA3DEBAB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09B033E6-C25E-3242-3C4A-B87DCD192A6E}"/>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D73BBEE-0CA4-DAC1-7573-213A592CFC5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10AAF01-FE79-E0BE-49CF-7B51E26705FA}"/>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8F82733-1FA2-33C5-EFDC-F0BFC0FFAC85}"/>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F75657A-7DA5-176D-0C77-E1A236ACA71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C680381-58E0-5513-58B9-B2DF2D84235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404D9466-BA97-F11E-25BD-E65BD358D749}"/>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A50FC985-2D65-250C-9C2B-5DCB78FB00CA}"/>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586AF70-85A1-28F6-60F2-643FB4762B2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7623C76-34ED-89DF-34BD-8A41A039EDD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E891ECF-D726-F498-CFAA-495AA3DC50F4}"/>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065F959-1F27-723F-0093-FDBE02CB0478}"/>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F92CE5BE-46B2-D72C-510E-0A9C38A3B008}"/>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990ADA3F-5605-D873-83C5-2323ECF3798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6192124-4DA6-963B-5915-1CDFF40D15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A3F7F03-A236-8B2A-69BB-2DBCC3C94913}"/>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9EBEEC-6451-B3D5-8170-15BF32C090E3}"/>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8A96357-C910-CC38-CB99-28CF11AA2F6C}"/>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F29436C-0FD6-6DA8-999E-98D60CB982A4}"/>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5BB9C32-8CBD-E624-E28B-CC65647C78F3}"/>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21F89A38-1CE3-668A-80F4-B84493B3A4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304F2DD-4E32-FC0F-70B9-2E6EBC6A742E}"/>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6E9A590D-9B8F-D6FF-199C-1926A675F8D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DE6EFA5-F6D0-7BCC-9309-56CA00FE29BD}"/>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9936659-7353-4FB2-A9FA-D44F7C67A12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579F0611-CBCF-16DA-A4A8-82CF2C9A2E70}"/>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4ABE7DDE-DAE7-A9D4-430F-06325BC4D1F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8D3469C-A9AE-9F57-F20F-B267AECFEBE8}"/>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5CD2FB9-25C3-DF7C-D858-7873AB3A0FC6}"/>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DDDF5DA0-85B9-C191-C5F2-124D5224433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BE37261-9842-7AC3-5761-2688F0C5369C}"/>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9AFE944-C886-0A45-EA5F-11052A56E35B}"/>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B421D9D-5B32-FFE6-C8F4-E36581380618}"/>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57C0B29-C826-6149-477D-99A88F96B9F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BDFFB14-7E56-EF32-4694-56BADBBC2CFD}"/>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3F5E3B5-6CB1-8E28-7828-167D05BA438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E45EE4D-1046-FEF0-A8D3-453DF346D5CF}"/>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9D96A0D7-6A98-2B2F-2CE6-45A0EC013181}"/>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F098859-A0F0-355F-F61F-DE33523AC52B}"/>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4194BD1F-F398-8D3D-F494-8BB94D308028}"/>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97176535-E70A-ABDB-FFCB-5107C9EF5469}"/>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ED7BF99-9DC5-5F3A-E9AB-BBE1074E6CD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9CC953C5-CDF9-833D-A55C-073E8B29C82B}"/>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ED1ED26F-6C90-CEE5-1E2D-82A19F67B6B2}"/>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BD2F6E71-B598-AE94-D046-1C4727650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339A25AD-94B8-7248-7763-346BAC4E6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CADA07B9-8BAA-417D-C5AE-A3D73BF95F2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89DD9C1A-5012-4BF4-95B8-4C0B8E68D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69370F5-8063-CFAB-8115-EBF4A70DD3C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D6F02671-8EA1-3EE0-36CB-9B07101A2A52}"/>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74935917-9510-4065-242E-434F479F4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7DA5803D-C539-4859-D7C8-A8A7CF6E396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858EDE82-3CB3-60A1-A4F0-A5BB2B1E5B1B}"/>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84B20674-8CDC-A9D6-A8A2-A828ACFF43F9}"/>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D57D526-93CA-E6C4-FA65-20DCBD9AF174}"/>
              </a:ext>
            </a:extLst>
          </p:cNvPr>
          <p:cNvSpPr>
            <a:spLocks noChangeAspect="1"/>
          </p:cNvSpPr>
          <p:nvPr/>
        </p:nvSpPr>
        <p:spPr>
          <a:xfrm>
            <a:off x="4159230" y="3816877"/>
            <a:ext cx="3845502" cy="2198134"/>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一番目の画像の説明の詳細です。</a:t>
            </a:r>
            <a:endParaRPr kumimoji="1" lang="en-US" altLang="ja-JP" sz="1100" dirty="0"/>
          </a:p>
          <a:p>
            <a:pPr algn="ctr"/>
            <a:r>
              <a:rPr kumimoji="1" lang="ja-JP" altLang="en-US" sz="1100" dirty="0"/>
              <a:t>マウスーバーで表示します。</a:t>
            </a:r>
            <a:endParaRPr kumimoji="1" lang="en-US" altLang="ja-JP" sz="1100" dirty="0"/>
          </a:p>
          <a:p>
            <a:pPr algn="ctr"/>
            <a:r>
              <a:rPr lang="ja-JP" altLang="en-US" sz="1100" dirty="0"/>
              <a:t>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a:t>
            </a:r>
            <a:endParaRPr kumimoji="1" lang="ja-JP" altLang="en-US" sz="1100" dirty="0"/>
          </a:p>
        </p:txBody>
      </p:sp>
      <p:sp>
        <p:nvSpPr>
          <p:cNvPr id="63" name="正方形/長方形 62">
            <a:extLst>
              <a:ext uri="{FF2B5EF4-FFF2-40B4-BE49-F238E27FC236}">
                <a16:creationId xmlns:a16="http://schemas.microsoft.com/office/drawing/2014/main" id="{4146EC98-1A53-2C37-D43C-E4B9E4405EFD}"/>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4" name="グループ化 63">
            <a:extLst>
              <a:ext uri="{FF2B5EF4-FFF2-40B4-BE49-F238E27FC236}">
                <a16:creationId xmlns:a16="http://schemas.microsoft.com/office/drawing/2014/main" id="{72B9A90E-6C29-DF37-DC2F-05723F5DB30B}"/>
              </a:ext>
            </a:extLst>
          </p:cNvPr>
          <p:cNvGrpSpPr>
            <a:grpSpLocks noChangeAspect="1"/>
          </p:cNvGrpSpPr>
          <p:nvPr/>
        </p:nvGrpSpPr>
        <p:grpSpPr>
          <a:xfrm>
            <a:off x="2720526" y="6335360"/>
            <a:ext cx="508962" cy="509999"/>
            <a:chOff x="6894195" y="2304141"/>
            <a:chExt cx="2105198" cy="2109488"/>
          </a:xfrm>
        </p:grpSpPr>
        <p:pic>
          <p:nvPicPr>
            <p:cNvPr id="65" name="図 64">
              <a:extLst>
                <a:ext uri="{FF2B5EF4-FFF2-40B4-BE49-F238E27FC236}">
                  <a16:creationId xmlns:a16="http://schemas.microsoft.com/office/drawing/2014/main" id="{6FB96AF9-6FCC-9DC4-A809-83421B51D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6" name="正方形/長方形 65">
              <a:extLst>
                <a:ext uri="{FF2B5EF4-FFF2-40B4-BE49-F238E27FC236}">
                  <a16:creationId xmlns:a16="http://schemas.microsoft.com/office/drawing/2014/main" id="{ACF8F550-072B-7D4F-6EFE-A3708D43734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67" name="グループ化 66">
            <a:extLst>
              <a:ext uri="{FF2B5EF4-FFF2-40B4-BE49-F238E27FC236}">
                <a16:creationId xmlns:a16="http://schemas.microsoft.com/office/drawing/2014/main" id="{C41F8D3F-8581-958A-F670-4FB4FE7DD94D}"/>
              </a:ext>
            </a:extLst>
          </p:cNvPr>
          <p:cNvGrpSpPr>
            <a:grpSpLocks noChangeAspect="1"/>
          </p:cNvGrpSpPr>
          <p:nvPr/>
        </p:nvGrpSpPr>
        <p:grpSpPr>
          <a:xfrm>
            <a:off x="3340283" y="6340903"/>
            <a:ext cx="508962" cy="509999"/>
            <a:chOff x="6894195" y="2304141"/>
            <a:chExt cx="2105198" cy="2109488"/>
          </a:xfrm>
        </p:grpSpPr>
        <p:pic>
          <p:nvPicPr>
            <p:cNvPr id="68" name="図 67">
              <a:extLst>
                <a:ext uri="{FF2B5EF4-FFF2-40B4-BE49-F238E27FC236}">
                  <a16:creationId xmlns:a16="http://schemas.microsoft.com/office/drawing/2014/main" id="{4157DC0F-8D5F-A53F-1A1A-337E017CC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8E5861D5-AD13-9EE7-2CEF-F5496951E5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0" name="グループ化 69">
            <a:extLst>
              <a:ext uri="{FF2B5EF4-FFF2-40B4-BE49-F238E27FC236}">
                <a16:creationId xmlns:a16="http://schemas.microsoft.com/office/drawing/2014/main" id="{9843F860-E1CD-533C-0AAF-8590148BCE8A}"/>
              </a:ext>
            </a:extLst>
          </p:cNvPr>
          <p:cNvGrpSpPr>
            <a:grpSpLocks noChangeAspect="1"/>
          </p:cNvGrpSpPr>
          <p:nvPr/>
        </p:nvGrpSpPr>
        <p:grpSpPr>
          <a:xfrm>
            <a:off x="4056245" y="6334010"/>
            <a:ext cx="508962" cy="509999"/>
            <a:chOff x="6894195" y="2304141"/>
            <a:chExt cx="2105198" cy="2109488"/>
          </a:xfrm>
        </p:grpSpPr>
        <p:pic>
          <p:nvPicPr>
            <p:cNvPr id="71" name="図 70">
              <a:extLst>
                <a:ext uri="{FF2B5EF4-FFF2-40B4-BE49-F238E27FC236}">
                  <a16:creationId xmlns:a16="http://schemas.microsoft.com/office/drawing/2014/main" id="{82F84353-8E6E-E9BE-3923-BB42E1030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1FBDC18-3FD1-D872-FEF2-9EE2D184D75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3" name="グループ化 72">
            <a:extLst>
              <a:ext uri="{FF2B5EF4-FFF2-40B4-BE49-F238E27FC236}">
                <a16:creationId xmlns:a16="http://schemas.microsoft.com/office/drawing/2014/main" id="{77057FAE-6B2D-ACC3-6D5F-74A4A8048780}"/>
              </a:ext>
            </a:extLst>
          </p:cNvPr>
          <p:cNvGrpSpPr>
            <a:grpSpLocks noChangeAspect="1"/>
          </p:cNvGrpSpPr>
          <p:nvPr/>
        </p:nvGrpSpPr>
        <p:grpSpPr>
          <a:xfrm>
            <a:off x="4727939" y="6333490"/>
            <a:ext cx="508962" cy="509999"/>
            <a:chOff x="6894195" y="2304141"/>
            <a:chExt cx="2105198" cy="2109488"/>
          </a:xfrm>
        </p:grpSpPr>
        <p:pic>
          <p:nvPicPr>
            <p:cNvPr id="74" name="図 73">
              <a:extLst>
                <a:ext uri="{FF2B5EF4-FFF2-40B4-BE49-F238E27FC236}">
                  <a16:creationId xmlns:a16="http://schemas.microsoft.com/office/drawing/2014/main" id="{4C60C7DB-2E33-BEA2-848E-B1FD04393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42D4859C-4740-1ADD-81DD-05411B4605D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6" name="グループ化 75">
            <a:extLst>
              <a:ext uri="{FF2B5EF4-FFF2-40B4-BE49-F238E27FC236}">
                <a16:creationId xmlns:a16="http://schemas.microsoft.com/office/drawing/2014/main" id="{3CA01BEB-908D-A570-68DF-34FB04B419A2}"/>
              </a:ext>
            </a:extLst>
          </p:cNvPr>
          <p:cNvGrpSpPr>
            <a:grpSpLocks noChangeAspect="1"/>
          </p:cNvGrpSpPr>
          <p:nvPr/>
        </p:nvGrpSpPr>
        <p:grpSpPr>
          <a:xfrm>
            <a:off x="5363410" y="6332970"/>
            <a:ext cx="508962" cy="509999"/>
            <a:chOff x="6894195" y="2304141"/>
            <a:chExt cx="2105198" cy="2109488"/>
          </a:xfrm>
        </p:grpSpPr>
        <p:pic>
          <p:nvPicPr>
            <p:cNvPr id="77" name="図 76">
              <a:extLst>
                <a:ext uri="{FF2B5EF4-FFF2-40B4-BE49-F238E27FC236}">
                  <a16:creationId xmlns:a16="http://schemas.microsoft.com/office/drawing/2014/main" id="{FC330190-5005-CE52-B93F-CBCF65F27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47E061BA-D69C-785C-30DF-5D3AE26F9F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79" name="グループ化 78">
            <a:extLst>
              <a:ext uri="{FF2B5EF4-FFF2-40B4-BE49-F238E27FC236}">
                <a16:creationId xmlns:a16="http://schemas.microsoft.com/office/drawing/2014/main" id="{FAB50BAB-8BB6-0DB0-CDD4-D30A83AC180A}"/>
              </a:ext>
            </a:extLst>
          </p:cNvPr>
          <p:cNvGrpSpPr>
            <a:grpSpLocks noChangeAspect="1"/>
          </p:cNvGrpSpPr>
          <p:nvPr/>
        </p:nvGrpSpPr>
        <p:grpSpPr>
          <a:xfrm>
            <a:off x="6075763" y="6321386"/>
            <a:ext cx="508962" cy="509999"/>
            <a:chOff x="6894195" y="2304141"/>
            <a:chExt cx="2105198" cy="2109488"/>
          </a:xfrm>
        </p:grpSpPr>
        <p:pic>
          <p:nvPicPr>
            <p:cNvPr id="80" name="図 79">
              <a:extLst>
                <a:ext uri="{FF2B5EF4-FFF2-40B4-BE49-F238E27FC236}">
                  <a16:creationId xmlns:a16="http://schemas.microsoft.com/office/drawing/2014/main" id="{B51D4D13-5061-A44A-C16E-904D456D0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1F9B2C86-CEB8-DC57-16A4-A14BC51AC0D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2" name="グループ化 81">
            <a:extLst>
              <a:ext uri="{FF2B5EF4-FFF2-40B4-BE49-F238E27FC236}">
                <a16:creationId xmlns:a16="http://schemas.microsoft.com/office/drawing/2014/main" id="{EE108212-3772-D17E-8BAC-57B8F4C9B316}"/>
              </a:ext>
            </a:extLst>
          </p:cNvPr>
          <p:cNvGrpSpPr>
            <a:grpSpLocks noChangeAspect="1"/>
          </p:cNvGrpSpPr>
          <p:nvPr/>
        </p:nvGrpSpPr>
        <p:grpSpPr>
          <a:xfrm>
            <a:off x="6776870" y="6320348"/>
            <a:ext cx="508962" cy="509999"/>
            <a:chOff x="6894195" y="2304141"/>
            <a:chExt cx="2105198" cy="2109488"/>
          </a:xfrm>
        </p:grpSpPr>
        <p:pic>
          <p:nvPicPr>
            <p:cNvPr id="83" name="図 82">
              <a:extLst>
                <a:ext uri="{FF2B5EF4-FFF2-40B4-BE49-F238E27FC236}">
                  <a16:creationId xmlns:a16="http://schemas.microsoft.com/office/drawing/2014/main" id="{7678B2AE-5523-1BD3-4C23-CCE28162E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87385997-DAF7-7939-9883-DEAE07BB9A4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5" name="グループ化 84">
            <a:extLst>
              <a:ext uri="{FF2B5EF4-FFF2-40B4-BE49-F238E27FC236}">
                <a16:creationId xmlns:a16="http://schemas.microsoft.com/office/drawing/2014/main" id="{CC39ACEA-E149-B710-0807-CD644D325579}"/>
              </a:ext>
            </a:extLst>
          </p:cNvPr>
          <p:cNvGrpSpPr>
            <a:grpSpLocks noChangeAspect="1"/>
          </p:cNvGrpSpPr>
          <p:nvPr/>
        </p:nvGrpSpPr>
        <p:grpSpPr>
          <a:xfrm>
            <a:off x="7470545" y="6350891"/>
            <a:ext cx="508962" cy="509999"/>
            <a:chOff x="6894195" y="2304141"/>
            <a:chExt cx="2105198" cy="2109488"/>
          </a:xfrm>
        </p:grpSpPr>
        <p:pic>
          <p:nvPicPr>
            <p:cNvPr id="86" name="図 85">
              <a:extLst>
                <a:ext uri="{FF2B5EF4-FFF2-40B4-BE49-F238E27FC236}">
                  <a16:creationId xmlns:a16="http://schemas.microsoft.com/office/drawing/2014/main" id="{22F5409A-3B7C-AD93-D1A3-9F7F3BBC0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031B07E6-4E08-6D0F-198C-E35817726DE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88" name="グループ化 87">
            <a:extLst>
              <a:ext uri="{FF2B5EF4-FFF2-40B4-BE49-F238E27FC236}">
                <a16:creationId xmlns:a16="http://schemas.microsoft.com/office/drawing/2014/main" id="{4BDF821B-FBF2-904B-736A-053E258D5199}"/>
              </a:ext>
            </a:extLst>
          </p:cNvPr>
          <p:cNvGrpSpPr>
            <a:grpSpLocks noChangeAspect="1"/>
          </p:cNvGrpSpPr>
          <p:nvPr/>
        </p:nvGrpSpPr>
        <p:grpSpPr>
          <a:xfrm>
            <a:off x="8204239" y="6350891"/>
            <a:ext cx="508962" cy="509999"/>
            <a:chOff x="6894195" y="2304141"/>
            <a:chExt cx="2105198" cy="2109488"/>
          </a:xfrm>
        </p:grpSpPr>
        <p:pic>
          <p:nvPicPr>
            <p:cNvPr id="89" name="図 88">
              <a:extLst>
                <a:ext uri="{FF2B5EF4-FFF2-40B4-BE49-F238E27FC236}">
                  <a16:creationId xmlns:a16="http://schemas.microsoft.com/office/drawing/2014/main" id="{CA9B8BCE-4D5A-F404-134C-A1B730E8E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0B9A0965-6957-E3C5-4C5A-1DB988A8D37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32696962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10486</TotalTime>
  <Words>2421</Words>
  <Application>Microsoft Office PowerPoint</Application>
  <PresentationFormat>ワイド画面</PresentationFormat>
  <Paragraphs>475</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游ゴシック Light</vt:lpstr>
      <vt:lpstr>Arial</vt:lpstr>
      <vt:lpstr>Century</vt:lpstr>
      <vt:lpstr>Office テーマ</vt:lpstr>
      <vt:lpstr>Vtuber名鑑</vt:lpstr>
      <vt:lpstr>PowerPoint プレゼンテーション</vt:lpstr>
      <vt:lpstr>PowerPoint プレゼンテーション</vt:lpstr>
      <vt:lpstr>PowerPoint プレゼンテーション</vt:lpstr>
      <vt:lpstr>PowerPoint プレゼンテーション</vt:lpstr>
      <vt:lpstr>Vtuber名鑑</vt:lpstr>
      <vt:lpstr>Vtuber名鑑</vt:lpstr>
      <vt:lpstr>Vtuber名鑑</vt:lpstr>
      <vt:lpstr>Vtuber名鑑</vt:lpstr>
      <vt:lpstr>Vtuber名鑑</vt:lpstr>
      <vt:lpstr>Vtuber名鑑</vt:lpstr>
      <vt:lpstr>Vtuber名鑑</vt:lpstr>
      <vt:lpstr>Vtuber名鑑</vt:lpstr>
      <vt:lpstr>Vtuber名鑑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takaya kouno</dc:creator>
  <cp:lastModifiedBy>takaya kouno</cp:lastModifiedBy>
  <cp:revision>26</cp:revision>
  <dcterms:created xsi:type="dcterms:W3CDTF">2024-01-20T17:15:52Z</dcterms:created>
  <dcterms:modified xsi:type="dcterms:W3CDTF">2024-04-12T03:33:14Z</dcterms:modified>
</cp:coreProperties>
</file>