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7" r:id="rId4"/>
    <p:sldId id="260" r:id="rId5"/>
    <p:sldId id="258" r:id="rId6"/>
    <p:sldId id="259" r:id="rId7"/>
    <p:sldId id="262"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 id="268"/>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BF1B9"/>
    <a:srgbClr val="8BD6F1"/>
    <a:srgbClr val="8BADF1"/>
    <a:srgbClr val="F1EF8B"/>
    <a:srgbClr val="F0EA00"/>
    <a:srgbClr val="FFFF9B"/>
    <a:srgbClr val="F18B8B"/>
    <a:srgbClr val="E41C1C"/>
    <a:srgbClr val="5A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997" autoAdjust="0"/>
  </p:normalViewPr>
  <p:slideViewPr>
    <p:cSldViewPr snapToGrid="0">
      <p:cViewPr>
        <p:scale>
          <a:sx n="150" d="100"/>
          <a:sy n="150" d="100"/>
        </p:scale>
        <p:origin x="2946" y="21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2024/3/23</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2024/3/23</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95F5A77-8FC5-9E66-7D4C-5D4E4C87AB47}"/>
              </a:ext>
            </a:extLst>
          </p:cNvPr>
          <p:cNvPicPr>
            <a:picLocks noChangeAspect="1"/>
          </p:cNvPicPr>
          <p:nvPr/>
        </p:nvPicPr>
        <p:blipFill>
          <a:blip r:embed="rId2"/>
          <a:stretch>
            <a:fillRect/>
          </a:stretch>
        </p:blipFill>
        <p:spPr>
          <a:xfrm>
            <a:off x="-175577" y="-79314"/>
            <a:ext cx="12367577" cy="6937314"/>
          </a:xfrm>
          <a:prstGeom prst="rect">
            <a:avLst/>
          </a:prstGeom>
        </p:spPr>
      </p:pic>
      <p:sp>
        <p:nvSpPr>
          <p:cNvPr id="12" name="テキスト ボックス 11">
            <a:extLst>
              <a:ext uri="{FF2B5EF4-FFF2-40B4-BE49-F238E27FC236}">
                <a16:creationId xmlns:a16="http://schemas.microsoft.com/office/drawing/2014/main" id="{5DBF687F-9D82-FCD3-AAFD-31A0C6E43358}"/>
              </a:ext>
            </a:extLst>
          </p:cNvPr>
          <p:cNvSpPr txBox="1"/>
          <p:nvPr/>
        </p:nvSpPr>
        <p:spPr>
          <a:xfrm>
            <a:off x="0" y="0"/>
            <a:ext cx="12192000" cy="6858000"/>
          </a:xfrm>
          <a:prstGeom prst="rect">
            <a:avLst/>
          </a:prstGeom>
          <a:solidFill>
            <a:schemeClr val="bg1">
              <a:lumMod val="50000"/>
              <a:alpha val="30196"/>
            </a:schemeClr>
          </a:solidFill>
          <a:ln>
            <a:noFill/>
          </a:ln>
        </p:spPr>
        <p:txBody>
          <a:bodyPr wrap="square" rtlCol="0">
            <a:spAutoFit/>
          </a:bodyPr>
          <a:lstStyle/>
          <a:p>
            <a:endParaRPr kumimoji="1" lang="ja-JP" altLang="en-US" dirty="0">
              <a:solidFill>
                <a:srgbClr val="FF0000"/>
              </a:solidFill>
            </a:endParaRPr>
          </a:p>
        </p:txBody>
      </p:sp>
      <p:cxnSp>
        <p:nvCxnSpPr>
          <p:cNvPr id="6" name="直線矢印コネクタ 5">
            <a:extLst>
              <a:ext uri="{FF2B5EF4-FFF2-40B4-BE49-F238E27FC236}">
                <a16:creationId xmlns:a16="http://schemas.microsoft.com/office/drawing/2014/main" id="{A171ECD2-FD88-BF5A-C216-413A66C2A687}"/>
              </a:ext>
            </a:extLst>
          </p:cNvPr>
          <p:cNvCxnSpPr>
            <a:cxnSpLocks/>
          </p:cNvCxnSpPr>
          <p:nvPr/>
        </p:nvCxnSpPr>
        <p:spPr>
          <a:xfrm>
            <a:off x="939800" y="0"/>
            <a:ext cx="0" cy="76835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35DF19DF-62EE-FD5A-A68F-75D29DCF5AFC}"/>
              </a:ext>
            </a:extLst>
          </p:cNvPr>
          <p:cNvCxnSpPr>
            <a:cxnSpLocks/>
          </p:cNvCxnSpPr>
          <p:nvPr/>
        </p:nvCxnSpPr>
        <p:spPr>
          <a:xfrm>
            <a:off x="0" y="952500"/>
            <a:ext cx="1905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6B882E8-81AB-1A6B-45E9-8AD78EDD8469}"/>
              </a:ext>
            </a:extLst>
          </p:cNvPr>
          <p:cNvSpPr txBox="1"/>
          <p:nvPr/>
        </p:nvSpPr>
        <p:spPr>
          <a:xfrm>
            <a:off x="939800" y="0"/>
            <a:ext cx="1543050" cy="369332"/>
          </a:xfrm>
          <a:prstGeom prst="rect">
            <a:avLst/>
          </a:prstGeom>
          <a:noFill/>
        </p:spPr>
        <p:txBody>
          <a:bodyPr wrap="square" rtlCol="0">
            <a:spAutoFit/>
          </a:bodyPr>
          <a:lstStyle/>
          <a:p>
            <a:r>
              <a:rPr kumimoji="1" lang="en-US" altLang="ja-JP" dirty="0">
                <a:solidFill>
                  <a:srgbClr val="FF0000"/>
                </a:solidFill>
              </a:rPr>
              <a:t>10px</a:t>
            </a:r>
            <a:endParaRPr kumimoji="1" lang="ja-JP" altLang="en-US" dirty="0">
              <a:solidFill>
                <a:srgbClr val="FF0000"/>
              </a:solidFill>
            </a:endParaRPr>
          </a:p>
        </p:txBody>
      </p:sp>
    </p:spTree>
    <p:extLst>
      <p:ext uri="{BB962C8B-B14F-4D97-AF65-F5344CB8AC3E}">
        <p14:creationId xmlns:p14="http://schemas.microsoft.com/office/powerpoint/2010/main" val="18797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4675</TotalTime>
  <Words>2294</Words>
  <Application>Microsoft Office PowerPoint</Application>
  <PresentationFormat>ワイド画面</PresentationFormat>
  <Paragraphs>429</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Century</vt:lpstr>
      <vt:lpstr>Office テーマ</vt:lpstr>
      <vt:lpstr>Vtuber名鑑</vt:lpstr>
      <vt:lpstr>PowerPoint プレゼンテーション</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21</cp:revision>
  <dcterms:created xsi:type="dcterms:W3CDTF">2024-01-20T17:15:52Z</dcterms:created>
  <dcterms:modified xsi:type="dcterms:W3CDTF">2024-03-23T09:19:36Z</dcterms:modified>
</cp:coreProperties>
</file>