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BCD"/>
    <a:srgbClr val="00A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230" d="100"/>
          <a:sy n="230" d="100"/>
        </p:scale>
        <p:origin x="3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F7D89-7D4D-2674-A378-98996F4BA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270D75-DB6E-A8EC-A143-E7A44B764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1B867-3693-D61C-505A-B1F7E5BA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0C2713-4D03-74B3-B2D7-5555EE4A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0AEA01-8C27-6A6A-06C7-46DD34B3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2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A845C-AD59-236D-17F0-E5B7C3BC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9A40BB-66D0-C4FF-F46B-2938D013F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F202A5-5E87-DFC7-3E82-EFF45DEE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F9AB2-F0FB-39EA-B39D-31ADACC8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B81367-DF24-C2A2-59AA-0503E23E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4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ED1AF1-8899-40E9-BAFE-09A3DCAA4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1CFEC3-30EB-5793-8889-AFFD3D36F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891966-96F7-BFE1-C43C-A4A67BBD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28CCAF-631F-EF5D-0730-E89009BC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F91D73-D5C1-1568-C5E2-BAE3B2C4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75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B17BC-3250-F2FB-3A38-EB0021B8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BB466-B0C2-242A-0FBC-10F4B227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FEFCB3-4F77-D29D-1DA6-2E97E779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B0156-CB53-57AC-C842-0047AFD6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2996E-6EA0-1B68-B78D-14ED2090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09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4564F-830B-421C-4FEE-D5B7D010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F04888-B658-9F58-575C-B4BD8BBB8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EC779A-0617-82C0-0BED-6615822F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B6015-0D56-0D1C-C794-C0284669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CF0285-2149-BFF8-D4D2-20B4372A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54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B4962-887D-6A02-0C41-79921359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35206F-91E1-6499-692C-61388F58D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E3D834-DBA2-73F9-415E-A6842BC32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5411E0-B2C9-9E32-5B0D-BF038E8E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94BA95-02DC-929C-CD8D-5A85565F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1EBBBC-2CA0-6C66-D2BC-BCD37AE4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23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3490A-59D6-060E-DA56-83779429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FF24AF-CBFA-D7F9-9D8C-D589C9AE8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65D47A-2498-A0BA-E88A-D5060512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7B5159-EAC6-76E8-8644-6026B055F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BE248D-C980-CFDD-CC11-3FA0C75B1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107583-9D4C-44C5-E261-60987100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70D981-CBAF-D836-F98D-8ADFE906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8C6952-1A34-E2ED-2C5B-9AC68AF9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50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939F3-B842-7A18-C4BD-D33D2B4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F40043-7E63-B945-ED80-DD22EFA8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76DEB5-07C2-B753-BD72-D3AFFE43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BEA7FF-39FD-F3E7-0641-B8EB66E7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97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05A9D4-869E-64CB-4E5D-A993FCE7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8FD447-35C2-536E-AB71-ADA8A97E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D6BD0B-A84A-B4E1-3756-BE2C7003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91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E7160-D7DD-FBA4-EF9C-6C5A8E76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DD3664-42F4-2FFF-7640-96AF8866D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DFB3CC-A106-3C05-09BB-B419D7A6E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57AF23-A8A5-2264-5D72-D1DC1DE7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37C1BD-754D-8993-1920-BC7D9A24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869B1-CD4F-BFB0-A568-5BA20C00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7273D-644A-C026-347D-D630C592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21767-0DC4-6DB2-1854-DE88AC24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6A89A7-4D1C-2A70-13F4-ECF964028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40FF66-8967-8063-BF60-D5EBF7D8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12D67A-D552-7B5B-1802-874F3A0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B777A6-7399-D7E5-91BC-FEA16E07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11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D486A7-52E0-72F6-6F7D-4BAB6A15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F8C205-5DF9-6F7E-5FB9-2B5BB326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8EA31-EDCC-1F9E-02AC-A8D747CFF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E8B896-123B-DD83-6EB4-7875D4326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FA3F9D-CB29-D44E-91D1-1806DEC37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89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897D3C-576C-CAEB-DD96-DB35E7C929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B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08902CA-B074-3D52-3A1D-9E410861EEA3}"/>
              </a:ext>
            </a:extLst>
          </p:cNvPr>
          <p:cNvSpPr/>
          <p:nvPr/>
        </p:nvSpPr>
        <p:spPr>
          <a:xfrm>
            <a:off x="179070" y="784859"/>
            <a:ext cx="1606988" cy="5539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524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9A53F4-1156-5F88-B9DD-77210047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33735"/>
            <a:ext cx="3116580" cy="880666"/>
          </a:xfrm>
        </p:spPr>
        <p:txBody>
          <a:bodyPr/>
          <a:lstStyle/>
          <a:p>
            <a:r>
              <a:rPr kumimoji="1" lang="en-US" altLang="ja-JP" dirty="0" err="1"/>
              <a:t>Vtuber</a:t>
            </a:r>
            <a:r>
              <a:rPr kumimoji="1" lang="ja-JP" altLang="en-US" dirty="0"/>
              <a:t>名鑑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33CF007-362F-44D6-2FA8-0BADFF478777}"/>
              </a:ext>
            </a:extLst>
          </p:cNvPr>
          <p:cNvSpPr/>
          <p:nvPr/>
        </p:nvSpPr>
        <p:spPr>
          <a:xfrm>
            <a:off x="1893570" y="784858"/>
            <a:ext cx="10001250" cy="5539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524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6AD7AF8-F44D-2C50-51DF-29A65C93F531}"/>
              </a:ext>
            </a:extLst>
          </p:cNvPr>
          <p:cNvSpPr txBox="1">
            <a:spLocks/>
          </p:cNvSpPr>
          <p:nvPr/>
        </p:nvSpPr>
        <p:spPr>
          <a:xfrm>
            <a:off x="2615565" y="554353"/>
            <a:ext cx="3192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/>
              <a:t>な</a:t>
            </a:r>
            <a:r>
              <a:rPr lang="en-US" altLang="ja-JP" sz="2400" dirty="0"/>
              <a:t>Na</a:t>
            </a:r>
            <a:r>
              <a:rPr lang="ja-JP" altLang="en-US" sz="2400" dirty="0"/>
              <a:t>シの　権兵∀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804F15-AC28-270B-5AD3-CF0DEF50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180" y="1661715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名前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名前のよみがな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キャラモデル画像（複数。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3D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モデルをどうするか）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ママ（担当イラストレーター）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パパ（担当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Live2D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3D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モデリングなど）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箱（所属事務所）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性別（男、女、バ美肉、その他）</a:t>
            </a:r>
            <a:endParaRPr lang="en-US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133350" algn="just"/>
            <a:r>
              <a:rPr lang="ja-JP" altLang="en-US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イメージカラー</a:t>
            </a:r>
            <a:endParaRPr lang="ja-JP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133350" algn="just"/>
            <a:r>
              <a:rPr lang="en-US" altLang="ja-JP" sz="1800" kern="100" dirty="0" err="1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Youtube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 err="1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Tiktok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Twitter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Instagram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、公式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LINE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アカウント、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Twitch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、ミルダム、</a:t>
            </a:r>
            <a:r>
              <a:rPr lang="en-US" altLang="ja-JP" sz="1800" kern="100" dirty="0" err="1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Fantia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、マシュマロ、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Booth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等の活動プラットフォームのアカウントリンク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活動開始日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ファンの呼称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ファンマーク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一人称の呼び名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活動内容（動画投稿、ゲーム配信、雑談、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ASMR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、ものづくり、歌</a:t>
            </a:r>
            <a:r>
              <a:rPr lang="en-US" altLang="ja-JP" sz="1800" kern="100" dirty="0" err="1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前世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卒業済みかどうか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各活動プラットフォームの登録者数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主なコンテンツ（動画、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short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動画、配信、そのほか）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タグ（サイト内での紐づけ）</a:t>
            </a:r>
          </a:p>
          <a:p>
            <a:pPr indent="133350" algn="just"/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Twitter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などでの配信時、ファンアート投稿などのハッシュタグ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フリーコメント</a:t>
            </a:r>
          </a:p>
          <a:p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69C065-D2E0-A55D-663E-6C657286B262}"/>
              </a:ext>
            </a:extLst>
          </p:cNvPr>
          <p:cNvCxnSpPr/>
          <p:nvPr/>
        </p:nvCxnSpPr>
        <p:spPr>
          <a:xfrm>
            <a:off x="2585258" y="910591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EF075F1-095B-0121-3E42-133FA40C9D09}"/>
              </a:ext>
            </a:extLst>
          </p:cNvPr>
          <p:cNvCxnSpPr/>
          <p:nvPr/>
        </p:nvCxnSpPr>
        <p:spPr>
          <a:xfrm>
            <a:off x="2585258" y="1485901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5488EAC0-0412-8D0B-ECA2-453E1863A5C8}"/>
              </a:ext>
            </a:extLst>
          </p:cNvPr>
          <p:cNvSpPr txBox="1">
            <a:spLocks/>
          </p:cNvSpPr>
          <p:nvPr/>
        </p:nvSpPr>
        <p:spPr>
          <a:xfrm>
            <a:off x="304800" y="872006"/>
            <a:ext cx="1337310" cy="5376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名前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名前のよみがな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キャラモデル画像（複数。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3D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モデルをどうするか）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ママ（担当イラストレーター）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パパ（担当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Live2D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3D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モデリングなど）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箱（所属事務所）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性別（男、女、バ美肉、その他）</a:t>
            </a:r>
          </a:p>
          <a:p>
            <a:pPr indent="133350" algn="just"/>
            <a:r>
              <a:rPr lang="en-US" altLang="ja-JP" sz="18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Youtube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Tiktok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Twitter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Instagram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、公式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LINE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アカウント、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Twitch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、ミルダム、</a:t>
            </a:r>
            <a:r>
              <a:rPr lang="en-US" altLang="ja-JP" sz="18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Fantia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、マシュマロ、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Booth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等の活動プラットフォームのアカウントリンク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活動開始日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ファンの呼称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ファンマーク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一人称の呼び名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活動内容（動画投稿、ゲーム配信、雑談、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ASMR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、ものづくり、歌</a:t>
            </a:r>
            <a:r>
              <a:rPr lang="en-US" altLang="ja-JP" sz="18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前世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卒業済みかどうか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各活動プラットフォームの登録者数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主なコンテンツ（動画、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short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動画、配信、そのほか）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タグ（サイト内での紐づけ）</a:t>
            </a:r>
          </a:p>
          <a:p>
            <a:pPr indent="133350" algn="just"/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Twitter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などでの配信時、ファンアート投稿などのハッシュタグ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フリーコメント</a:t>
            </a:r>
          </a:p>
          <a:p>
            <a:endParaRPr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D1C5EB0-6982-FDB0-D416-3F6B9A7C21CE}"/>
              </a:ext>
            </a:extLst>
          </p:cNvPr>
          <p:cNvSpPr>
            <a:spLocks noChangeAspect="1"/>
          </p:cNvSpPr>
          <p:nvPr/>
        </p:nvSpPr>
        <p:spPr>
          <a:xfrm>
            <a:off x="1988820" y="894229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CE1B27A-2278-DB5A-890F-A774E6170CB4}"/>
              </a:ext>
            </a:extLst>
          </p:cNvPr>
          <p:cNvSpPr>
            <a:spLocks noChangeAspect="1"/>
          </p:cNvSpPr>
          <p:nvPr/>
        </p:nvSpPr>
        <p:spPr>
          <a:xfrm>
            <a:off x="1988820" y="1288253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DED9491-2021-725F-ACFF-565E48030B10}"/>
              </a:ext>
            </a:extLst>
          </p:cNvPr>
          <p:cNvSpPr>
            <a:spLocks noChangeAspect="1"/>
          </p:cNvSpPr>
          <p:nvPr/>
        </p:nvSpPr>
        <p:spPr>
          <a:xfrm>
            <a:off x="1992387" y="1682193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B77297BB-693D-9401-AB1F-4DBE10EED46D}"/>
              </a:ext>
            </a:extLst>
          </p:cNvPr>
          <p:cNvSpPr>
            <a:spLocks noChangeAspect="1"/>
          </p:cNvSpPr>
          <p:nvPr/>
        </p:nvSpPr>
        <p:spPr>
          <a:xfrm>
            <a:off x="1991937" y="2073111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4025780-1019-E06A-9593-21DAE83D254D}"/>
              </a:ext>
            </a:extLst>
          </p:cNvPr>
          <p:cNvSpPr>
            <a:spLocks noChangeAspect="1"/>
          </p:cNvSpPr>
          <p:nvPr/>
        </p:nvSpPr>
        <p:spPr>
          <a:xfrm>
            <a:off x="1988820" y="2464029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580EB85-1ABD-907B-33B8-8DE65837C6EF}"/>
              </a:ext>
            </a:extLst>
          </p:cNvPr>
          <p:cNvSpPr>
            <a:spLocks noChangeAspect="1"/>
          </p:cNvSpPr>
          <p:nvPr/>
        </p:nvSpPr>
        <p:spPr>
          <a:xfrm>
            <a:off x="1997272" y="2857969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BA75759-BAD6-879F-4822-59308538554C}"/>
              </a:ext>
            </a:extLst>
          </p:cNvPr>
          <p:cNvSpPr>
            <a:spLocks noChangeAspect="1"/>
          </p:cNvSpPr>
          <p:nvPr/>
        </p:nvSpPr>
        <p:spPr>
          <a:xfrm>
            <a:off x="1997272" y="3252014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ECC8B88-F2D6-3319-7E3F-554A15065B6C}"/>
              </a:ext>
            </a:extLst>
          </p:cNvPr>
          <p:cNvSpPr>
            <a:spLocks noChangeAspect="1"/>
          </p:cNvSpPr>
          <p:nvPr/>
        </p:nvSpPr>
        <p:spPr>
          <a:xfrm>
            <a:off x="1997167" y="3650453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DBCCBB9-D3E4-4E48-367F-3998039F9826}"/>
              </a:ext>
            </a:extLst>
          </p:cNvPr>
          <p:cNvSpPr>
            <a:spLocks noChangeAspect="1"/>
          </p:cNvSpPr>
          <p:nvPr/>
        </p:nvSpPr>
        <p:spPr>
          <a:xfrm>
            <a:off x="1997167" y="4044477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D7D83F6-B8D0-2D27-6D02-9B65064E95D1}"/>
              </a:ext>
            </a:extLst>
          </p:cNvPr>
          <p:cNvSpPr>
            <a:spLocks noChangeAspect="1"/>
          </p:cNvSpPr>
          <p:nvPr/>
        </p:nvSpPr>
        <p:spPr>
          <a:xfrm>
            <a:off x="2000734" y="4438417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517401F-95A1-6E6E-1805-D612F432E3FB}"/>
              </a:ext>
            </a:extLst>
          </p:cNvPr>
          <p:cNvSpPr>
            <a:spLocks noChangeAspect="1"/>
          </p:cNvSpPr>
          <p:nvPr/>
        </p:nvSpPr>
        <p:spPr>
          <a:xfrm>
            <a:off x="2000284" y="4829335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331F62B-2B7C-E486-E0BE-73E8F0091109}"/>
              </a:ext>
            </a:extLst>
          </p:cNvPr>
          <p:cNvSpPr>
            <a:spLocks noChangeAspect="1"/>
          </p:cNvSpPr>
          <p:nvPr/>
        </p:nvSpPr>
        <p:spPr>
          <a:xfrm>
            <a:off x="1997167" y="5220253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7624FBFC-4469-993B-8E0E-33A272AA19CD}"/>
              </a:ext>
            </a:extLst>
          </p:cNvPr>
          <p:cNvSpPr>
            <a:spLocks noChangeAspect="1"/>
          </p:cNvSpPr>
          <p:nvPr/>
        </p:nvSpPr>
        <p:spPr>
          <a:xfrm>
            <a:off x="2005619" y="5614193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6D82646-6DDE-47AA-5015-1C1DF65AE505}"/>
              </a:ext>
            </a:extLst>
          </p:cNvPr>
          <p:cNvSpPr>
            <a:spLocks noChangeAspect="1"/>
          </p:cNvSpPr>
          <p:nvPr/>
        </p:nvSpPr>
        <p:spPr>
          <a:xfrm>
            <a:off x="2005619" y="6008238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7D83A32-E90F-0417-71C4-14783465E622}"/>
              </a:ext>
            </a:extLst>
          </p:cNvPr>
          <p:cNvSpPr>
            <a:spLocks noChangeAspect="1"/>
          </p:cNvSpPr>
          <p:nvPr/>
        </p:nvSpPr>
        <p:spPr>
          <a:xfrm>
            <a:off x="280589" y="856557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F9C2666-0C8B-BB3D-0530-6B7D3F483AF4}"/>
              </a:ext>
            </a:extLst>
          </p:cNvPr>
          <p:cNvSpPr>
            <a:spLocks noChangeAspect="1"/>
          </p:cNvSpPr>
          <p:nvPr/>
        </p:nvSpPr>
        <p:spPr>
          <a:xfrm>
            <a:off x="280589" y="1250581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517E9B2-BA80-E786-04C4-FB415A787392}"/>
              </a:ext>
            </a:extLst>
          </p:cNvPr>
          <p:cNvSpPr>
            <a:spLocks noChangeAspect="1"/>
          </p:cNvSpPr>
          <p:nvPr/>
        </p:nvSpPr>
        <p:spPr>
          <a:xfrm>
            <a:off x="284156" y="1644521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28F9A9D3-5353-B01A-DB19-32EE87556AC5}"/>
              </a:ext>
            </a:extLst>
          </p:cNvPr>
          <p:cNvSpPr>
            <a:spLocks noChangeAspect="1"/>
          </p:cNvSpPr>
          <p:nvPr/>
        </p:nvSpPr>
        <p:spPr>
          <a:xfrm>
            <a:off x="283706" y="2035439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4AC24C1-535F-F733-78CC-3BB868C60981}"/>
              </a:ext>
            </a:extLst>
          </p:cNvPr>
          <p:cNvSpPr>
            <a:spLocks noChangeAspect="1"/>
          </p:cNvSpPr>
          <p:nvPr/>
        </p:nvSpPr>
        <p:spPr>
          <a:xfrm>
            <a:off x="280589" y="2426357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AE5DC750-DC7D-08AE-F11D-FB4B0CC5CB1D}"/>
              </a:ext>
            </a:extLst>
          </p:cNvPr>
          <p:cNvSpPr>
            <a:spLocks noChangeAspect="1"/>
          </p:cNvSpPr>
          <p:nvPr/>
        </p:nvSpPr>
        <p:spPr>
          <a:xfrm>
            <a:off x="289041" y="2820297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791586B-A2B6-D596-0051-83073EBF1BA4}"/>
              </a:ext>
            </a:extLst>
          </p:cNvPr>
          <p:cNvSpPr>
            <a:spLocks noChangeAspect="1"/>
          </p:cNvSpPr>
          <p:nvPr/>
        </p:nvSpPr>
        <p:spPr>
          <a:xfrm>
            <a:off x="289041" y="3214342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7705D90-F3CD-7D4B-AEE2-8A4E8A968465}"/>
              </a:ext>
            </a:extLst>
          </p:cNvPr>
          <p:cNvSpPr>
            <a:spLocks noChangeAspect="1"/>
          </p:cNvSpPr>
          <p:nvPr/>
        </p:nvSpPr>
        <p:spPr>
          <a:xfrm>
            <a:off x="288936" y="3612781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8926F89-3734-6FCF-0E0E-9EF4B56CA046}"/>
              </a:ext>
            </a:extLst>
          </p:cNvPr>
          <p:cNvSpPr>
            <a:spLocks noChangeAspect="1"/>
          </p:cNvSpPr>
          <p:nvPr/>
        </p:nvSpPr>
        <p:spPr>
          <a:xfrm>
            <a:off x="288936" y="4006805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BF71FAC-79F6-4DCE-99D5-E9092EFA3516}"/>
              </a:ext>
            </a:extLst>
          </p:cNvPr>
          <p:cNvSpPr>
            <a:spLocks noChangeAspect="1"/>
          </p:cNvSpPr>
          <p:nvPr/>
        </p:nvSpPr>
        <p:spPr>
          <a:xfrm>
            <a:off x="292503" y="4400745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8DFAEE56-6051-7C42-8088-29E8AC164F5C}"/>
              </a:ext>
            </a:extLst>
          </p:cNvPr>
          <p:cNvSpPr>
            <a:spLocks noChangeAspect="1"/>
          </p:cNvSpPr>
          <p:nvPr/>
        </p:nvSpPr>
        <p:spPr>
          <a:xfrm>
            <a:off x="292053" y="4791663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D24D3B3E-78EC-34D3-FE04-446446D01ABD}"/>
              </a:ext>
            </a:extLst>
          </p:cNvPr>
          <p:cNvSpPr>
            <a:spLocks noChangeAspect="1"/>
          </p:cNvSpPr>
          <p:nvPr/>
        </p:nvSpPr>
        <p:spPr>
          <a:xfrm>
            <a:off x="288936" y="5182581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913FE2C-FE6E-7708-04C5-096903F955D4}"/>
              </a:ext>
            </a:extLst>
          </p:cNvPr>
          <p:cNvSpPr>
            <a:spLocks noChangeAspect="1"/>
          </p:cNvSpPr>
          <p:nvPr/>
        </p:nvSpPr>
        <p:spPr>
          <a:xfrm>
            <a:off x="297388" y="5576521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34AFD09-EC4B-1671-0898-99752A1FBD59}"/>
              </a:ext>
            </a:extLst>
          </p:cNvPr>
          <p:cNvSpPr>
            <a:spLocks noChangeAspect="1"/>
          </p:cNvSpPr>
          <p:nvPr/>
        </p:nvSpPr>
        <p:spPr>
          <a:xfrm>
            <a:off x="297388" y="5970566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07D5311-10D2-4517-0365-54E5B7AE900E}"/>
              </a:ext>
            </a:extLst>
          </p:cNvPr>
          <p:cNvCxnSpPr/>
          <p:nvPr/>
        </p:nvCxnSpPr>
        <p:spPr>
          <a:xfrm>
            <a:off x="2522740" y="1837806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E7B1FE9-CFF8-357A-7A0A-79672D9FC9DB}"/>
              </a:ext>
            </a:extLst>
          </p:cNvPr>
          <p:cNvCxnSpPr/>
          <p:nvPr/>
        </p:nvCxnSpPr>
        <p:spPr>
          <a:xfrm>
            <a:off x="2522740" y="2035439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7BFC7BE-3347-901D-A74F-CC955D86E8E1}"/>
              </a:ext>
            </a:extLst>
          </p:cNvPr>
          <p:cNvCxnSpPr/>
          <p:nvPr/>
        </p:nvCxnSpPr>
        <p:spPr>
          <a:xfrm>
            <a:off x="2522740" y="2265910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0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301</Words>
  <Application>Microsoft Office PowerPoint</Application>
  <PresentationFormat>ワイド画面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Century</vt:lpstr>
      <vt:lpstr>Office テーマ</vt:lpstr>
      <vt:lpstr>Vtuber名鑑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takaya kouno</dc:creator>
  <cp:lastModifiedBy>takaya kouno</cp:lastModifiedBy>
  <cp:revision>3</cp:revision>
  <dcterms:created xsi:type="dcterms:W3CDTF">2024-01-20T17:15:52Z</dcterms:created>
  <dcterms:modified xsi:type="dcterms:W3CDTF">2024-01-20T20:06:52Z</dcterms:modified>
</cp:coreProperties>
</file>