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68" r:id="rId4"/>
    <p:sldId id="271" r:id="rId5"/>
    <p:sldId id="270" r:id="rId6"/>
    <p:sldId id="257" r:id="rId7"/>
    <p:sldId id="260" r:id="rId8"/>
    <p:sldId id="258" r:id="rId9"/>
    <p:sldId id="259" r:id="rId10"/>
    <p:sldId id="262" r:id="rId11"/>
    <p:sldId id="263" r:id="rId12"/>
    <p:sldId id="264" r:id="rId13"/>
    <p:sldId id="265"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72"/>
            <p14:sldId id="268"/>
            <p14:sldId id="271"/>
            <p14:sldId id="270"/>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F8B"/>
    <a:srgbClr val="7F7F7F"/>
    <a:srgbClr val="FFFFFF"/>
    <a:srgbClr val="8BF1B9"/>
    <a:srgbClr val="8BD6F1"/>
    <a:srgbClr val="8BADF1"/>
    <a:srgbClr val="F0EA00"/>
    <a:srgbClr val="FFFF9B"/>
    <a:srgbClr val="F18B8B"/>
    <a:srgbClr val="E4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varScale="1">
        <p:scale>
          <a:sx n="160" d="100"/>
          <a:sy n="160" d="100"/>
        </p:scale>
        <p:origin x="2586"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2024/5/25</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2024/5/25</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79A12FA-20CD-895F-5012-50311CE8D62D}"/>
              </a:ext>
            </a:extLst>
          </p:cNvPr>
          <p:cNvSpPr/>
          <p:nvPr/>
        </p:nvSpPr>
        <p:spPr>
          <a:xfrm>
            <a:off x="2023263" y="1211732"/>
            <a:ext cx="6750829" cy="372602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101BC8D-D9A4-7E8B-7DD9-2F15362D8584}"/>
              </a:ext>
            </a:extLst>
          </p:cNvPr>
          <p:cNvSpPr/>
          <p:nvPr/>
        </p:nvSpPr>
        <p:spPr>
          <a:xfrm>
            <a:off x="4988575" y="2737540"/>
            <a:ext cx="1998211" cy="1998211"/>
          </a:xfrm>
          <a:prstGeom prst="ellipse">
            <a:avLst/>
          </a:prstGeom>
          <a:solidFill>
            <a:srgbClr val="F1EF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E50B42-36BC-C121-D1D4-56E336907169}"/>
              </a:ext>
            </a:extLst>
          </p:cNvPr>
          <p:cNvSpPr/>
          <p:nvPr/>
        </p:nvSpPr>
        <p:spPr>
          <a:xfrm>
            <a:off x="4399571" y="2075640"/>
            <a:ext cx="1998211" cy="199821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365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rgbClr val="7F7F7F">
              <a:alpha val="47059"/>
            </a:srgbClr>
          </a:solidFill>
          <a:ln>
            <a:noFill/>
          </a:ln>
        </p:spPr>
        <p:txBody>
          <a:bodyPr wrap="square" rtlCol="0">
            <a:spAutoFit/>
          </a:bodyPr>
          <a:lstStyle/>
          <a:p>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AC6EE848-57AC-B1D5-FA75-BEEE6C574003}"/>
              </a:ext>
            </a:extLst>
          </p:cNvPr>
          <p:cNvSpPr txBox="1"/>
          <p:nvPr/>
        </p:nvSpPr>
        <p:spPr>
          <a:xfrm>
            <a:off x="0" y="762526"/>
            <a:ext cx="1894668"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CDC72AA9-A9B0-F269-5987-8C33EB8CEC81}"/>
              </a:ext>
            </a:extLst>
          </p:cNvPr>
          <p:cNvSpPr txBox="1"/>
          <p:nvPr/>
        </p:nvSpPr>
        <p:spPr>
          <a:xfrm>
            <a:off x="1894668" y="762526"/>
            <a:ext cx="10297332" cy="5470215"/>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8CC661BA-9771-CA7F-0AF0-2F3E1A0E2126}"/>
              </a:ext>
            </a:extLst>
          </p:cNvPr>
          <p:cNvSpPr txBox="1"/>
          <p:nvPr/>
        </p:nvSpPr>
        <p:spPr>
          <a:xfrm>
            <a:off x="0" y="6225554"/>
            <a:ext cx="12192000" cy="62525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0" name="テキスト ボックス 39">
            <a:extLst>
              <a:ext uri="{FF2B5EF4-FFF2-40B4-BE49-F238E27FC236}">
                <a16:creationId xmlns:a16="http://schemas.microsoft.com/office/drawing/2014/main" id="{9EE835CC-F3A3-69B7-26C0-ACD222857B5F}"/>
              </a:ext>
            </a:extLst>
          </p:cNvPr>
          <p:cNvSpPr txBox="1"/>
          <p:nvPr/>
        </p:nvSpPr>
        <p:spPr>
          <a:xfrm>
            <a:off x="0" y="0"/>
            <a:ext cx="296792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58301A3D-30BF-042E-1615-A42C03AAB3EA}"/>
              </a:ext>
            </a:extLst>
          </p:cNvPr>
          <p:cNvSpPr txBox="1"/>
          <p:nvPr/>
        </p:nvSpPr>
        <p:spPr>
          <a:xfrm>
            <a:off x="2967925" y="-6692"/>
            <a:ext cx="9224075" cy="755339"/>
          </a:xfrm>
          <a:prstGeom prst="rect">
            <a:avLst/>
          </a:prstGeom>
          <a:noFill/>
          <a:ln w="12700">
            <a:solidFill>
              <a:srgbClr val="FF0000"/>
            </a:solidFill>
          </a:ln>
        </p:spPr>
        <p:txBody>
          <a:bodyPr wrap="square" rtlCol="0">
            <a:spAutoFit/>
          </a:bodyPr>
          <a:lstStyle/>
          <a:p>
            <a:endParaRPr kumimoji="1" lang="ja-JP" altLang="en-US" dirty="0">
              <a:solidFill>
                <a:srgbClr val="FF0000"/>
              </a:solidFill>
            </a:endParaRPr>
          </a:p>
        </p:txBody>
      </p:sp>
      <p:cxnSp>
        <p:nvCxnSpPr>
          <p:cNvPr id="42" name="直線矢印コネクタ 41">
            <a:extLst>
              <a:ext uri="{FF2B5EF4-FFF2-40B4-BE49-F238E27FC236}">
                <a16:creationId xmlns:a16="http://schemas.microsoft.com/office/drawing/2014/main" id="{C0CE83F8-65C3-1890-3A80-F391430438B1}"/>
              </a:ext>
            </a:extLst>
          </p:cNvPr>
          <p:cNvCxnSpPr>
            <a:cxnSpLocks/>
          </p:cNvCxnSpPr>
          <p:nvPr/>
        </p:nvCxnSpPr>
        <p:spPr>
          <a:xfrm>
            <a:off x="221704" y="7187"/>
            <a:ext cx="0" cy="7414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452BA40B-D2A4-8C7B-9109-386D4882BDAF}"/>
              </a:ext>
            </a:extLst>
          </p:cNvPr>
          <p:cNvSpPr txBox="1"/>
          <p:nvPr/>
        </p:nvSpPr>
        <p:spPr>
          <a:xfrm>
            <a:off x="302667" y="3609074"/>
            <a:ext cx="1543050" cy="369332"/>
          </a:xfrm>
          <a:prstGeom prst="rect">
            <a:avLst/>
          </a:prstGeom>
          <a:noFill/>
        </p:spPr>
        <p:txBody>
          <a:bodyPr wrap="square" rtlCol="0">
            <a:spAutoFit/>
          </a:bodyPr>
          <a:lstStyle/>
          <a:p>
            <a:r>
              <a:rPr kumimoji="1" lang="en-US" altLang="ja-JP" dirty="0">
                <a:solidFill>
                  <a:srgbClr val="FF0000"/>
                </a:solidFill>
              </a:rPr>
              <a:t>864px(80%)</a:t>
            </a:r>
            <a:endParaRPr kumimoji="1" lang="ja-JP" altLang="en-US" dirty="0">
              <a:solidFill>
                <a:srgbClr val="FF0000"/>
              </a:solidFill>
            </a:endParaRPr>
          </a:p>
        </p:txBody>
      </p:sp>
      <p:cxnSp>
        <p:nvCxnSpPr>
          <p:cNvPr id="44" name="直線矢印コネクタ 43">
            <a:extLst>
              <a:ext uri="{FF2B5EF4-FFF2-40B4-BE49-F238E27FC236}">
                <a16:creationId xmlns:a16="http://schemas.microsoft.com/office/drawing/2014/main" id="{9D7551D2-45DD-59D5-0E3A-22EBA697D490}"/>
              </a:ext>
            </a:extLst>
          </p:cNvPr>
          <p:cNvCxnSpPr>
            <a:cxnSpLocks/>
          </p:cNvCxnSpPr>
          <p:nvPr/>
        </p:nvCxnSpPr>
        <p:spPr>
          <a:xfrm>
            <a:off x="0" y="6365169"/>
            <a:ext cx="12192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C199C64-1EC0-1B00-6E18-CA5BAF1BA65F}"/>
              </a:ext>
            </a:extLst>
          </p:cNvPr>
          <p:cNvSpPr txBox="1"/>
          <p:nvPr/>
        </p:nvSpPr>
        <p:spPr>
          <a:xfrm>
            <a:off x="1952620" y="6444484"/>
            <a:ext cx="1543050" cy="369332"/>
          </a:xfrm>
          <a:prstGeom prst="rect">
            <a:avLst/>
          </a:prstGeom>
          <a:noFill/>
        </p:spPr>
        <p:txBody>
          <a:bodyPr wrap="square" rtlCol="0">
            <a:spAutoFit/>
          </a:bodyPr>
          <a:lstStyle/>
          <a:p>
            <a:r>
              <a:rPr kumimoji="1" lang="en-US" altLang="ja-JP" dirty="0">
                <a:solidFill>
                  <a:srgbClr val="FF0000"/>
                </a:solidFill>
              </a:rPr>
              <a:t>86px(8%)</a:t>
            </a: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E3301D71-F623-56C7-D3D4-883122D67AFA}"/>
              </a:ext>
            </a:extLst>
          </p:cNvPr>
          <p:cNvCxnSpPr>
            <a:cxnSpLocks/>
          </p:cNvCxnSpPr>
          <p:nvPr/>
        </p:nvCxnSpPr>
        <p:spPr>
          <a:xfrm>
            <a:off x="1894668" y="1235957"/>
            <a:ext cx="1029733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5AF2A4F-F834-2EFE-B0A0-ED963F44D785}"/>
              </a:ext>
            </a:extLst>
          </p:cNvPr>
          <p:cNvCxnSpPr>
            <a:cxnSpLocks/>
          </p:cNvCxnSpPr>
          <p:nvPr/>
        </p:nvCxnSpPr>
        <p:spPr>
          <a:xfrm>
            <a:off x="0" y="1731257"/>
            <a:ext cx="18946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8F9DFBB-EE48-C846-869B-195C30A1900F}"/>
              </a:ext>
            </a:extLst>
          </p:cNvPr>
          <p:cNvCxnSpPr>
            <a:cxnSpLocks/>
          </p:cNvCxnSpPr>
          <p:nvPr/>
        </p:nvCxnSpPr>
        <p:spPr>
          <a:xfrm>
            <a:off x="0" y="188207"/>
            <a:ext cx="29679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89A676-5AC5-724D-3B46-957F6D673E8B}"/>
              </a:ext>
            </a:extLst>
          </p:cNvPr>
          <p:cNvCxnSpPr>
            <a:cxnSpLocks/>
          </p:cNvCxnSpPr>
          <p:nvPr/>
        </p:nvCxnSpPr>
        <p:spPr>
          <a:xfrm>
            <a:off x="2967925" y="188207"/>
            <a:ext cx="922407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EA83A32-698B-AD44-8555-CCFC742F5A89}"/>
              </a:ext>
            </a:extLst>
          </p:cNvPr>
          <p:cNvCxnSpPr>
            <a:cxnSpLocks/>
          </p:cNvCxnSpPr>
          <p:nvPr/>
        </p:nvCxnSpPr>
        <p:spPr>
          <a:xfrm>
            <a:off x="302667" y="748647"/>
            <a:ext cx="0" cy="547690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9B2BA83B-A5E0-016B-D99D-8BFAAFBB3F85}"/>
              </a:ext>
            </a:extLst>
          </p:cNvPr>
          <p:cNvCxnSpPr>
            <a:cxnSpLocks/>
          </p:cNvCxnSpPr>
          <p:nvPr/>
        </p:nvCxnSpPr>
        <p:spPr>
          <a:xfrm>
            <a:off x="1894668" y="6232741"/>
            <a:ext cx="0" cy="60419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1AF3DC0-000E-8A05-E1E7-A6B959BDFF70}"/>
              </a:ext>
            </a:extLst>
          </p:cNvPr>
          <p:cNvSpPr txBox="1"/>
          <p:nvPr/>
        </p:nvSpPr>
        <p:spPr>
          <a:xfrm>
            <a:off x="7445462" y="6336840"/>
            <a:ext cx="2089059" cy="369332"/>
          </a:xfrm>
          <a:prstGeom prst="rect">
            <a:avLst/>
          </a:prstGeom>
          <a:noFill/>
        </p:spPr>
        <p:txBody>
          <a:bodyPr wrap="square" rtlCol="0">
            <a:spAutoFit/>
          </a:bodyPr>
          <a:lstStyle/>
          <a:p>
            <a:r>
              <a:rPr kumimoji="1" lang="en-US" altLang="ja-JP" dirty="0">
                <a:solidFill>
                  <a:srgbClr val="FF0000"/>
                </a:solidFill>
              </a:rPr>
              <a:t>1920px(100%)</a:t>
            </a:r>
            <a:endParaRPr kumimoji="1" lang="ja-JP" altLang="en-US" dirty="0">
              <a:solidFill>
                <a:srgbClr val="FF0000"/>
              </a:solidFill>
            </a:endParaRPr>
          </a:p>
        </p:txBody>
      </p:sp>
      <p:sp>
        <p:nvSpPr>
          <p:cNvPr id="63" name="テキスト ボックス 62">
            <a:extLst>
              <a:ext uri="{FF2B5EF4-FFF2-40B4-BE49-F238E27FC236}">
                <a16:creationId xmlns:a16="http://schemas.microsoft.com/office/drawing/2014/main" id="{8714BB9D-6B83-3094-6672-2843D0EC2E0F}"/>
              </a:ext>
            </a:extLst>
          </p:cNvPr>
          <p:cNvSpPr txBox="1"/>
          <p:nvPr/>
        </p:nvSpPr>
        <p:spPr>
          <a:xfrm>
            <a:off x="258849" y="1340057"/>
            <a:ext cx="2089059" cy="369332"/>
          </a:xfrm>
          <a:prstGeom prst="rect">
            <a:avLst/>
          </a:prstGeom>
          <a:noFill/>
        </p:spPr>
        <p:txBody>
          <a:bodyPr wrap="square" rtlCol="0">
            <a:spAutoFit/>
          </a:bodyPr>
          <a:lstStyle/>
          <a:p>
            <a:r>
              <a:rPr kumimoji="1" lang="en-US" altLang="ja-JP" dirty="0">
                <a:solidFill>
                  <a:srgbClr val="FF0000"/>
                </a:solidFill>
              </a:rPr>
              <a:t>288px(15%)</a:t>
            </a:r>
            <a:endParaRPr kumimoji="1" lang="ja-JP" altLang="en-US" dirty="0">
              <a:solidFill>
                <a:srgbClr val="FF0000"/>
              </a:solidFill>
            </a:endParaRPr>
          </a:p>
        </p:txBody>
      </p:sp>
      <p:sp>
        <p:nvSpPr>
          <p:cNvPr id="64" name="テキスト ボックス 63">
            <a:extLst>
              <a:ext uri="{FF2B5EF4-FFF2-40B4-BE49-F238E27FC236}">
                <a16:creationId xmlns:a16="http://schemas.microsoft.com/office/drawing/2014/main" id="{7F1EF3F6-0EB7-74B9-1EB2-76E39CFA1E4C}"/>
              </a:ext>
            </a:extLst>
          </p:cNvPr>
          <p:cNvSpPr txBox="1"/>
          <p:nvPr/>
        </p:nvSpPr>
        <p:spPr>
          <a:xfrm>
            <a:off x="6578686" y="1235957"/>
            <a:ext cx="2089059" cy="369332"/>
          </a:xfrm>
          <a:prstGeom prst="rect">
            <a:avLst/>
          </a:prstGeom>
          <a:noFill/>
        </p:spPr>
        <p:txBody>
          <a:bodyPr wrap="square" rtlCol="0">
            <a:spAutoFit/>
          </a:bodyPr>
          <a:lstStyle/>
          <a:p>
            <a:r>
              <a:rPr kumimoji="1" lang="en-US" altLang="ja-JP" dirty="0">
                <a:solidFill>
                  <a:srgbClr val="FF0000"/>
                </a:solidFill>
              </a:rPr>
              <a:t>1632px(85%)</a:t>
            </a:r>
            <a:endParaRPr kumimoji="1" lang="ja-JP" altLang="en-US" dirty="0">
              <a:solidFill>
                <a:srgbClr val="FF0000"/>
              </a:solidFill>
            </a:endParaRPr>
          </a:p>
        </p:txBody>
      </p:sp>
      <p:sp>
        <p:nvSpPr>
          <p:cNvPr id="65" name="テキスト ボックス 64">
            <a:extLst>
              <a:ext uri="{FF2B5EF4-FFF2-40B4-BE49-F238E27FC236}">
                <a16:creationId xmlns:a16="http://schemas.microsoft.com/office/drawing/2014/main" id="{CC506ECE-D1BF-56FB-F449-744C7769FE3A}"/>
              </a:ext>
            </a:extLst>
          </p:cNvPr>
          <p:cNvSpPr txBox="1"/>
          <p:nvPr/>
        </p:nvSpPr>
        <p:spPr>
          <a:xfrm>
            <a:off x="1406611" y="168871"/>
            <a:ext cx="2089059" cy="369332"/>
          </a:xfrm>
          <a:prstGeom prst="rect">
            <a:avLst/>
          </a:prstGeom>
          <a:noFill/>
        </p:spPr>
        <p:txBody>
          <a:bodyPr wrap="square" rtlCol="0">
            <a:spAutoFit/>
          </a:bodyPr>
          <a:lstStyle/>
          <a:p>
            <a:r>
              <a:rPr kumimoji="1" lang="en-US" altLang="ja-JP" dirty="0">
                <a:solidFill>
                  <a:srgbClr val="FF0000"/>
                </a:solidFill>
              </a:rPr>
              <a:t>480px(25%)</a:t>
            </a: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E6C90BAE-C927-1736-DAF8-5B1627326B28}"/>
              </a:ext>
            </a:extLst>
          </p:cNvPr>
          <p:cNvSpPr txBox="1"/>
          <p:nvPr/>
        </p:nvSpPr>
        <p:spPr>
          <a:xfrm>
            <a:off x="6411312" y="181547"/>
            <a:ext cx="2089059" cy="369332"/>
          </a:xfrm>
          <a:prstGeom prst="rect">
            <a:avLst/>
          </a:prstGeom>
          <a:noFill/>
        </p:spPr>
        <p:txBody>
          <a:bodyPr wrap="square" rtlCol="0">
            <a:spAutoFit/>
          </a:bodyPr>
          <a:lstStyle/>
          <a:p>
            <a:r>
              <a:rPr kumimoji="1" lang="en-US" altLang="ja-JP" dirty="0">
                <a:solidFill>
                  <a:srgbClr val="FF0000"/>
                </a:solidFill>
              </a:rPr>
              <a:t>1440px(75%)</a:t>
            </a:r>
            <a:endParaRPr kumimoji="1" lang="ja-JP" altLang="en-US" dirty="0">
              <a:solidFill>
                <a:srgbClr val="FF0000"/>
              </a:solidFill>
            </a:endParaRPr>
          </a:p>
        </p:txBody>
      </p:sp>
      <p:sp>
        <p:nvSpPr>
          <p:cNvPr id="67" name="テキスト ボックス 66">
            <a:extLst>
              <a:ext uri="{FF2B5EF4-FFF2-40B4-BE49-F238E27FC236}">
                <a16:creationId xmlns:a16="http://schemas.microsoft.com/office/drawing/2014/main" id="{057DE26E-69AC-9A4B-7B08-4AFDA4B28271}"/>
              </a:ext>
            </a:extLst>
          </p:cNvPr>
          <p:cNvSpPr txBox="1"/>
          <p:nvPr/>
        </p:nvSpPr>
        <p:spPr>
          <a:xfrm>
            <a:off x="239969" y="357078"/>
            <a:ext cx="1543050" cy="369332"/>
          </a:xfrm>
          <a:prstGeom prst="rect">
            <a:avLst/>
          </a:prstGeom>
          <a:noFill/>
        </p:spPr>
        <p:txBody>
          <a:bodyPr wrap="square" rtlCol="0">
            <a:spAutoFit/>
          </a:bodyPr>
          <a:lstStyle/>
          <a:p>
            <a:r>
              <a:rPr kumimoji="1" lang="en-US" altLang="ja-JP" dirty="0">
                <a:solidFill>
                  <a:srgbClr val="FF0000"/>
                </a:solidFill>
              </a:rPr>
              <a:t>130px(12%)</a:t>
            </a:r>
            <a:endParaRPr kumimoji="1" lang="ja-JP" altLang="en-US" dirty="0">
              <a:solidFill>
                <a:srgbClr val="FF0000"/>
              </a:solidFill>
            </a:endParaRPr>
          </a:p>
        </p:txBody>
      </p:sp>
      <p:sp>
        <p:nvSpPr>
          <p:cNvPr id="68" name="テキスト ボックス 67">
            <a:extLst>
              <a:ext uri="{FF2B5EF4-FFF2-40B4-BE49-F238E27FC236}">
                <a16:creationId xmlns:a16="http://schemas.microsoft.com/office/drawing/2014/main" id="{DE2ABA06-C612-FCB3-C4C2-BB5658CEFBDC}"/>
              </a:ext>
            </a:extLst>
          </p:cNvPr>
          <p:cNvSpPr txBox="1"/>
          <p:nvPr/>
        </p:nvSpPr>
        <p:spPr>
          <a:xfrm>
            <a:off x="302666" y="2416019"/>
            <a:ext cx="1543050" cy="369332"/>
          </a:xfrm>
          <a:prstGeom prst="rect">
            <a:avLst/>
          </a:prstGeom>
          <a:noFill/>
        </p:spPr>
        <p:txBody>
          <a:bodyPr wrap="square" rtlCol="0">
            <a:spAutoFit/>
          </a:bodyPr>
          <a:lstStyle/>
          <a:p>
            <a:r>
              <a:rPr kumimoji="1" lang="en-US" altLang="ja-JP" dirty="0" err="1">
                <a:solidFill>
                  <a:srgbClr val="FF0000"/>
                </a:solidFill>
              </a:rPr>
              <a:t>LeftContent</a:t>
            </a:r>
            <a:endParaRPr kumimoji="1" lang="ja-JP" altLang="en-US" dirty="0">
              <a:solidFill>
                <a:srgbClr val="FF0000"/>
              </a:solidFill>
            </a:endParaRPr>
          </a:p>
        </p:txBody>
      </p:sp>
      <p:sp>
        <p:nvSpPr>
          <p:cNvPr id="69" name="テキスト ボックス 68">
            <a:extLst>
              <a:ext uri="{FF2B5EF4-FFF2-40B4-BE49-F238E27FC236}">
                <a16:creationId xmlns:a16="http://schemas.microsoft.com/office/drawing/2014/main" id="{1346DB63-3153-81CA-1894-721BD6E7668F}"/>
              </a:ext>
            </a:extLst>
          </p:cNvPr>
          <p:cNvSpPr txBox="1"/>
          <p:nvPr/>
        </p:nvSpPr>
        <p:spPr>
          <a:xfrm>
            <a:off x="8337550" y="1401147"/>
            <a:ext cx="1701800" cy="369332"/>
          </a:xfrm>
          <a:prstGeom prst="rect">
            <a:avLst/>
          </a:prstGeom>
          <a:noFill/>
        </p:spPr>
        <p:txBody>
          <a:bodyPr wrap="square" rtlCol="0">
            <a:spAutoFit/>
          </a:bodyPr>
          <a:lstStyle/>
          <a:p>
            <a:r>
              <a:rPr kumimoji="1" lang="en-US" altLang="ja-JP" dirty="0" err="1">
                <a:solidFill>
                  <a:srgbClr val="FF0000"/>
                </a:solidFill>
              </a:rPr>
              <a:t>RightContent</a:t>
            </a:r>
            <a:endParaRPr kumimoji="1" lang="ja-JP" altLang="en-US" dirty="0">
              <a:solidFill>
                <a:srgbClr val="FF0000"/>
              </a:solidFill>
            </a:endParaRPr>
          </a:p>
        </p:txBody>
      </p:sp>
      <p:sp>
        <p:nvSpPr>
          <p:cNvPr id="70" name="テキスト ボックス 69">
            <a:extLst>
              <a:ext uri="{FF2B5EF4-FFF2-40B4-BE49-F238E27FC236}">
                <a16:creationId xmlns:a16="http://schemas.microsoft.com/office/drawing/2014/main" id="{108A9976-27E3-3762-134C-C46D29730FD5}"/>
              </a:ext>
            </a:extLst>
          </p:cNvPr>
          <p:cNvSpPr txBox="1"/>
          <p:nvPr/>
        </p:nvSpPr>
        <p:spPr>
          <a:xfrm>
            <a:off x="4895850" y="6437033"/>
            <a:ext cx="1911350" cy="369332"/>
          </a:xfrm>
          <a:prstGeom prst="rect">
            <a:avLst/>
          </a:prstGeom>
          <a:noFill/>
        </p:spPr>
        <p:txBody>
          <a:bodyPr wrap="square" rtlCol="0">
            <a:spAutoFit/>
          </a:bodyPr>
          <a:lstStyle/>
          <a:p>
            <a:r>
              <a:rPr kumimoji="1" lang="en-US" altLang="ja-JP" dirty="0">
                <a:solidFill>
                  <a:srgbClr val="FF0000"/>
                </a:solidFill>
              </a:rPr>
              <a:t>Footer</a:t>
            </a: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BA2EF098-19E0-A24F-6CD6-413042496334}"/>
              </a:ext>
            </a:extLst>
          </p:cNvPr>
          <p:cNvSpPr txBox="1"/>
          <p:nvPr/>
        </p:nvSpPr>
        <p:spPr>
          <a:xfrm>
            <a:off x="4849336" y="460316"/>
            <a:ext cx="2317750" cy="369332"/>
          </a:xfrm>
          <a:prstGeom prst="rect">
            <a:avLst/>
          </a:prstGeom>
          <a:noFill/>
        </p:spPr>
        <p:txBody>
          <a:bodyPr wrap="square" rtlCol="0">
            <a:spAutoFit/>
          </a:bodyPr>
          <a:lstStyle/>
          <a:p>
            <a:r>
              <a:rPr kumimoji="1" lang="en-US" altLang="ja-JP" dirty="0" err="1">
                <a:solidFill>
                  <a:srgbClr val="FF0000"/>
                </a:solidFill>
              </a:rPr>
              <a:t>NavigationMenu</a:t>
            </a:r>
            <a:endParaRPr kumimoji="1" lang="ja-JP" altLang="en-US" dirty="0">
              <a:solidFill>
                <a:srgbClr val="FF0000"/>
              </a:solidFill>
            </a:endParaRPr>
          </a:p>
        </p:txBody>
      </p:sp>
      <p:sp>
        <p:nvSpPr>
          <p:cNvPr id="72" name="テキスト ボックス 71">
            <a:extLst>
              <a:ext uri="{FF2B5EF4-FFF2-40B4-BE49-F238E27FC236}">
                <a16:creationId xmlns:a16="http://schemas.microsoft.com/office/drawing/2014/main" id="{9943BB94-CE1C-4419-8447-66AE862D2963}"/>
              </a:ext>
            </a:extLst>
          </p:cNvPr>
          <p:cNvSpPr txBox="1"/>
          <p:nvPr/>
        </p:nvSpPr>
        <p:spPr>
          <a:xfrm>
            <a:off x="1728119" y="409128"/>
            <a:ext cx="1701800" cy="369332"/>
          </a:xfrm>
          <a:prstGeom prst="rect">
            <a:avLst/>
          </a:prstGeom>
          <a:noFill/>
        </p:spPr>
        <p:txBody>
          <a:bodyPr wrap="square" rtlCol="0">
            <a:spAutoFit/>
          </a:bodyPr>
          <a:lstStyle/>
          <a:p>
            <a:r>
              <a:rPr lang="en-US" altLang="ja-JP" dirty="0" err="1">
                <a:solidFill>
                  <a:srgbClr val="FF0000"/>
                </a:solidFill>
              </a:rPr>
              <a:t>P</a:t>
            </a:r>
            <a:r>
              <a:rPr kumimoji="1" lang="en-US" altLang="ja-JP" dirty="0" err="1">
                <a:solidFill>
                  <a:srgbClr val="FF0000"/>
                </a:solidFill>
              </a:rPr>
              <a:t>ageTitle</a:t>
            </a:r>
            <a:endParaRPr kumimoji="1" lang="ja-JP" altLang="en-US" dirty="0">
              <a:solidFill>
                <a:srgbClr val="FF0000"/>
              </a:solidFill>
            </a:endParaRPr>
          </a:p>
        </p:txBody>
      </p:sp>
      <p:sp>
        <p:nvSpPr>
          <p:cNvPr id="2" name="正方形/長方形 1">
            <a:extLst>
              <a:ext uri="{FF2B5EF4-FFF2-40B4-BE49-F238E27FC236}">
                <a16:creationId xmlns:a16="http://schemas.microsoft.com/office/drawing/2014/main" id="{1297CED3-22EE-2119-46F5-7FE5BFE4BC86}"/>
              </a:ext>
            </a:extLst>
          </p:cNvPr>
          <p:cNvSpPr/>
          <p:nvPr/>
        </p:nvSpPr>
        <p:spPr>
          <a:xfrm>
            <a:off x="3789336" y="2374498"/>
            <a:ext cx="6332220" cy="2991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Grid</a:t>
            </a:r>
            <a:r>
              <a:rPr kumimoji="1" lang="ja-JP" altLang="en-US" dirty="0"/>
              <a:t>デザイン</a:t>
            </a:r>
          </a:p>
        </p:txBody>
      </p:sp>
      <p:sp>
        <p:nvSpPr>
          <p:cNvPr id="3" name="正方形/長方形 2">
            <a:extLst>
              <a:ext uri="{FF2B5EF4-FFF2-40B4-BE49-F238E27FC236}">
                <a16:creationId xmlns:a16="http://schemas.microsoft.com/office/drawing/2014/main" id="{5D8F07ED-1436-792F-DEB4-687D027B4360}"/>
              </a:ext>
            </a:extLst>
          </p:cNvPr>
          <p:cNvSpPr/>
          <p:nvPr/>
        </p:nvSpPr>
        <p:spPr>
          <a:xfrm>
            <a:off x="-2462123" y="-25833"/>
            <a:ext cx="2310790"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a:t>
            </a:r>
            <a:r>
              <a:rPr kumimoji="1" lang="ja-JP" altLang="en-US" dirty="0"/>
              <a:t>％</a:t>
            </a:r>
          </a:p>
        </p:txBody>
      </p:sp>
      <p:sp>
        <p:nvSpPr>
          <p:cNvPr id="5" name="正方形/長方形 4">
            <a:extLst>
              <a:ext uri="{FF2B5EF4-FFF2-40B4-BE49-F238E27FC236}">
                <a16:creationId xmlns:a16="http://schemas.microsoft.com/office/drawing/2014/main" id="{11CE919C-D142-AA85-265B-906B71ABFC93}"/>
              </a:ext>
            </a:extLst>
          </p:cNvPr>
          <p:cNvSpPr/>
          <p:nvPr/>
        </p:nvSpPr>
        <p:spPr>
          <a:xfrm>
            <a:off x="-2462123" y="742069"/>
            <a:ext cx="2310790" cy="5490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auto</a:t>
            </a:r>
            <a:endParaRPr kumimoji="1" lang="ja-JP" altLang="en-US" dirty="0"/>
          </a:p>
        </p:txBody>
      </p:sp>
      <p:sp>
        <p:nvSpPr>
          <p:cNvPr id="6" name="正方形/長方形 5">
            <a:extLst>
              <a:ext uri="{FF2B5EF4-FFF2-40B4-BE49-F238E27FC236}">
                <a16:creationId xmlns:a16="http://schemas.microsoft.com/office/drawing/2014/main" id="{71798D08-DE6F-4355-4563-D720AC87CB85}"/>
              </a:ext>
            </a:extLst>
          </p:cNvPr>
          <p:cNvSpPr/>
          <p:nvPr/>
        </p:nvSpPr>
        <p:spPr>
          <a:xfrm>
            <a:off x="-2462123" y="6232327"/>
            <a:ext cx="2310790" cy="62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7" name="正方形/長方形 6">
            <a:extLst>
              <a:ext uri="{FF2B5EF4-FFF2-40B4-BE49-F238E27FC236}">
                <a16:creationId xmlns:a16="http://schemas.microsoft.com/office/drawing/2014/main" id="{19D1E6A4-5E5B-7280-E01E-80790D371485}"/>
              </a:ext>
            </a:extLst>
          </p:cNvPr>
          <p:cNvSpPr/>
          <p:nvPr/>
        </p:nvSpPr>
        <p:spPr>
          <a:xfrm>
            <a:off x="0" y="-885355"/>
            <a:ext cx="1894668"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15</a:t>
            </a:r>
            <a:r>
              <a:rPr kumimoji="1" lang="ja-JP" altLang="en-US" dirty="0"/>
              <a:t>％</a:t>
            </a:r>
          </a:p>
        </p:txBody>
      </p:sp>
      <p:sp>
        <p:nvSpPr>
          <p:cNvPr id="8" name="正方形/長方形 7">
            <a:extLst>
              <a:ext uri="{FF2B5EF4-FFF2-40B4-BE49-F238E27FC236}">
                <a16:creationId xmlns:a16="http://schemas.microsoft.com/office/drawing/2014/main" id="{11666AB1-6739-DBCA-7864-EFE1C3138212}"/>
              </a:ext>
            </a:extLst>
          </p:cNvPr>
          <p:cNvSpPr/>
          <p:nvPr/>
        </p:nvSpPr>
        <p:spPr>
          <a:xfrm>
            <a:off x="1894668" y="-885355"/>
            <a:ext cx="1073257"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10</a:t>
            </a:r>
            <a:r>
              <a:rPr kumimoji="1" lang="ja-JP" altLang="en-US" dirty="0"/>
              <a:t>％</a:t>
            </a:r>
          </a:p>
        </p:txBody>
      </p:sp>
      <p:sp>
        <p:nvSpPr>
          <p:cNvPr id="9" name="正方形/長方形 8">
            <a:extLst>
              <a:ext uri="{FF2B5EF4-FFF2-40B4-BE49-F238E27FC236}">
                <a16:creationId xmlns:a16="http://schemas.microsoft.com/office/drawing/2014/main" id="{46588FFF-0826-ADDC-50B9-9F8909C8898A}"/>
              </a:ext>
            </a:extLst>
          </p:cNvPr>
          <p:cNvSpPr/>
          <p:nvPr/>
        </p:nvSpPr>
        <p:spPr>
          <a:xfrm>
            <a:off x="2967925" y="-878324"/>
            <a:ext cx="9224075" cy="78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75</a:t>
            </a:r>
            <a:r>
              <a:rPr kumimoji="1" lang="ja-JP" altLang="en-US" dirty="0"/>
              <a:t>％</a:t>
            </a:r>
          </a:p>
        </p:txBody>
      </p:sp>
    </p:spTree>
    <p:extLst>
      <p:ext uri="{BB962C8B-B14F-4D97-AF65-F5344CB8AC3E}">
        <p14:creationId xmlns:p14="http://schemas.microsoft.com/office/powerpoint/2010/main" val="196217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35FB21D-B0B9-7E33-8295-5E06C659D139}"/>
              </a:ext>
            </a:extLst>
          </p:cNvPr>
          <p:cNvPicPr>
            <a:picLocks noChangeAspect="1"/>
          </p:cNvPicPr>
          <p:nvPr/>
        </p:nvPicPr>
        <p:blipFill>
          <a:blip r:embed="rId2"/>
          <a:stretch>
            <a:fillRect/>
          </a:stretch>
        </p:blipFill>
        <p:spPr>
          <a:xfrm>
            <a:off x="-171451" y="-69326"/>
            <a:ext cx="12357181" cy="6927326"/>
          </a:xfrm>
          <a:prstGeom prst="rect">
            <a:avLst/>
          </a:prstGeom>
        </p:spPr>
      </p:pic>
      <p:sp>
        <p:nvSpPr>
          <p:cNvPr id="6" name="テキスト ボックス 5">
            <a:extLst>
              <a:ext uri="{FF2B5EF4-FFF2-40B4-BE49-F238E27FC236}">
                <a16:creationId xmlns:a16="http://schemas.microsoft.com/office/drawing/2014/main" id="{113183DE-AAB5-C76E-0069-D4D2BA4C2C83}"/>
              </a:ext>
            </a:extLst>
          </p:cNvPr>
          <p:cNvSpPr txBox="1"/>
          <p:nvPr/>
        </p:nvSpPr>
        <p:spPr>
          <a:xfrm>
            <a:off x="166051" y="142304"/>
            <a:ext cx="2739074" cy="51968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9" name="テキスト ボックス 8">
            <a:extLst>
              <a:ext uri="{FF2B5EF4-FFF2-40B4-BE49-F238E27FC236}">
                <a16:creationId xmlns:a16="http://schemas.microsoft.com/office/drawing/2014/main" id="{6A1CF3E4-0F62-A82C-F240-31433270A07A}"/>
              </a:ext>
            </a:extLst>
          </p:cNvPr>
          <p:cNvSpPr txBox="1"/>
          <p:nvPr/>
        </p:nvSpPr>
        <p:spPr>
          <a:xfrm>
            <a:off x="166051" y="770954"/>
            <a:ext cx="1615124" cy="5453634"/>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0" name="テキスト ボックス 9">
            <a:extLst>
              <a:ext uri="{FF2B5EF4-FFF2-40B4-BE49-F238E27FC236}">
                <a16:creationId xmlns:a16="http://schemas.microsoft.com/office/drawing/2014/main" id="{66282D27-3C1F-C725-0333-2692C8A837BE}"/>
              </a:ext>
            </a:extLst>
          </p:cNvPr>
          <p:cNvSpPr txBox="1"/>
          <p:nvPr/>
        </p:nvSpPr>
        <p:spPr>
          <a:xfrm>
            <a:off x="2991721" y="460222"/>
            <a:ext cx="7463474" cy="267272"/>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sp>
        <p:nvSpPr>
          <p:cNvPr id="11" name="テキスト ボックス 10">
            <a:extLst>
              <a:ext uri="{FF2B5EF4-FFF2-40B4-BE49-F238E27FC236}">
                <a16:creationId xmlns:a16="http://schemas.microsoft.com/office/drawing/2014/main" id="{3C396497-D5D3-5FEB-E51B-85A2B8A3304B}"/>
              </a:ext>
            </a:extLst>
          </p:cNvPr>
          <p:cNvSpPr txBox="1"/>
          <p:nvPr/>
        </p:nvSpPr>
        <p:spPr>
          <a:xfrm>
            <a:off x="1899600" y="780478"/>
            <a:ext cx="9963787" cy="544410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3" name="直線矢印コネクタ 12">
            <a:extLst>
              <a:ext uri="{FF2B5EF4-FFF2-40B4-BE49-F238E27FC236}">
                <a16:creationId xmlns:a16="http://schemas.microsoft.com/office/drawing/2014/main" id="{0325B9C2-7C62-DD80-1AB6-115CFEA63AC4}"/>
              </a:ext>
            </a:extLst>
          </p:cNvPr>
          <p:cNvCxnSpPr>
            <a:cxnSpLocks/>
            <a:stCxn id="10" idx="3"/>
          </p:cNvCxnSpPr>
          <p:nvPr/>
        </p:nvCxnSpPr>
        <p:spPr>
          <a:xfrm flipV="1">
            <a:off x="10455195" y="572801"/>
            <a:ext cx="1736805" cy="3066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AAB6F00-D354-7702-2167-97AAB5061517}"/>
              </a:ext>
            </a:extLst>
          </p:cNvPr>
          <p:cNvSpPr txBox="1"/>
          <p:nvPr/>
        </p:nvSpPr>
        <p:spPr>
          <a:xfrm>
            <a:off x="6578686" y="90890"/>
            <a:ext cx="2089059" cy="369332"/>
          </a:xfrm>
          <a:prstGeom prst="rect">
            <a:avLst/>
          </a:prstGeom>
          <a:noFill/>
          <a:ln>
            <a:noFill/>
          </a:ln>
        </p:spPr>
        <p:txBody>
          <a:bodyPr wrap="square" rtlCol="0">
            <a:spAutoFit/>
          </a:bodyPr>
          <a:lstStyle/>
          <a:p>
            <a:r>
              <a:rPr lang="en-US" altLang="ja-JP" dirty="0">
                <a:solidFill>
                  <a:srgbClr val="FFC000"/>
                </a:solidFill>
              </a:rPr>
              <a:t>65</a:t>
            </a:r>
            <a:r>
              <a:rPr kumimoji="1" lang="en-US" altLang="ja-JP" dirty="0">
                <a:solidFill>
                  <a:srgbClr val="FFC000"/>
                </a:solidFill>
              </a:rPr>
              <a:t>px(50%)</a:t>
            </a:r>
            <a:endParaRPr kumimoji="1" lang="ja-JP" altLang="en-US" dirty="0">
              <a:solidFill>
                <a:srgbClr val="FFC000"/>
              </a:solidFill>
            </a:endParaRPr>
          </a:p>
        </p:txBody>
      </p:sp>
      <p:sp>
        <p:nvSpPr>
          <p:cNvPr id="17" name="テキスト ボックス 16">
            <a:extLst>
              <a:ext uri="{FF2B5EF4-FFF2-40B4-BE49-F238E27FC236}">
                <a16:creationId xmlns:a16="http://schemas.microsoft.com/office/drawing/2014/main" id="{F6587CC7-92BF-C7D1-F46E-C180FFDD093B}"/>
              </a:ext>
            </a:extLst>
          </p:cNvPr>
          <p:cNvSpPr txBox="1"/>
          <p:nvPr/>
        </p:nvSpPr>
        <p:spPr>
          <a:xfrm>
            <a:off x="5676899" y="6515097"/>
            <a:ext cx="857251" cy="206619"/>
          </a:xfrm>
          <a:prstGeom prst="rect">
            <a:avLst/>
          </a:prstGeom>
          <a:noFill/>
          <a:ln w="12700">
            <a:solidFill>
              <a:srgbClr val="FFC000"/>
            </a:solidFill>
          </a:ln>
        </p:spPr>
        <p:txBody>
          <a:bodyPr wrap="square" rtlCol="0">
            <a:spAutoFit/>
          </a:bodyPr>
          <a:lstStyle/>
          <a:p>
            <a:endParaRPr kumimoji="1" lang="ja-JP" altLang="en-US" dirty="0">
              <a:solidFill>
                <a:srgbClr val="FF0000"/>
              </a:solidFill>
            </a:endParaRPr>
          </a:p>
        </p:txBody>
      </p:sp>
      <p:cxnSp>
        <p:nvCxnSpPr>
          <p:cNvPr id="19" name="直線矢印コネクタ 18">
            <a:extLst>
              <a:ext uri="{FF2B5EF4-FFF2-40B4-BE49-F238E27FC236}">
                <a16:creationId xmlns:a16="http://schemas.microsoft.com/office/drawing/2014/main" id="{5EDCF70A-D8D6-991C-5D7D-FE2F8521FD16}"/>
              </a:ext>
            </a:extLst>
          </p:cNvPr>
          <p:cNvCxnSpPr>
            <a:cxnSpLocks/>
          </p:cNvCxnSpPr>
          <p:nvPr/>
        </p:nvCxnSpPr>
        <p:spPr>
          <a:xfrm flipV="1">
            <a:off x="6578686" y="0"/>
            <a:ext cx="0" cy="461391"/>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E41B9F5-DB36-664B-7674-DCCE2627B3F3}"/>
              </a:ext>
            </a:extLst>
          </p:cNvPr>
          <p:cNvCxnSpPr>
            <a:cxnSpLocks/>
          </p:cNvCxnSpPr>
          <p:nvPr/>
        </p:nvCxnSpPr>
        <p:spPr>
          <a:xfrm flipV="1">
            <a:off x="1335174" y="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84873F9-4696-880C-1F4E-9EBA99FB816C}"/>
              </a:ext>
            </a:extLst>
          </p:cNvPr>
          <p:cNvCxnSpPr>
            <a:cxnSpLocks/>
          </p:cNvCxnSpPr>
          <p:nvPr/>
        </p:nvCxnSpPr>
        <p:spPr>
          <a:xfrm flipV="1">
            <a:off x="1487574" y="628650"/>
            <a:ext cx="0" cy="14230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858364-4452-D697-35B8-A2B59F0700AA}"/>
              </a:ext>
            </a:extLst>
          </p:cNvPr>
          <p:cNvCxnSpPr>
            <a:cxnSpLocks/>
          </p:cNvCxnSpPr>
          <p:nvPr/>
        </p:nvCxnSpPr>
        <p:spPr>
          <a:xfrm flipV="1">
            <a:off x="0" y="5350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4A02E07-3177-BBED-6A9B-CF5BBBD12CCC}"/>
              </a:ext>
            </a:extLst>
          </p:cNvPr>
          <p:cNvCxnSpPr>
            <a:cxnSpLocks/>
          </p:cNvCxnSpPr>
          <p:nvPr/>
        </p:nvCxnSpPr>
        <p:spPr>
          <a:xfrm flipV="1">
            <a:off x="2822099" y="571957"/>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923805B-EE15-521A-D092-417416D6CF8F}"/>
              </a:ext>
            </a:extLst>
          </p:cNvPr>
          <p:cNvCxnSpPr>
            <a:cxnSpLocks/>
          </p:cNvCxnSpPr>
          <p:nvPr/>
        </p:nvCxnSpPr>
        <p:spPr>
          <a:xfrm flipV="1">
            <a:off x="1776295" y="158380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24AAEA1-B797-B3E5-D313-C0DEF71C439F}"/>
              </a:ext>
            </a:extLst>
          </p:cNvPr>
          <p:cNvCxnSpPr>
            <a:cxnSpLocks/>
          </p:cNvCxnSpPr>
          <p:nvPr/>
        </p:nvCxnSpPr>
        <p:spPr>
          <a:xfrm flipV="1">
            <a:off x="23813" y="2326750"/>
            <a:ext cx="166051" cy="201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0AC27F1-E52B-0E5A-B77C-2858763C84BC}"/>
              </a:ext>
            </a:extLst>
          </p:cNvPr>
          <p:cNvCxnSpPr>
            <a:cxnSpLocks/>
          </p:cNvCxnSpPr>
          <p:nvPr/>
        </p:nvCxnSpPr>
        <p:spPr>
          <a:xfrm>
            <a:off x="11863387" y="1962051"/>
            <a:ext cx="298530"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3C58EE5-EDDF-98B0-37E4-FB7E2384D6BB}"/>
              </a:ext>
            </a:extLst>
          </p:cNvPr>
          <p:cNvCxnSpPr>
            <a:cxnSpLocks/>
          </p:cNvCxnSpPr>
          <p:nvPr/>
        </p:nvCxnSpPr>
        <p:spPr>
          <a:xfrm>
            <a:off x="5866592" y="6224587"/>
            <a:ext cx="0" cy="27731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4276563-7179-4DE9-4BD3-1E3086D29010}"/>
              </a:ext>
            </a:extLst>
          </p:cNvPr>
          <p:cNvCxnSpPr>
            <a:cxnSpLocks/>
          </p:cNvCxnSpPr>
          <p:nvPr/>
        </p:nvCxnSpPr>
        <p:spPr>
          <a:xfrm>
            <a:off x="5814204" y="6721716"/>
            <a:ext cx="0" cy="136284"/>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D57E-620D-798E-5589-3C2E14B0F75D}"/>
              </a:ext>
            </a:extLst>
          </p:cNvPr>
          <p:cNvSpPr txBox="1"/>
          <p:nvPr/>
        </p:nvSpPr>
        <p:spPr>
          <a:xfrm>
            <a:off x="10517907" y="201515"/>
            <a:ext cx="1736803" cy="369332"/>
          </a:xfrm>
          <a:prstGeom prst="rect">
            <a:avLst/>
          </a:prstGeom>
          <a:noFill/>
          <a:ln>
            <a:noFill/>
          </a:ln>
        </p:spPr>
        <p:txBody>
          <a:bodyPr wrap="square" rtlCol="0">
            <a:spAutoFit/>
          </a:bodyPr>
          <a:lstStyle/>
          <a:p>
            <a:r>
              <a:rPr lang="en-US" altLang="ja-JP" dirty="0">
                <a:solidFill>
                  <a:srgbClr val="FFC000"/>
                </a:solidFill>
              </a:rPr>
              <a:t>190</a:t>
            </a:r>
            <a:r>
              <a:rPr kumimoji="1" lang="en-US" altLang="ja-JP" dirty="0">
                <a:solidFill>
                  <a:srgbClr val="FFC000"/>
                </a:solidFill>
              </a:rPr>
              <a:t>px(13.2%)</a:t>
            </a:r>
            <a:endParaRPr kumimoji="1" lang="ja-JP" altLang="en-US" dirty="0">
              <a:solidFill>
                <a:srgbClr val="FFC000"/>
              </a:solidFill>
            </a:endParaRPr>
          </a:p>
        </p:txBody>
      </p:sp>
      <p:sp>
        <p:nvSpPr>
          <p:cNvPr id="53" name="テキスト ボックス 52">
            <a:extLst>
              <a:ext uri="{FF2B5EF4-FFF2-40B4-BE49-F238E27FC236}">
                <a16:creationId xmlns:a16="http://schemas.microsoft.com/office/drawing/2014/main" id="{280ADD1F-98FA-1FC4-5418-D1C9E2FA0D96}"/>
              </a:ext>
            </a:extLst>
          </p:cNvPr>
          <p:cNvSpPr txBox="1"/>
          <p:nvPr/>
        </p:nvSpPr>
        <p:spPr>
          <a:xfrm>
            <a:off x="12144019" y="1996978"/>
            <a:ext cx="1389613" cy="369332"/>
          </a:xfrm>
          <a:prstGeom prst="rect">
            <a:avLst/>
          </a:prstGeom>
          <a:noFill/>
          <a:ln>
            <a:noFill/>
          </a:ln>
        </p:spPr>
        <p:txBody>
          <a:bodyPr wrap="square" rtlCol="0">
            <a:spAutoFit/>
          </a:bodyPr>
          <a:lstStyle/>
          <a:p>
            <a:r>
              <a:rPr lang="en-US" altLang="ja-JP" dirty="0">
                <a:solidFill>
                  <a:srgbClr val="FFC000"/>
                </a:solidFill>
              </a:rPr>
              <a:t>10rem</a:t>
            </a:r>
            <a:endParaRPr kumimoji="1" lang="ja-JP" altLang="en-US" dirty="0">
              <a:solidFill>
                <a:srgbClr val="FFC000"/>
              </a:solidFill>
            </a:endParaRPr>
          </a:p>
        </p:txBody>
      </p:sp>
      <p:sp>
        <p:nvSpPr>
          <p:cNvPr id="56" name="テキスト ボックス 55">
            <a:extLst>
              <a:ext uri="{FF2B5EF4-FFF2-40B4-BE49-F238E27FC236}">
                <a16:creationId xmlns:a16="http://schemas.microsoft.com/office/drawing/2014/main" id="{2E0A6C88-AD0D-515F-5172-EC14518AFE42}"/>
              </a:ext>
            </a:extLst>
          </p:cNvPr>
          <p:cNvSpPr txBox="1"/>
          <p:nvPr/>
        </p:nvSpPr>
        <p:spPr>
          <a:xfrm>
            <a:off x="899091" y="-403995"/>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px(2%)</a:t>
            </a:r>
            <a:endParaRPr kumimoji="1" lang="ja-JP" altLang="en-US" dirty="0">
              <a:solidFill>
                <a:srgbClr val="FFC000"/>
              </a:solidFill>
            </a:endParaRPr>
          </a:p>
        </p:txBody>
      </p:sp>
      <p:sp>
        <p:nvSpPr>
          <p:cNvPr id="58" name="テキスト ボックス 57">
            <a:extLst>
              <a:ext uri="{FF2B5EF4-FFF2-40B4-BE49-F238E27FC236}">
                <a16:creationId xmlns:a16="http://schemas.microsoft.com/office/drawing/2014/main" id="{90C7CA16-2367-101D-7A56-0C2DB367E920}"/>
              </a:ext>
            </a:extLst>
          </p:cNvPr>
          <p:cNvSpPr txBox="1"/>
          <p:nvPr/>
        </p:nvSpPr>
        <p:spPr>
          <a:xfrm>
            <a:off x="-1350438" y="292656"/>
            <a:ext cx="2089059"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px(7.6%)</a:t>
            </a:r>
            <a:endParaRPr kumimoji="1" lang="ja-JP" altLang="en-US" dirty="0">
              <a:solidFill>
                <a:srgbClr val="FFC000"/>
              </a:solidFill>
            </a:endParaRPr>
          </a:p>
        </p:txBody>
      </p:sp>
      <p:sp>
        <p:nvSpPr>
          <p:cNvPr id="59" name="テキスト ボックス 58">
            <a:extLst>
              <a:ext uri="{FF2B5EF4-FFF2-40B4-BE49-F238E27FC236}">
                <a16:creationId xmlns:a16="http://schemas.microsoft.com/office/drawing/2014/main" id="{FC2DFA60-379F-575B-ACE9-342EE7D41CA5}"/>
              </a:ext>
            </a:extLst>
          </p:cNvPr>
          <p:cNvSpPr txBox="1"/>
          <p:nvPr/>
        </p:nvSpPr>
        <p:spPr>
          <a:xfrm>
            <a:off x="1335174" y="1187976"/>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1" name="テキスト ボックス 60">
            <a:extLst>
              <a:ext uri="{FF2B5EF4-FFF2-40B4-BE49-F238E27FC236}">
                <a16:creationId xmlns:a16="http://schemas.microsoft.com/office/drawing/2014/main" id="{4330BB66-F505-8903-422A-F0C5F3253921}"/>
              </a:ext>
            </a:extLst>
          </p:cNvPr>
          <p:cNvSpPr txBox="1"/>
          <p:nvPr/>
        </p:nvSpPr>
        <p:spPr>
          <a:xfrm>
            <a:off x="-1321194" y="1962051"/>
            <a:ext cx="1389613"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px(3.5%)</a:t>
            </a:r>
            <a:endParaRPr kumimoji="1" lang="ja-JP" altLang="en-US" dirty="0">
              <a:solidFill>
                <a:srgbClr val="FFC000"/>
              </a:solidFill>
            </a:endParaRPr>
          </a:p>
        </p:txBody>
      </p:sp>
      <p:sp>
        <p:nvSpPr>
          <p:cNvPr id="69" name="テキスト ボックス 68">
            <a:extLst>
              <a:ext uri="{FF2B5EF4-FFF2-40B4-BE49-F238E27FC236}">
                <a16:creationId xmlns:a16="http://schemas.microsoft.com/office/drawing/2014/main" id="{1904CD48-30A9-EBE4-765C-3A9054F0DE94}"/>
              </a:ext>
            </a:extLst>
          </p:cNvPr>
          <p:cNvSpPr txBox="1"/>
          <p:nvPr/>
        </p:nvSpPr>
        <p:spPr>
          <a:xfrm>
            <a:off x="5957768" y="6194147"/>
            <a:ext cx="1671756"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0" name="テキスト ボックス 69">
            <a:extLst>
              <a:ext uri="{FF2B5EF4-FFF2-40B4-BE49-F238E27FC236}">
                <a16:creationId xmlns:a16="http://schemas.microsoft.com/office/drawing/2014/main" id="{15375C65-26C2-1B50-D5F3-1B5138537670}"/>
              </a:ext>
            </a:extLst>
          </p:cNvPr>
          <p:cNvSpPr txBox="1"/>
          <p:nvPr/>
        </p:nvSpPr>
        <p:spPr>
          <a:xfrm>
            <a:off x="5491880" y="6864398"/>
            <a:ext cx="1751882" cy="369332"/>
          </a:xfrm>
          <a:prstGeom prst="rect">
            <a:avLst/>
          </a:prstGeom>
          <a:noFill/>
          <a:ln>
            <a:noFill/>
          </a:ln>
        </p:spPr>
        <p:txBody>
          <a:bodyPr wrap="square" rtlCol="0">
            <a:spAutoFit/>
          </a:bodyPr>
          <a:lstStyle/>
          <a:p>
            <a:r>
              <a:rPr lang="en-US" altLang="ja-JP" dirty="0">
                <a:solidFill>
                  <a:srgbClr val="FFC000"/>
                </a:solidFill>
              </a:rPr>
              <a:t>10</a:t>
            </a:r>
            <a:r>
              <a:rPr kumimoji="1" lang="en-US" altLang="ja-JP" dirty="0">
                <a:solidFill>
                  <a:srgbClr val="FFC000"/>
                </a:solidFill>
              </a:rPr>
              <a:t>px(11.6%)</a:t>
            </a:r>
            <a:endParaRPr kumimoji="1" lang="ja-JP" altLang="en-US" dirty="0">
              <a:solidFill>
                <a:srgbClr val="FFC000"/>
              </a:solidFill>
            </a:endParaRPr>
          </a:p>
        </p:txBody>
      </p:sp>
      <p:sp>
        <p:nvSpPr>
          <p:cNvPr id="71" name="テキスト ボックス 70">
            <a:extLst>
              <a:ext uri="{FF2B5EF4-FFF2-40B4-BE49-F238E27FC236}">
                <a16:creationId xmlns:a16="http://schemas.microsoft.com/office/drawing/2014/main" id="{3E0849F9-D6AB-AA39-A092-5854A8224526}"/>
              </a:ext>
            </a:extLst>
          </p:cNvPr>
          <p:cNvSpPr txBox="1"/>
          <p:nvPr/>
        </p:nvSpPr>
        <p:spPr>
          <a:xfrm>
            <a:off x="6113036" y="418797"/>
            <a:ext cx="2089059" cy="369332"/>
          </a:xfrm>
          <a:prstGeom prst="rect">
            <a:avLst/>
          </a:prstGeom>
          <a:noFill/>
          <a:ln>
            <a:noFill/>
          </a:ln>
        </p:spPr>
        <p:txBody>
          <a:bodyPr wrap="square" rtlCol="0">
            <a:spAutoFit/>
          </a:bodyPr>
          <a:lstStyle/>
          <a:p>
            <a:r>
              <a:rPr lang="en-US" altLang="ja-JP" dirty="0">
                <a:solidFill>
                  <a:srgbClr val="FFC000"/>
                </a:solidFill>
              </a:rPr>
              <a:t>Tabs</a:t>
            </a:r>
            <a:endParaRPr kumimoji="1" lang="ja-JP" altLang="en-US" dirty="0">
              <a:solidFill>
                <a:srgbClr val="FFC000"/>
              </a:solidFill>
            </a:endParaRPr>
          </a:p>
        </p:txBody>
      </p:sp>
      <p:sp>
        <p:nvSpPr>
          <p:cNvPr id="73" name="テキスト ボックス 72">
            <a:extLst>
              <a:ext uri="{FF2B5EF4-FFF2-40B4-BE49-F238E27FC236}">
                <a16:creationId xmlns:a16="http://schemas.microsoft.com/office/drawing/2014/main" id="{7C59D274-F986-960C-F826-C0B98DD78395}"/>
              </a:ext>
            </a:extLst>
          </p:cNvPr>
          <p:cNvSpPr txBox="1"/>
          <p:nvPr/>
        </p:nvSpPr>
        <p:spPr>
          <a:xfrm>
            <a:off x="1022111" y="195288"/>
            <a:ext cx="2089059" cy="369332"/>
          </a:xfrm>
          <a:prstGeom prst="rect">
            <a:avLst/>
          </a:prstGeom>
          <a:noFill/>
          <a:ln>
            <a:noFill/>
          </a:ln>
        </p:spPr>
        <p:txBody>
          <a:bodyPr wrap="square" rtlCol="0">
            <a:spAutoFit/>
          </a:bodyPr>
          <a:lstStyle/>
          <a:p>
            <a:r>
              <a:rPr lang="en-US" altLang="ja-JP" dirty="0" err="1">
                <a:solidFill>
                  <a:srgbClr val="FFC000"/>
                </a:solidFill>
              </a:rPr>
              <a:t>TitleText</a:t>
            </a:r>
            <a:endParaRPr kumimoji="1" lang="ja-JP" altLang="en-US" dirty="0">
              <a:solidFill>
                <a:srgbClr val="FFC000"/>
              </a:solidFill>
            </a:endParaRPr>
          </a:p>
        </p:txBody>
      </p:sp>
      <p:sp>
        <p:nvSpPr>
          <p:cNvPr id="74" name="テキスト ボックス 73">
            <a:extLst>
              <a:ext uri="{FF2B5EF4-FFF2-40B4-BE49-F238E27FC236}">
                <a16:creationId xmlns:a16="http://schemas.microsoft.com/office/drawing/2014/main" id="{19584E1E-5681-2F71-469A-BB3D6649195C}"/>
              </a:ext>
            </a:extLst>
          </p:cNvPr>
          <p:cNvSpPr txBox="1"/>
          <p:nvPr/>
        </p:nvSpPr>
        <p:spPr>
          <a:xfrm>
            <a:off x="491058" y="2367356"/>
            <a:ext cx="2089059" cy="369332"/>
          </a:xfrm>
          <a:prstGeom prst="rect">
            <a:avLst/>
          </a:prstGeom>
          <a:noFill/>
          <a:ln>
            <a:noFill/>
          </a:ln>
        </p:spPr>
        <p:txBody>
          <a:bodyPr wrap="square" rtlCol="0">
            <a:spAutoFit/>
          </a:bodyPr>
          <a:lstStyle/>
          <a:p>
            <a:r>
              <a:rPr lang="en-US" altLang="ja-JP" dirty="0" err="1">
                <a:solidFill>
                  <a:srgbClr val="FFC000"/>
                </a:solidFill>
              </a:rPr>
              <a:t>Abstruct</a:t>
            </a:r>
            <a:endParaRPr kumimoji="1" lang="ja-JP" altLang="en-US" dirty="0">
              <a:solidFill>
                <a:srgbClr val="FFC000"/>
              </a:solidFill>
            </a:endParaRPr>
          </a:p>
        </p:txBody>
      </p:sp>
      <p:sp>
        <p:nvSpPr>
          <p:cNvPr id="75" name="テキスト ボックス 74">
            <a:extLst>
              <a:ext uri="{FF2B5EF4-FFF2-40B4-BE49-F238E27FC236}">
                <a16:creationId xmlns:a16="http://schemas.microsoft.com/office/drawing/2014/main" id="{85A01063-3DC4-8E81-0A13-1813FDCE1DF5}"/>
              </a:ext>
            </a:extLst>
          </p:cNvPr>
          <p:cNvSpPr txBox="1"/>
          <p:nvPr/>
        </p:nvSpPr>
        <p:spPr>
          <a:xfrm>
            <a:off x="5678928" y="2452713"/>
            <a:ext cx="2089059" cy="369332"/>
          </a:xfrm>
          <a:prstGeom prst="rect">
            <a:avLst/>
          </a:prstGeom>
          <a:noFill/>
          <a:ln>
            <a:noFill/>
          </a:ln>
        </p:spPr>
        <p:txBody>
          <a:bodyPr wrap="square" rtlCol="0">
            <a:spAutoFit/>
          </a:bodyPr>
          <a:lstStyle/>
          <a:p>
            <a:r>
              <a:rPr lang="en-US" altLang="ja-JP" dirty="0" err="1">
                <a:solidFill>
                  <a:srgbClr val="FFC000"/>
                </a:solidFill>
              </a:rPr>
              <a:t>MainContents</a:t>
            </a:r>
            <a:endParaRPr kumimoji="1" lang="ja-JP" altLang="en-US" dirty="0">
              <a:solidFill>
                <a:srgbClr val="FFC000"/>
              </a:solidFill>
            </a:endParaRPr>
          </a:p>
        </p:txBody>
      </p:sp>
      <p:sp>
        <p:nvSpPr>
          <p:cNvPr id="76" name="テキスト ボックス 75">
            <a:extLst>
              <a:ext uri="{FF2B5EF4-FFF2-40B4-BE49-F238E27FC236}">
                <a16:creationId xmlns:a16="http://schemas.microsoft.com/office/drawing/2014/main" id="{5048F149-A10A-FF52-42C3-38957A1A2B4D}"/>
              </a:ext>
            </a:extLst>
          </p:cNvPr>
          <p:cNvSpPr txBox="1"/>
          <p:nvPr/>
        </p:nvSpPr>
        <p:spPr>
          <a:xfrm>
            <a:off x="6588130" y="6457932"/>
            <a:ext cx="2089059" cy="369332"/>
          </a:xfrm>
          <a:prstGeom prst="rect">
            <a:avLst/>
          </a:prstGeom>
          <a:noFill/>
          <a:ln>
            <a:noFill/>
          </a:ln>
        </p:spPr>
        <p:txBody>
          <a:bodyPr wrap="square" rtlCol="0">
            <a:spAutoFit/>
          </a:bodyPr>
          <a:lstStyle/>
          <a:p>
            <a:r>
              <a:rPr lang="en-US" altLang="ja-JP" dirty="0" err="1">
                <a:solidFill>
                  <a:srgbClr val="FFC000"/>
                </a:solidFill>
              </a:rPr>
              <a:t>FooterText</a:t>
            </a:r>
            <a:endParaRPr kumimoji="1" lang="ja-JP" altLang="en-US" dirty="0">
              <a:solidFill>
                <a:srgbClr val="FFC000"/>
              </a:solidFill>
            </a:endParaRPr>
          </a:p>
        </p:txBody>
      </p:sp>
    </p:spTree>
    <p:extLst>
      <p:ext uri="{BB962C8B-B14F-4D97-AF65-F5344CB8AC3E}">
        <p14:creationId xmlns:p14="http://schemas.microsoft.com/office/powerpoint/2010/main" val="87453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作成日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a:latin typeface="Century" panose="02040604050505020304" pitchFamily="18" charset="0"/>
                <a:ea typeface="ＭＳ 明朝" panose="02020609040205080304" pitchFamily="17" charset="-128"/>
                <a:cs typeface="Times New Roman" panose="02020603050405020304" pitchFamily="18" charset="0"/>
              </a:rPr>
              <a:t>更新日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10704</TotalTime>
  <Words>2422</Words>
  <Application>Microsoft Office PowerPoint</Application>
  <PresentationFormat>ワイド画面</PresentationFormat>
  <Paragraphs>477</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Century</vt:lpstr>
      <vt:lpstr>Office テーマ</vt:lpstr>
      <vt:lpstr>Vtuber名鑑</vt:lpstr>
      <vt:lpstr>PowerPoint プレゼンテーション</vt:lpstr>
      <vt:lpstr>PowerPoint プレゼンテーション</vt:lpstr>
      <vt:lpstr>PowerPoint プレゼンテーション</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28</cp:revision>
  <dcterms:created xsi:type="dcterms:W3CDTF">2024-01-20T17:15:52Z</dcterms:created>
  <dcterms:modified xsi:type="dcterms:W3CDTF">2024-05-25T05:14:11Z</dcterms:modified>
</cp:coreProperties>
</file>