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F5"/>
    <a:srgbClr val="EC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F7D89-7D4D-2674-A378-98996F4B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270D75-DB6E-A8EC-A143-E7A44B76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1B867-3693-D61C-505A-B1F7E5BA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C2713-4D03-74B3-B2D7-5555EE4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AEA01-8C27-6A6A-06C7-46DD34B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A845C-AD59-236D-17F0-E5B7C3B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A40BB-66D0-C4FF-F46B-2938D013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202A5-5E87-DFC7-3E82-EFF45DE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9AB2-F0FB-39EA-B39D-31ADACC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81367-DF24-C2A2-59AA-0503E23E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ED1AF1-8899-40E9-BAFE-09A3DCAA4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CFEC3-30EB-5793-8889-AFFD3D36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91966-96F7-BFE1-C43C-A4A67BBD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8CCAF-631F-EF5D-0730-E89009B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91D73-D5C1-1568-C5E2-BAE3B2C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B17BC-3250-F2FB-3A38-EB0021B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B466-B0C2-242A-0FBC-10F4B227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EFCB3-4F77-D29D-1DA6-2E97E7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B0156-CB53-57AC-C842-0047AFD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996E-6EA0-1B68-B78D-14ED209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4564F-830B-421C-4FEE-D5B7D01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04888-B658-9F58-575C-B4BD8BBB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779A-0617-82C0-0BED-6615822F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B6015-0D56-0D1C-C794-C02846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F0285-2149-BFF8-D4D2-20B4372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B4962-887D-6A02-0C41-799213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5206F-91E1-6499-692C-61388F58D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E3D834-DBA2-73F9-415E-A6842BC3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411E0-B2C9-9E32-5B0D-BF038E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4BA95-02DC-929C-CD8D-5A85565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BBBC-2CA0-6C66-D2BC-BCD37AE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3490A-59D6-060E-DA56-8377942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F24AF-CBFA-D7F9-9D8C-D589C9AE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5D47A-2498-A0BA-E88A-D5060512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7B5159-EAC6-76E8-8644-6026B055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BE248D-C980-CFDD-CC11-3FA0C75B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107583-9D4C-44C5-E261-6098710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0D981-CBAF-D836-F98D-8ADFE906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C6952-1A34-E2ED-2C5B-9AC68AF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5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939F3-B842-7A18-C4BD-D33D2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F40043-7E63-B945-ED80-DD22EFA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76DEB5-07C2-B753-BD72-D3AFFE4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BEA7FF-39FD-F3E7-0641-B8EB66E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5A9D4-869E-64CB-4E5D-A993FCE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8FD447-35C2-536E-AB71-ADA8A97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6BD0B-A84A-B4E1-3756-BE2C700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7160-D7DD-FBA4-EF9C-6C5A8E76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D3664-42F4-2FFF-7640-96AF8866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DFB3CC-A106-3C05-09BB-B419D7A6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7AF23-A8A5-2264-5D72-D1DC1DE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7C1BD-754D-8993-1920-BC7D9A2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69B1-CD4F-BFB0-A568-5BA20C0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7273D-644A-C026-347D-D630C592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21767-0DC4-6DB2-1854-DE88AC24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6A89A7-4D1C-2A70-13F4-ECF96402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0FF66-8967-8063-BF60-D5EBF7D8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2D67A-D552-7B5B-1802-874F3A0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777A6-7399-D7E5-91BC-FEA16E0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486A7-52E0-72F6-6F7D-4BAB6A1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8C205-5DF9-6F7E-5FB9-2B5BB326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8EA31-EDCC-1F9E-02AC-A8D747CF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FC8-398B-47CD-8BE5-64901F5BCC36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8B896-123B-DD83-6EB4-7875D4326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A3F9D-CB29-D44E-91D1-1806DEC3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897D3C-576C-CAEB-DD96-DB35E7C929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8902CA-B074-3D52-3A1D-9E410861EEA3}"/>
              </a:ext>
            </a:extLst>
          </p:cNvPr>
          <p:cNvSpPr/>
          <p:nvPr/>
        </p:nvSpPr>
        <p:spPr>
          <a:xfrm>
            <a:off x="179070" y="784859"/>
            <a:ext cx="1306830" cy="5539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53F4-1156-5F88-B9DD-77210047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33735"/>
            <a:ext cx="3116580" cy="880666"/>
          </a:xfrm>
        </p:spPr>
        <p:txBody>
          <a:bodyPr/>
          <a:lstStyle/>
          <a:p>
            <a:r>
              <a:rPr kumimoji="1" lang="en-US" altLang="ja-JP" dirty="0" err="1"/>
              <a:t>Vtuber</a:t>
            </a:r>
            <a:r>
              <a:rPr kumimoji="1" lang="ja-JP" altLang="en-US" dirty="0"/>
              <a:t>名鑑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33CF007-362F-44D6-2FA8-0BADFF478777}"/>
              </a:ext>
            </a:extLst>
          </p:cNvPr>
          <p:cNvSpPr/>
          <p:nvPr/>
        </p:nvSpPr>
        <p:spPr>
          <a:xfrm>
            <a:off x="1893570" y="784858"/>
            <a:ext cx="10001250" cy="5539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6AD7AF8-F44D-2C50-51DF-29A65C93F531}"/>
              </a:ext>
            </a:extLst>
          </p:cNvPr>
          <p:cNvSpPr txBox="1">
            <a:spLocks/>
          </p:cNvSpPr>
          <p:nvPr/>
        </p:nvSpPr>
        <p:spPr>
          <a:xfrm>
            <a:off x="2049780" y="554353"/>
            <a:ext cx="319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なししの　権兵衛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04F15-AC28-270B-5AD3-CF0DEF5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180" y="166171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イメージカラー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69C065-D2E0-A55D-663E-6C657286B262}"/>
              </a:ext>
            </a:extLst>
          </p:cNvPr>
          <p:cNvCxnSpPr/>
          <p:nvPr/>
        </p:nvCxnSpPr>
        <p:spPr>
          <a:xfrm>
            <a:off x="2011680" y="91059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EF075F1-095B-0121-3E42-133FA40C9D09}"/>
              </a:ext>
            </a:extLst>
          </p:cNvPr>
          <p:cNvCxnSpPr/>
          <p:nvPr/>
        </p:nvCxnSpPr>
        <p:spPr>
          <a:xfrm>
            <a:off x="2049780" y="148590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488EAC0-0412-8D0B-ECA2-453E1863A5C8}"/>
              </a:ext>
            </a:extLst>
          </p:cNvPr>
          <p:cNvSpPr txBox="1">
            <a:spLocks/>
          </p:cNvSpPr>
          <p:nvPr/>
        </p:nvSpPr>
        <p:spPr>
          <a:xfrm>
            <a:off x="87630" y="872006"/>
            <a:ext cx="1337310" cy="5376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</a:p>
          <a:p>
            <a:pPr indent="133350" algn="just"/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8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299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Vtuber名鑑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kouno</dc:creator>
  <cp:lastModifiedBy>takaya kouno</cp:lastModifiedBy>
  <cp:revision>2</cp:revision>
  <dcterms:created xsi:type="dcterms:W3CDTF">2024-01-20T17:15:52Z</dcterms:created>
  <dcterms:modified xsi:type="dcterms:W3CDTF">2024-01-20T19:49:03Z</dcterms:modified>
</cp:coreProperties>
</file>