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2" r:id="rId3"/>
    <p:sldId id="268" r:id="rId4"/>
    <p:sldId id="271" r:id="rId5"/>
    <p:sldId id="270" r:id="rId6"/>
    <p:sldId id="257" r:id="rId7"/>
    <p:sldId id="260" r:id="rId8"/>
    <p:sldId id="258" r:id="rId9"/>
    <p:sldId id="259" r:id="rId10"/>
    <p:sldId id="262" r:id="rId11"/>
    <p:sldId id="263" r:id="rId12"/>
    <p:sldId id="264" r:id="rId13"/>
    <p:sldId id="265" r:id="rId14"/>
    <p:sldId id="266"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 id="272"/>
            <p14:sldId id="268"/>
            <p14:sldId id="271"/>
            <p14:sldId id="270"/>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F8B"/>
    <a:srgbClr val="7F7F7F"/>
    <a:srgbClr val="FFFFFF"/>
    <a:srgbClr val="8BF1B9"/>
    <a:srgbClr val="8BD6F1"/>
    <a:srgbClr val="8BADF1"/>
    <a:srgbClr val="F0EA00"/>
    <a:srgbClr val="FFFF9B"/>
    <a:srgbClr val="F18B8B"/>
    <a:srgbClr val="E4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6997" autoAdjust="0"/>
  </p:normalViewPr>
  <p:slideViewPr>
    <p:cSldViewPr snapToGrid="0">
      <p:cViewPr varScale="1">
        <p:scale>
          <a:sx n="154" d="100"/>
          <a:sy n="154" d="100"/>
        </p:scale>
        <p:origin x="2826"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2024/4/28</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79A12FA-20CD-895F-5012-50311CE8D62D}"/>
              </a:ext>
            </a:extLst>
          </p:cNvPr>
          <p:cNvSpPr/>
          <p:nvPr/>
        </p:nvSpPr>
        <p:spPr>
          <a:xfrm>
            <a:off x="2023263" y="1211732"/>
            <a:ext cx="6750829" cy="372602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101BC8D-D9A4-7E8B-7DD9-2F15362D8584}"/>
              </a:ext>
            </a:extLst>
          </p:cNvPr>
          <p:cNvSpPr/>
          <p:nvPr/>
        </p:nvSpPr>
        <p:spPr>
          <a:xfrm>
            <a:off x="4988575" y="2737540"/>
            <a:ext cx="1998211" cy="1998211"/>
          </a:xfrm>
          <a:prstGeom prst="ellipse">
            <a:avLst/>
          </a:prstGeom>
          <a:solidFill>
            <a:srgbClr val="F1EF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E50B42-36BC-C121-D1D4-56E336907169}"/>
              </a:ext>
            </a:extLst>
          </p:cNvPr>
          <p:cNvSpPr/>
          <p:nvPr/>
        </p:nvSpPr>
        <p:spPr>
          <a:xfrm>
            <a:off x="4399571" y="2075640"/>
            <a:ext cx="1998211" cy="199821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365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Tree>
    <p:extLst>
      <p:ext uri="{BB962C8B-B14F-4D97-AF65-F5344CB8AC3E}">
        <p14:creationId xmlns:p14="http://schemas.microsoft.com/office/powerpoint/2010/main" val="187975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
        <p:nvSpPr>
          <p:cNvPr id="2" name="正方形/長方形 1">
            <a:extLst>
              <a:ext uri="{FF2B5EF4-FFF2-40B4-BE49-F238E27FC236}">
                <a16:creationId xmlns:a16="http://schemas.microsoft.com/office/drawing/2014/main" id="{1297CED3-22EE-2119-46F5-7FE5BFE4BC86}"/>
              </a:ext>
            </a:extLst>
          </p:cNvPr>
          <p:cNvSpPr/>
          <p:nvPr/>
        </p:nvSpPr>
        <p:spPr>
          <a:xfrm>
            <a:off x="3789336" y="2374498"/>
            <a:ext cx="6332220" cy="2991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Grid</a:t>
            </a:r>
            <a:r>
              <a:rPr kumimoji="1" lang="ja-JP" altLang="en-US" dirty="0"/>
              <a:t>デザイン</a:t>
            </a:r>
          </a:p>
        </p:txBody>
      </p:sp>
      <p:sp>
        <p:nvSpPr>
          <p:cNvPr id="3" name="正方形/長方形 2">
            <a:extLst>
              <a:ext uri="{FF2B5EF4-FFF2-40B4-BE49-F238E27FC236}">
                <a16:creationId xmlns:a16="http://schemas.microsoft.com/office/drawing/2014/main" id="{5D8F07ED-1436-792F-DEB4-687D027B4360}"/>
              </a:ext>
            </a:extLst>
          </p:cNvPr>
          <p:cNvSpPr/>
          <p:nvPr/>
        </p:nvSpPr>
        <p:spPr>
          <a:xfrm>
            <a:off x="-2462123" y="-25833"/>
            <a:ext cx="2310790"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a:t>
            </a:r>
            <a:r>
              <a:rPr kumimoji="1" lang="ja-JP" altLang="en-US" dirty="0"/>
              <a:t>％</a:t>
            </a:r>
          </a:p>
        </p:txBody>
      </p:sp>
      <p:sp>
        <p:nvSpPr>
          <p:cNvPr id="5" name="正方形/長方形 4">
            <a:extLst>
              <a:ext uri="{FF2B5EF4-FFF2-40B4-BE49-F238E27FC236}">
                <a16:creationId xmlns:a16="http://schemas.microsoft.com/office/drawing/2014/main" id="{11CE919C-D142-AA85-265B-906B71ABFC93}"/>
              </a:ext>
            </a:extLst>
          </p:cNvPr>
          <p:cNvSpPr/>
          <p:nvPr/>
        </p:nvSpPr>
        <p:spPr>
          <a:xfrm>
            <a:off x="-2462123" y="742069"/>
            <a:ext cx="2310790" cy="54906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auto</a:t>
            </a:r>
            <a:endParaRPr kumimoji="1" lang="ja-JP" altLang="en-US" dirty="0"/>
          </a:p>
        </p:txBody>
      </p:sp>
      <p:sp>
        <p:nvSpPr>
          <p:cNvPr id="6" name="正方形/長方形 5">
            <a:extLst>
              <a:ext uri="{FF2B5EF4-FFF2-40B4-BE49-F238E27FC236}">
                <a16:creationId xmlns:a16="http://schemas.microsoft.com/office/drawing/2014/main" id="{71798D08-DE6F-4355-4563-D720AC87CB85}"/>
              </a:ext>
            </a:extLst>
          </p:cNvPr>
          <p:cNvSpPr/>
          <p:nvPr/>
        </p:nvSpPr>
        <p:spPr>
          <a:xfrm>
            <a:off x="-2462123" y="6232327"/>
            <a:ext cx="2310790" cy="625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dirty="0"/>
          </a:p>
        </p:txBody>
      </p:sp>
      <p:sp>
        <p:nvSpPr>
          <p:cNvPr id="7" name="正方形/長方形 6">
            <a:extLst>
              <a:ext uri="{FF2B5EF4-FFF2-40B4-BE49-F238E27FC236}">
                <a16:creationId xmlns:a16="http://schemas.microsoft.com/office/drawing/2014/main" id="{19D1E6A4-5E5B-7280-E01E-80790D371485}"/>
              </a:ext>
            </a:extLst>
          </p:cNvPr>
          <p:cNvSpPr/>
          <p:nvPr/>
        </p:nvSpPr>
        <p:spPr>
          <a:xfrm>
            <a:off x="0" y="-885355"/>
            <a:ext cx="1894668"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15</a:t>
            </a:r>
            <a:r>
              <a:rPr kumimoji="1" lang="ja-JP" altLang="en-US" dirty="0"/>
              <a:t>％</a:t>
            </a:r>
          </a:p>
        </p:txBody>
      </p:sp>
      <p:sp>
        <p:nvSpPr>
          <p:cNvPr id="8" name="正方形/長方形 7">
            <a:extLst>
              <a:ext uri="{FF2B5EF4-FFF2-40B4-BE49-F238E27FC236}">
                <a16:creationId xmlns:a16="http://schemas.microsoft.com/office/drawing/2014/main" id="{11666AB1-6739-DBCA-7864-EFE1C3138212}"/>
              </a:ext>
            </a:extLst>
          </p:cNvPr>
          <p:cNvSpPr/>
          <p:nvPr/>
        </p:nvSpPr>
        <p:spPr>
          <a:xfrm>
            <a:off x="1894668" y="-885355"/>
            <a:ext cx="1073257"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10</a:t>
            </a:r>
            <a:r>
              <a:rPr kumimoji="1" lang="ja-JP" altLang="en-US" dirty="0"/>
              <a:t>％</a:t>
            </a:r>
          </a:p>
        </p:txBody>
      </p:sp>
      <p:sp>
        <p:nvSpPr>
          <p:cNvPr id="9" name="正方形/長方形 8">
            <a:extLst>
              <a:ext uri="{FF2B5EF4-FFF2-40B4-BE49-F238E27FC236}">
                <a16:creationId xmlns:a16="http://schemas.microsoft.com/office/drawing/2014/main" id="{46588FFF-0826-ADDC-50B9-9F8909C8898A}"/>
              </a:ext>
            </a:extLst>
          </p:cNvPr>
          <p:cNvSpPr/>
          <p:nvPr/>
        </p:nvSpPr>
        <p:spPr>
          <a:xfrm>
            <a:off x="2967925" y="-878324"/>
            <a:ext cx="9224075"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75</a:t>
            </a:r>
            <a:r>
              <a:rPr kumimoji="1" lang="ja-JP" altLang="en-US" dirty="0"/>
              <a:t>％</a:t>
            </a:r>
          </a:p>
        </p:txBody>
      </p:sp>
    </p:spTree>
    <p:extLst>
      <p:ext uri="{BB962C8B-B14F-4D97-AF65-F5344CB8AC3E}">
        <p14:creationId xmlns:p14="http://schemas.microsoft.com/office/powerpoint/2010/main" val="196217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35FB21D-B0B9-7E33-8295-5E06C659D139}"/>
              </a:ext>
            </a:extLst>
          </p:cNvPr>
          <p:cNvPicPr>
            <a:picLocks noChangeAspect="1"/>
          </p:cNvPicPr>
          <p:nvPr/>
        </p:nvPicPr>
        <p:blipFill>
          <a:blip r:embed="rId2"/>
          <a:stretch>
            <a:fillRect/>
          </a:stretch>
        </p:blipFill>
        <p:spPr>
          <a:xfrm>
            <a:off x="-171451" y="-69326"/>
            <a:ext cx="12357181" cy="6927326"/>
          </a:xfrm>
          <a:prstGeom prst="rect">
            <a:avLst/>
          </a:prstGeom>
        </p:spPr>
      </p:pic>
      <p:sp>
        <p:nvSpPr>
          <p:cNvPr id="6" name="テキスト ボックス 5">
            <a:extLst>
              <a:ext uri="{FF2B5EF4-FFF2-40B4-BE49-F238E27FC236}">
                <a16:creationId xmlns:a16="http://schemas.microsoft.com/office/drawing/2014/main" id="{113183DE-AAB5-C76E-0069-D4D2BA4C2C83}"/>
              </a:ext>
            </a:extLst>
          </p:cNvPr>
          <p:cNvSpPr txBox="1"/>
          <p:nvPr/>
        </p:nvSpPr>
        <p:spPr>
          <a:xfrm>
            <a:off x="166051" y="142304"/>
            <a:ext cx="2739074" cy="51968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6A1CF3E4-0F62-A82C-F240-31433270A07A}"/>
              </a:ext>
            </a:extLst>
          </p:cNvPr>
          <p:cNvSpPr txBox="1"/>
          <p:nvPr/>
        </p:nvSpPr>
        <p:spPr>
          <a:xfrm>
            <a:off x="166051" y="770954"/>
            <a:ext cx="1615124" cy="545363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66282D27-3C1F-C725-0333-2692C8A837BE}"/>
              </a:ext>
            </a:extLst>
          </p:cNvPr>
          <p:cNvSpPr txBox="1"/>
          <p:nvPr/>
        </p:nvSpPr>
        <p:spPr>
          <a:xfrm>
            <a:off x="2991721" y="460222"/>
            <a:ext cx="7463474" cy="267272"/>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3C396497-D5D3-5FEB-E51B-85A2B8A3304B}"/>
              </a:ext>
            </a:extLst>
          </p:cNvPr>
          <p:cNvSpPr txBox="1"/>
          <p:nvPr/>
        </p:nvSpPr>
        <p:spPr>
          <a:xfrm>
            <a:off x="1899600" y="780478"/>
            <a:ext cx="9963787" cy="544410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3" name="直線矢印コネクタ 12">
            <a:extLst>
              <a:ext uri="{FF2B5EF4-FFF2-40B4-BE49-F238E27FC236}">
                <a16:creationId xmlns:a16="http://schemas.microsoft.com/office/drawing/2014/main" id="{0325B9C2-7C62-DD80-1AB6-115CFEA63AC4}"/>
              </a:ext>
            </a:extLst>
          </p:cNvPr>
          <p:cNvCxnSpPr>
            <a:cxnSpLocks/>
            <a:stCxn id="10" idx="3"/>
          </p:cNvCxnSpPr>
          <p:nvPr/>
        </p:nvCxnSpPr>
        <p:spPr>
          <a:xfrm flipV="1">
            <a:off x="10455195" y="572801"/>
            <a:ext cx="1736805" cy="30662"/>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AAB6F00-D354-7702-2167-97AAB5061517}"/>
              </a:ext>
            </a:extLst>
          </p:cNvPr>
          <p:cNvSpPr txBox="1"/>
          <p:nvPr/>
        </p:nvSpPr>
        <p:spPr>
          <a:xfrm>
            <a:off x="6578686" y="90890"/>
            <a:ext cx="2089059" cy="369332"/>
          </a:xfrm>
          <a:prstGeom prst="rect">
            <a:avLst/>
          </a:prstGeom>
          <a:noFill/>
          <a:ln>
            <a:noFill/>
          </a:ln>
        </p:spPr>
        <p:txBody>
          <a:bodyPr wrap="square" rtlCol="0">
            <a:spAutoFit/>
          </a:bodyPr>
          <a:lstStyle/>
          <a:p>
            <a:r>
              <a:rPr lang="en-US" altLang="ja-JP" dirty="0">
                <a:solidFill>
                  <a:srgbClr val="FFC000"/>
                </a:solidFill>
              </a:rPr>
              <a:t>65</a:t>
            </a:r>
            <a:r>
              <a:rPr kumimoji="1" lang="en-US" altLang="ja-JP" dirty="0">
                <a:solidFill>
                  <a:srgbClr val="FFC000"/>
                </a:solidFill>
              </a:rPr>
              <a:t>px(50%)</a:t>
            </a:r>
            <a:endParaRPr kumimoji="1" lang="ja-JP" altLang="en-US" dirty="0">
              <a:solidFill>
                <a:srgbClr val="FFC000"/>
              </a:solidFill>
            </a:endParaRPr>
          </a:p>
        </p:txBody>
      </p:sp>
      <p:sp>
        <p:nvSpPr>
          <p:cNvPr id="17" name="テキスト ボックス 16">
            <a:extLst>
              <a:ext uri="{FF2B5EF4-FFF2-40B4-BE49-F238E27FC236}">
                <a16:creationId xmlns:a16="http://schemas.microsoft.com/office/drawing/2014/main" id="{F6587CC7-92BF-C7D1-F46E-C180FFDD093B}"/>
              </a:ext>
            </a:extLst>
          </p:cNvPr>
          <p:cNvSpPr txBox="1"/>
          <p:nvPr/>
        </p:nvSpPr>
        <p:spPr>
          <a:xfrm>
            <a:off x="5676899" y="6515097"/>
            <a:ext cx="857251" cy="20661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9" name="直線矢印コネクタ 18">
            <a:extLst>
              <a:ext uri="{FF2B5EF4-FFF2-40B4-BE49-F238E27FC236}">
                <a16:creationId xmlns:a16="http://schemas.microsoft.com/office/drawing/2014/main" id="{5EDCF70A-D8D6-991C-5D7D-FE2F8521FD16}"/>
              </a:ext>
            </a:extLst>
          </p:cNvPr>
          <p:cNvCxnSpPr>
            <a:cxnSpLocks/>
          </p:cNvCxnSpPr>
          <p:nvPr/>
        </p:nvCxnSpPr>
        <p:spPr>
          <a:xfrm flipV="1">
            <a:off x="6578686" y="0"/>
            <a:ext cx="0" cy="461391"/>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E41B9F5-DB36-664B-7674-DCCE2627B3F3}"/>
              </a:ext>
            </a:extLst>
          </p:cNvPr>
          <p:cNvCxnSpPr>
            <a:cxnSpLocks/>
          </p:cNvCxnSpPr>
          <p:nvPr/>
        </p:nvCxnSpPr>
        <p:spPr>
          <a:xfrm flipV="1">
            <a:off x="1335174" y="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84873F9-4696-880C-1F4E-9EBA99FB816C}"/>
              </a:ext>
            </a:extLst>
          </p:cNvPr>
          <p:cNvCxnSpPr>
            <a:cxnSpLocks/>
          </p:cNvCxnSpPr>
          <p:nvPr/>
        </p:nvCxnSpPr>
        <p:spPr>
          <a:xfrm flipV="1">
            <a:off x="1487574" y="62865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858364-4452-D697-35B8-A2B59F0700AA}"/>
              </a:ext>
            </a:extLst>
          </p:cNvPr>
          <p:cNvCxnSpPr>
            <a:cxnSpLocks/>
          </p:cNvCxnSpPr>
          <p:nvPr/>
        </p:nvCxnSpPr>
        <p:spPr>
          <a:xfrm flipV="1">
            <a:off x="0" y="5350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4A02E07-3177-BBED-6A9B-CF5BBBD12CCC}"/>
              </a:ext>
            </a:extLst>
          </p:cNvPr>
          <p:cNvCxnSpPr>
            <a:cxnSpLocks/>
          </p:cNvCxnSpPr>
          <p:nvPr/>
        </p:nvCxnSpPr>
        <p:spPr>
          <a:xfrm flipV="1">
            <a:off x="2822099" y="5719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923805B-EE15-521A-D092-417416D6CF8F}"/>
              </a:ext>
            </a:extLst>
          </p:cNvPr>
          <p:cNvCxnSpPr>
            <a:cxnSpLocks/>
          </p:cNvCxnSpPr>
          <p:nvPr/>
        </p:nvCxnSpPr>
        <p:spPr>
          <a:xfrm flipV="1">
            <a:off x="1776295" y="158380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24AAEA1-B797-B3E5-D313-C0DEF71C439F}"/>
              </a:ext>
            </a:extLst>
          </p:cNvPr>
          <p:cNvCxnSpPr>
            <a:cxnSpLocks/>
          </p:cNvCxnSpPr>
          <p:nvPr/>
        </p:nvCxnSpPr>
        <p:spPr>
          <a:xfrm flipV="1">
            <a:off x="23813" y="232675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0AC27F1-E52B-0E5A-B77C-2858763C84BC}"/>
              </a:ext>
            </a:extLst>
          </p:cNvPr>
          <p:cNvCxnSpPr>
            <a:cxnSpLocks/>
          </p:cNvCxnSpPr>
          <p:nvPr/>
        </p:nvCxnSpPr>
        <p:spPr>
          <a:xfrm>
            <a:off x="11863387" y="1962051"/>
            <a:ext cx="298530"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03C58EE5-EDDF-98B0-37E4-FB7E2384D6BB}"/>
              </a:ext>
            </a:extLst>
          </p:cNvPr>
          <p:cNvCxnSpPr>
            <a:cxnSpLocks/>
          </p:cNvCxnSpPr>
          <p:nvPr/>
        </p:nvCxnSpPr>
        <p:spPr>
          <a:xfrm>
            <a:off x="5866592" y="6224587"/>
            <a:ext cx="0" cy="277315"/>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4276563-7179-4DE9-4BD3-1E3086D29010}"/>
              </a:ext>
            </a:extLst>
          </p:cNvPr>
          <p:cNvCxnSpPr>
            <a:cxnSpLocks/>
          </p:cNvCxnSpPr>
          <p:nvPr/>
        </p:nvCxnSpPr>
        <p:spPr>
          <a:xfrm>
            <a:off x="5814204" y="6721716"/>
            <a:ext cx="0" cy="13628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3C0D57E-620D-798E-5589-3C2E14B0F75D}"/>
              </a:ext>
            </a:extLst>
          </p:cNvPr>
          <p:cNvSpPr txBox="1"/>
          <p:nvPr/>
        </p:nvSpPr>
        <p:spPr>
          <a:xfrm>
            <a:off x="10517907" y="201515"/>
            <a:ext cx="1736803" cy="369332"/>
          </a:xfrm>
          <a:prstGeom prst="rect">
            <a:avLst/>
          </a:prstGeom>
          <a:noFill/>
          <a:ln>
            <a:noFill/>
          </a:ln>
        </p:spPr>
        <p:txBody>
          <a:bodyPr wrap="square" rtlCol="0">
            <a:spAutoFit/>
          </a:bodyPr>
          <a:lstStyle/>
          <a:p>
            <a:r>
              <a:rPr lang="en-US" altLang="ja-JP" dirty="0">
                <a:solidFill>
                  <a:srgbClr val="FFC000"/>
                </a:solidFill>
              </a:rPr>
              <a:t>190</a:t>
            </a:r>
            <a:r>
              <a:rPr kumimoji="1" lang="en-US" altLang="ja-JP" dirty="0">
                <a:solidFill>
                  <a:srgbClr val="FFC000"/>
                </a:solidFill>
              </a:rPr>
              <a:t>px(13.2%)</a:t>
            </a:r>
            <a:endParaRPr kumimoji="1" lang="ja-JP" altLang="en-US" dirty="0">
              <a:solidFill>
                <a:srgbClr val="FFC000"/>
              </a:solidFill>
            </a:endParaRPr>
          </a:p>
        </p:txBody>
      </p:sp>
      <p:sp>
        <p:nvSpPr>
          <p:cNvPr id="53" name="テキスト ボックス 52">
            <a:extLst>
              <a:ext uri="{FF2B5EF4-FFF2-40B4-BE49-F238E27FC236}">
                <a16:creationId xmlns:a16="http://schemas.microsoft.com/office/drawing/2014/main" id="{280ADD1F-98FA-1FC4-5418-D1C9E2FA0D96}"/>
              </a:ext>
            </a:extLst>
          </p:cNvPr>
          <p:cNvSpPr txBox="1"/>
          <p:nvPr/>
        </p:nvSpPr>
        <p:spPr>
          <a:xfrm>
            <a:off x="12144019" y="1996978"/>
            <a:ext cx="1389613" cy="369332"/>
          </a:xfrm>
          <a:prstGeom prst="rect">
            <a:avLst/>
          </a:prstGeom>
          <a:noFill/>
          <a:ln>
            <a:noFill/>
          </a:ln>
        </p:spPr>
        <p:txBody>
          <a:bodyPr wrap="square" rtlCol="0">
            <a:spAutoFit/>
          </a:bodyPr>
          <a:lstStyle/>
          <a:p>
            <a:r>
              <a:rPr lang="en-US" altLang="ja-JP" dirty="0">
                <a:solidFill>
                  <a:srgbClr val="FFC000"/>
                </a:solidFill>
              </a:rPr>
              <a:t>10rem</a:t>
            </a:r>
            <a:endParaRPr kumimoji="1" lang="ja-JP" altLang="en-US" dirty="0">
              <a:solidFill>
                <a:srgbClr val="FFC000"/>
              </a:solidFill>
            </a:endParaRPr>
          </a:p>
        </p:txBody>
      </p:sp>
      <p:sp>
        <p:nvSpPr>
          <p:cNvPr id="56" name="テキスト ボックス 55">
            <a:extLst>
              <a:ext uri="{FF2B5EF4-FFF2-40B4-BE49-F238E27FC236}">
                <a16:creationId xmlns:a16="http://schemas.microsoft.com/office/drawing/2014/main" id="{2E0A6C88-AD0D-515F-5172-EC14518AFE42}"/>
              </a:ext>
            </a:extLst>
          </p:cNvPr>
          <p:cNvSpPr txBox="1"/>
          <p:nvPr/>
        </p:nvSpPr>
        <p:spPr>
          <a:xfrm>
            <a:off x="899091" y="-403995"/>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px(2%)</a:t>
            </a:r>
            <a:endParaRPr kumimoji="1" lang="ja-JP" altLang="en-US" dirty="0">
              <a:solidFill>
                <a:srgbClr val="FFC000"/>
              </a:solidFill>
            </a:endParaRPr>
          </a:p>
        </p:txBody>
      </p:sp>
      <p:sp>
        <p:nvSpPr>
          <p:cNvPr id="58" name="テキスト ボックス 57">
            <a:extLst>
              <a:ext uri="{FF2B5EF4-FFF2-40B4-BE49-F238E27FC236}">
                <a16:creationId xmlns:a16="http://schemas.microsoft.com/office/drawing/2014/main" id="{90C7CA16-2367-101D-7A56-0C2DB367E920}"/>
              </a:ext>
            </a:extLst>
          </p:cNvPr>
          <p:cNvSpPr txBox="1"/>
          <p:nvPr/>
        </p:nvSpPr>
        <p:spPr>
          <a:xfrm>
            <a:off x="-1350438" y="292656"/>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px(7.6%)</a:t>
            </a:r>
            <a:endParaRPr kumimoji="1" lang="ja-JP" altLang="en-US" dirty="0">
              <a:solidFill>
                <a:srgbClr val="FFC000"/>
              </a:solidFill>
            </a:endParaRPr>
          </a:p>
        </p:txBody>
      </p:sp>
      <p:sp>
        <p:nvSpPr>
          <p:cNvPr id="59" name="テキスト ボックス 58">
            <a:extLst>
              <a:ext uri="{FF2B5EF4-FFF2-40B4-BE49-F238E27FC236}">
                <a16:creationId xmlns:a16="http://schemas.microsoft.com/office/drawing/2014/main" id="{FC2DFA60-379F-575B-ACE9-342EE7D41CA5}"/>
              </a:ext>
            </a:extLst>
          </p:cNvPr>
          <p:cNvSpPr txBox="1"/>
          <p:nvPr/>
        </p:nvSpPr>
        <p:spPr>
          <a:xfrm>
            <a:off x="1335174" y="1187976"/>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1" name="テキスト ボックス 60">
            <a:extLst>
              <a:ext uri="{FF2B5EF4-FFF2-40B4-BE49-F238E27FC236}">
                <a16:creationId xmlns:a16="http://schemas.microsoft.com/office/drawing/2014/main" id="{4330BB66-F505-8903-422A-F0C5F3253921}"/>
              </a:ext>
            </a:extLst>
          </p:cNvPr>
          <p:cNvSpPr txBox="1"/>
          <p:nvPr/>
        </p:nvSpPr>
        <p:spPr>
          <a:xfrm>
            <a:off x="-1321194" y="1962051"/>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9" name="テキスト ボックス 68">
            <a:extLst>
              <a:ext uri="{FF2B5EF4-FFF2-40B4-BE49-F238E27FC236}">
                <a16:creationId xmlns:a16="http://schemas.microsoft.com/office/drawing/2014/main" id="{1904CD48-30A9-EBE4-765C-3A9054F0DE94}"/>
              </a:ext>
            </a:extLst>
          </p:cNvPr>
          <p:cNvSpPr txBox="1"/>
          <p:nvPr/>
        </p:nvSpPr>
        <p:spPr>
          <a:xfrm>
            <a:off x="5957768" y="6194147"/>
            <a:ext cx="1671756"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0" name="テキスト ボックス 69">
            <a:extLst>
              <a:ext uri="{FF2B5EF4-FFF2-40B4-BE49-F238E27FC236}">
                <a16:creationId xmlns:a16="http://schemas.microsoft.com/office/drawing/2014/main" id="{15375C65-26C2-1B50-D5F3-1B5138537670}"/>
              </a:ext>
            </a:extLst>
          </p:cNvPr>
          <p:cNvSpPr txBox="1"/>
          <p:nvPr/>
        </p:nvSpPr>
        <p:spPr>
          <a:xfrm>
            <a:off x="5491880" y="6864398"/>
            <a:ext cx="1751882"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1" name="テキスト ボックス 70">
            <a:extLst>
              <a:ext uri="{FF2B5EF4-FFF2-40B4-BE49-F238E27FC236}">
                <a16:creationId xmlns:a16="http://schemas.microsoft.com/office/drawing/2014/main" id="{3E0849F9-D6AB-AA39-A092-5854A8224526}"/>
              </a:ext>
            </a:extLst>
          </p:cNvPr>
          <p:cNvSpPr txBox="1"/>
          <p:nvPr/>
        </p:nvSpPr>
        <p:spPr>
          <a:xfrm>
            <a:off x="6113036" y="418797"/>
            <a:ext cx="2089059" cy="369332"/>
          </a:xfrm>
          <a:prstGeom prst="rect">
            <a:avLst/>
          </a:prstGeom>
          <a:noFill/>
          <a:ln>
            <a:noFill/>
          </a:ln>
        </p:spPr>
        <p:txBody>
          <a:bodyPr wrap="square" rtlCol="0">
            <a:spAutoFit/>
          </a:bodyPr>
          <a:lstStyle/>
          <a:p>
            <a:r>
              <a:rPr lang="en-US" altLang="ja-JP" dirty="0">
                <a:solidFill>
                  <a:srgbClr val="FFC000"/>
                </a:solidFill>
              </a:rPr>
              <a:t>Tabs</a:t>
            </a:r>
            <a:endParaRPr kumimoji="1" lang="ja-JP" altLang="en-US" dirty="0">
              <a:solidFill>
                <a:srgbClr val="FFC000"/>
              </a:solidFill>
            </a:endParaRPr>
          </a:p>
        </p:txBody>
      </p:sp>
      <p:sp>
        <p:nvSpPr>
          <p:cNvPr id="73" name="テキスト ボックス 72">
            <a:extLst>
              <a:ext uri="{FF2B5EF4-FFF2-40B4-BE49-F238E27FC236}">
                <a16:creationId xmlns:a16="http://schemas.microsoft.com/office/drawing/2014/main" id="{7C59D274-F986-960C-F826-C0B98DD78395}"/>
              </a:ext>
            </a:extLst>
          </p:cNvPr>
          <p:cNvSpPr txBox="1"/>
          <p:nvPr/>
        </p:nvSpPr>
        <p:spPr>
          <a:xfrm>
            <a:off x="1022111" y="195288"/>
            <a:ext cx="2089059" cy="369332"/>
          </a:xfrm>
          <a:prstGeom prst="rect">
            <a:avLst/>
          </a:prstGeom>
          <a:noFill/>
          <a:ln>
            <a:noFill/>
          </a:ln>
        </p:spPr>
        <p:txBody>
          <a:bodyPr wrap="square" rtlCol="0">
            <a:spAutoFit/>
          </a:bodyPr>
          <a:lstStyle/>
          <a:p>
            <a:r>
              <a:rPr lang="en-US" altLang="ja-JP" dirty="0" err="1">
                <a:solidFill>
                  <a:srgbClr val="FFC000"/>
                </a:solidFill>
              </a:rPr>
              <a:t>TitleText</a:t>
            </a:r>
            <a:endParaRPr kumimoji="1" lang="ja-JP" altLang="en-US" dirty="0">
              <a:solidFill>
                <a:srgbClr val="FFC000"/>
              </a:solidFill>
            </a:endParaRPr>
          </a:p>
        </p:txBody>
      </p:sp>
      <p:sp>
        <p:nvSpPr>
          <p:cNvPr id="74" name="テキスト ボックス 73">
            <a:extLst>
              <a:ext uri="{FF2B5EF4-FFF2-40B4-BE49-F238E27FC236}">
                <a16:creationId xmlns:a16="http://schemas.microsoft.com/office/drawing/2014/main" id="{19584E1E-5681-2F71-469A-BB3D6649195C}"/>
              </a:ext>
            </a:extLst>
          </p:cNvPr>
          <p:cNvSpPr txBox="1"/>
          <p:nvPr/>
        </p:nvSpPr>
        <p:spPr>
          <a:xfrm>
            <a:off x="491058" y="2367356"/>
            <a:ext cx="2089059" cy="369332"/>
          </a:xfrm>
          <a:prstGeom prst="rect">
            <a:avLst/>
          </a:prstGeom>
          <a:noFill/>
          <a:ln>
            <a:noFill/>
          </a:ln>
        </p:spPr>
        <p:txBody>
          <a:bodyPr wrap="square" rtlCol="0">
            <a:spAutoFit/>
          </a:bodyPr>
          <a:lstStyle/>
          <a:p>
            <a:r>
              <a:rPr lang="en-US" altLang="ja-JP" dirty="0" err="1">
                <a:solidFill>
                  <a:srgbClr val="FFC000"/>
                </a:solidFill>
              </a:rPr>
              <a:t>Abstruct</a:t>
            </a:r>
            <a:endParaRPr kumimoji="1" lang="ja-JP" altLang="en-US" dirty="0">
              <a:solidFill>
                <a:srgbClr val="FFC000"/>
              </a:solidFill>
            </a:endParaRPr>
          </a:p>
        </p:txBody>
      </p:sp>
      <p:sp>
        <p:nvSpPr>
          <p:cNvPr id="75" name="テキスト ボックス 74">
            <a:extLst>
              <a:ext uri="{FF2B5EF4-FFF2-40B4-BE49-F238E27FC236}">
                <a16:creationId xmlns:a16="http://schemas.microsoft.com/office/drawing/2014/main" id="{85A01063-3DC4-8E81-0A13-1813FDCE1DF5}"/>
              </a:ext>
            </a:extLst>
          </p:cNvPr>
          <p:cNvSpPr txBox="1"/>
          <p:nvPr/>
        </p:nvSpPr>
        <p:spPr>
          <a:xfrm>
            <a:off x="5678928" y="2452713"/>
            <a:ext cx="2089059" cy="369332"/>
          </a:xfrm>
          <a:prstGeom prst="rect">
            <a:avLst/>
          </a:prstGeom>
          <a:noFill/>
          <a:ln>
            <a:noFill/>
          </a:ln>
        </p:spPr>
        <p:txBody>
          <a:bodyPr wrap="square" rtlCol="0">
            <a:spAutoFit/>
          </a:bodyPr>
          <a:lstStyle/>
          <a:p>
            <a:r>
              <a:rPr lang="en-US" altLang="ja-JP" dirty="0" err="1">
                <a:solidFill>
                  <a:srgbClr val="FFC000"/>
                </a:solidFill>
              </a:rPr>
              <a:t>MainContents</a:t>
            </a:r>
            <a:endParaRPr kumimoji="1" lang="ja-JP" altLang="en-US" dirty="0">
              <a:solidFill>
                <a:srgbClr val="FFC000"/>
              </a:solidFill>
            </a:endParaRPr>
          </a:p>
        </p:txBody>
      </p:sp>
      <p:sp>
        <p:nvSpPr>
          <p:cNvPr id="76" name="テキスト ボックス 75">
            <a:extLst>
              <a:ext uri="{FF2B5EF4-FFF2-40B4-BE49-F238E27FC236}">
                <a16:creationId xmlns:a16="http://schemas.microsoft.com/office/drawing/2014/main" id="{5048F149-A10A-FF52-42C3-38957A1A2B4D}"/>
              </a:ext>
            </a:extLst>
          </p:cNvPr>
          <p:cNvSpPr txBox="1"/>
          <p:nvPr/>
        </p:nvSpPr>
        <p:spPr>
          <a:xfrm>
            <a:off x="6588130" y="6457932"/>
            <a:ext cx="2089059" cy="369332"/>
          </a:xfrm>
          <a:prstGeom prst="rect">
            <a:avLst/>
          </a:prstGeom>
          <a:noFill/>
          <a:ln>
            <a:noFill/>
          </a:ln>
        </p:spPr>
        <p:txBody>
          <a:bodyPr wrap="square" rtlCol="0">
            <a:spAutoFit/>
          </a:bodyPr>
          <a:lstStyle/>
          <a:p>
            <a:r>
              <a:rPr lang="en-US" altLang="ja-JP" dirty="0" err="1">
                <a:solidFill>
                  <a:srgbClr val="FFC000"/>
                </a:solidFill>
              </a:rPr>
              <a:t>FooterText</a:t>
            </a:r>
            <a:endParaRPr kumimoji="1" lang="ja-JP" altLang="en-US" dirty="0">
              <a:solidFill>
                <a:srgbClr val="FFC000"/>
              </a:solidFill>
            </a:endParaRPr>
          </a:p>
        </p:txBody>
      </p:sp>
    </p:spTree>
    <p:extLst>
      <p:ext uri="{BB962C8B-B14F-4D97-AF65-F5344CB8AC3E}">
        <p14:creationId xmlns:p14="http://schemas.microsoft.com/office/powerpoint/2010/main" val="87453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10704</TotalTime>
  <Words>2418</Words>
  <Application>Microsoft Office PowerPoint</Application>
  <PresentationFormat>ワイド画面</PresentationFormat>
  <Paragraphs>475</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Century</vt:lpstr>
      <vt:lpstr>Office テーマ</vt:lpstr>
      <vt:lpstr>Vtuber名鑑</vt:lpstr>
      <vt:lpstr>PowerPoint プレゼンテーション</vt:lpstr>
      <vt:lpstr>PowerPoint プレゼンテーション</vt:lpstr>
      <vt:lpstr>PowerPoint プレゼンテーション</vt:lpstr>
      <vt:lpstr>PowerPoint プレゼンテーション</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27</cp:revision>
  <dcterms:created xsi:type="dcterms:W3CDTF">2024-01-20T17:15:52Z</dcterms:created>
  <dcterms:modified xsi:type="dcterms:W3CDTF">2024-04-28T16:28:06Z</dcterms:modified>
</cp:coreProperties>
</file>