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70" r:id="rId4"/>
    <p:sldId id="269" r:id="rId5"/>
    <p:sldId id="257" r:id="rId6"/>
    <p:sldId id="260" r:id="rId7"/>
    <p:sldId id="258" r:id="rId8"/>
    <p:sldId id="259" r:id="rId9"/>
    <p:sldId id="262" r:id="rId10"/>
    <p:sldId id="263" r:id="rId11"/>
    <p:sldId id="264" r:id="rId12"/>
    <p:sldId id="265"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68"/>
            <p14:sldId id="270"/>
            <p14:sldId id="269"/>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FFFF"/>
    <a:srgbClr val="8BF1B9"/>
    <a:srgbClr val="8BD6F1"/>
    <a:srgbClr val="8BADF1"/>
    <a:srgbClr val="F1EF8B"/>
    <a:srgbClr val="F0EA00"/>
    <a:srgbClr val="FFFF9B"/>
    <a:srgbClr val="F18B8B"/>
    <a:srgbClr val="E4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p:scale>
          <a:sx n="200" d="100"/>
          <a:sy n="200" d="100"/>
        </p:scale>
        <p:origin x="1026" y="61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35FB21D-B0B9-7E33-8295-5E06C659D139}"/>
              </a:ext>
            </a:extLst>
          </p:cNvPr>
          <p:cNvPicPr>
            <a:picLocks noChangeAspect="1"/>
          </p:cNvPicPr>
          <p:nvPr/>
        </p:nvPicPr>
        <p:blipFill>
          <a:blip r:embed="rId2"/>
          <a:stretch>
            <a:fillRect/>
          </a:stretch>
        </p:blipFill>
        <p:spPr>
          <a:xfrm>
            <a:off x="-171451" y="-69326"/>
            <a:ext cx="12357181" cy="6927326"/>
          </a:xfrm>
          <a:prstGeom prst="rect">
            <a:avLst/>
          </a:prstGeom>
        </p:spPr>
      </p:pic>
      <p:sp>
        <p:nvSpPr>
          <p:cNvPr id="6" name="テキスト ボックス 5">
            <a:extLst>
              <a:ext uri="{FF2B5EF4-FFF2-40B4-BE49-F238E27FC236}">
                <a16:creationId xmlns:a16="http://schemas.microsoft.com/office/drawing/2014/main" id="{113183DE-AAB5-C76E-0069-D4D2BA4C2C83}"/>
              </a:ext>
            </a:extLst>
          </p:cNvPr>
          <p:cNvSpPr txBox="1"/>
          <p:nvPr/>
        </p:nvSpPr>
        <p:spPr>
          <a:xfrm>
            <a:off x="166051" y="142304"/>
            <a:ext cx="2739074" cy="51968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6A1CF3E4-0F62-A82C-F240-31433270A07A}"/>
              </a:ext>
            </a:extLst>
          </p:cNvPr>
          <p:cNvSpPr txBox="1"/>
          <p:nvPr/>
        </p:nvSpPr>
        <p:spPr>
          <a:xfrm>
            <a:off x="166051" y="770954"/>
            <a:ext cx="1615124" cy="545363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66282D27-3C1F-C725-0333-2692C8A837BE}"/>
              </a:ext>
            </a:extLst>
          </p:cNvPr>
          <p:cNvSpPr txBox="1"/>
          <p:nvPr/>
        </p:nvSpPr>
        <p:spPr>
          <a:xfrm>
            <a:off x="2991721" y="460222"/>
            <a:ext cx="7463474" cy="267272"/>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3C396497-D5D3-5FEB-E51B-85A2B8A3304B}"/>
              </a:ext>
            </a:extLst>
          </p:cNvPr>
          <p:cNvSpPr txBox="1"/>
          <p:nvPr/>
        </p:nvSpPr>
        <p:spPr>
          <a:xfrm>
            <a:off x="1899600" y="780478"/>
            <a:ext cx="9963787" cy="544410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0325B9C2-7C62-DD80-1AB6-115CFEA63AC4}"/>
              </a:ext>
            </a:extLst>
          </p:cNvPr>
          <p:cNvCxnSpPr>
            <a:cxnSpLocks/>
            <a:stCxn id="10" idx="3"/>
          </p:cNvCxnSpPr>
          <p:nvPr/>
        </p:nvCxnSpPr>
        <p:spPr>
          <a:xfrm flipV="1">
            <a:off x="10455195" y="572801"/>
            <a:ext cx="1736805" cy="3066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AAB6F00-D354-7702-2167-97AAB5061517}"/>
              </a:ext>
            </a:extLst>
          </p:cNvPr>
          <p:cNvSpPr txBox="1"/>
          <p:nvPr/>
        </p:nvSpPr>
        <p:spPr>
          <a:xfrm>
            <a:off x="6578686" y="90890"/>
            <a:ext cx="2089059" cy="369332"/>
          </a:xfrm>
          <a:prstGeom prst="rect">
            <a:avLst/>
          </a:prstGeom>
          <a:noFill/>
          <a:ln>
            <a:noFill/>
          </a:ln>
        </p:spPr>
        <p:txBody>
          <a:bodyPr wrap="square" rtlCol="0">
            <a:spAutoFit/>
          </a:bodyPr>
          <a:lstStyle/>
          <a:p>
            <a:r>
              <a:rPr lang="en-US" altLang="ja-JP" dirty="0">
                <a:solidFill>
                  <a:srgbClr val="FFC000"/>
                </a:solidFill>
              </a:rPr>
              <a:t>65</a:t>
            </a:r>
            <a:r>
              <a:rPr kumimoji="1" lang="en-US" altLang="ja-JP" dirty="0">
                <a:solidFill>
                  <a:srgbClr val="FFC000"/>
                </a:solidFill>
              </a:rPr>
              <a:t>px(50%)</a:t>
            </a:r>
            <a:endParaRPr kumimoji="1" lang="ja-JP" altLang="en-US" dirty="0">
              <a:solidFill>
                <a:srgbClr val="FFC000"/>
              </a:solidFill>
            </a:endParaRPr>
          </a:p>
        </p:txBody>
      </p:sp>
      <p:sp>
        <p:nvSpPr>
          <p:cNvPr id="17" name="テキスト ボックス 16">
            <a:extLst>
              <a:ext uri="{FF2B5EF4-FFF2-40B4-BE49-F238E27FC236}">
                <a16:creationId xmlns:a16="http://schemas.microsoft.com/office/drawing/2014/main" id="{F6587CC7-92BF-C7D1-F46E-C180FFDD093B}"/>
              </a:ext>
            </a:extLst>
          </p:cNvPr>
          <p:cNvSpPr txBox="1"/>
          <p:nvPr/>
        </p:nvSpPr>
        <p:spPr>
          <a:xfrm>
            <a:off x="5676899" y="6515097"/>
            <a:ext cx="857251" cy="20661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9" name="直線矢印コネクタ 18">
            <a:extLst>
              <a:ext uri="{FF2B5EF4-FFF2-40B4-BE49-F238E27FC236}">
                <a16:creationId xmlns:a16="http://schemas.microsoft.com/office/drawing/2014/main" id="{5EDCF70A-D8D6-991C-5D7D-FE2F8521FD16}"/>
              </a:ext>
            </a:extLst>
          </p:cNvPr>
          <p:cNvCxnSpPr>
            <a:cxnSpLocks/>
          </p:cNvCxnSpPr>
          <p:nvPr/>
        </p:nvCxnSpPr>
        <p:spPr>
          <a:xfrm flipV="1">
            <a:off x="6578686" y="0"/>
            <a:ext cx="0" cy="461391"/>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E41B9F5-DB36-664B-7674-DCCE2627B3F3}"/>
              </a:ext>
            </a:extLst>
          </p:cNvPr>
          <p:cNvCxnSpPr>
            <a:cxnSpLocks/>
          </p:cNvCxnSpPr>
          <p:nvPr/>
        </p:nvCxnSpPr>
        <p:spPr>
          <a:xfrm flipV="1">
            <a:off x="1335174" y="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4873F9-4696-880C-1F4E-9EBA99FB816C}"/>
              </a:ext>
            </a:extLst>
          </p:cNvPr>
          <p:cNvCxnSpPr>
            <a:cxnSpLocks/>
          </p:cNvCxnSpPr>
          <p:nvPr/>
        </p:nvCxnSpPr>
        <p:spPr>
          <a:xfrm flipV="1">
            <a:off x="1487574" y="62865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858364-4452-D697-35B8-A2B59F0700AA}"/>
              </a:ext>
            </a:extLst>
          </p:cNvPr>
          <p:cNvCxnSpPr>
            <a:cxnSpLocks/>
          </p:cNvCxnSpPr>
          <p:nvPr/>
        </p:nvCxnSpPr>
        <p:spPr>
          <a:xfrm flipV="1">
            <a:off x="0" y="5350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4A02E07-3177-BBED-6A9B-CF5BBBD12CCC}"/>
              </a:ext>
            </a:extLst>
          </p:cNvPr>
          <p:cNvCxnSpPr>
            <a:cxnSpLocks/>
          </p:cNvCxnSpPr>
          <p:nvPr/>
        </p:nvCxnSpPr>
        <p:spPr>
          <a:xfrm flipV="1">
            <a:off x="2822099" y="5719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923805B-EE15-521A-D092-417416D6CF8F}"/>
              </a:ext>
            </a:extLst>
          </p:cNvPr>
          <p:cNvCxnSpPr>
            <a:cxnSpLocks/>
          </p:cNvCxnSpPr>
          <p:nvPr/>
        </p:nvCxnSpPr>
        <p:spPr>
          <a:xfrm flipV="1">
            <a:off x="1776295" y="158380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24AAEA1-B797-B3E5-D313-C0DEF71C439F}"/>
              </a:ext>
            </a:extLst>
          </p:cNvPr>
          <p:cNvCxnSpPr>
            <a:cxnSpLocks/>
          </p:cNvCxnSpPr>
          <p:nvPr/>
        </p:nvCxnSpPr>
        <p:spPr>
          <a:xfrm flipV="1">
            <a:off x="23813" y="232675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0AC27F1-E52B-0E5A-B77C-2858763C84BC}"/>
              </a:ext>
            </a:extLst>
          </p:cNvPr>
          <p:cNvCxnSpPr>
            <a:cxnSpLocks/>
          </p:cNvCxnSpPr>
          <p:nvPr/>
        </p:nvCxnSpPr>
        <p:spPr>
          <a:xfrm>
            <a:off x="11863387" y="1962051"/>
            <a:ext cx="298530"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3C58EE5-EDDF-98B0-37E4-FB7E2384D6BB}"/>
              </a:ext>
            </a:extLst>
          </p:cNvPr>
          <p:cNvCxnSpPr>
            <a:cxnSpLocks/>
          </p:cNvCxnSpPr>
          <p:nvPr/>
        </p:nvCxnSpPr>
        <p:spPr>
          <a:xfrm>
            <a:off x="5866592" y="6224587"/>
            <a:ext cx="0" cy="27731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4276563-7179-4DE9-4BD3-1E3086D29010}"/>
              </a:ext>
            </a:extLst>
          </p:cNvPr>
          <p:cNvCxnSpPr>
            <a:cxnSpLocks/>
          </p:cNvCxnSpPr>
          <p:nvPr/>
        </p:nvCxnSpPr>
        <p:spPr>
          <a:xfrm>
            <a:off x="5814204" y="6721716"/>
            <a:ext cx="0" cy="13628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D57E-620D-798E-5589-3C2E14B0F75D}"/>
              </a:ext>
            </a:extLst>
          </p:cNvPr>
          <p:cNvSpPr txBox="1"/>
          <p:nvPr/>
        </p:nvSpPr>
        <p:spPr>
          <a:xfrm>
            <a:off x="10517907" y="201515"/>
            <a:ext cx="1736803" cy="369332"/>
          </a:xfrm>
          <a:prstGeom prst="rect">
            <a:avLst/>
          </a:prstGeom>
          <a:noFill/>
          <a:ln>
            <a:noFill/>
          </a:ln>
        </p:spPr>
        <p:txBody>
          <a:bodyPr wrap="square" rtlCol="0">
            <a:spAutoFit/>
          </a:bodyPr>
          <a:lstStyle/>
          <a:p>
            <a:r>
              <a:rPr lang="en-US" altLang="ja-JP" dirty="0">
                <a:solidFill>
                  <a:srgbClr val="FFC000"/>
                </a:solidFill>
              </a:rPr>
              <a:t>190</a:t>
            </a:r>
            <a:r>
              <a:rPr kumimoji="1" lang="en-US" altLang="ja-JP" dirty="0">
                <a:solidFill>
                  <a:srgbClr val="FFC000"/>
                </a:solidFill>
              </a:rPr>
              <a:t>px(13.2%)</a:t>
            </a:r>
            <a:endParaRPr kumimoji="1" lang="ja-JP" altLang="en-US" dirty="0">
              <a:solidFill>
                <a:srgbClr val="FFC000"/>
              </a:solidFill>
            </a:endParaRPr>
          </a:p>
        </p:txBody>
      </p:sp>
      <p:sp>
        <p:nvSpPr>
          <p:cNvPr id="53" name="テキスト ボックス 52">
            <a:extLst>
              <a:ext uri="{FF2B5EF4-FFF2-40B4-BE49-F238E27FC236}">
                <a16:creationId xmlns:a16="http://schemas.microsoft.com/office/drawing/2014/main" id="{280ADD1F-98FA-1FC4-5418-D1C9E2FA0D96}"/>
              </a:ext>
            </a:extLst>
          </p:cNvPr>
          <p:cNvSpPr txBox="1"/>
          <p:nvPr/>
        </p:nvSpPr>
        <p:spPr>
          <a:xfrm>
            <a:off x="12144019" y="1996978"/>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px(0.6%)</a:t>
            </a:r>
            <a:endParaRPr kumimoji="1" lang="ja-JP" altLang="en-US" dirty="0">
              <a:solidFill>
                <a:srgbClr val="FFC000"/>
              </a:solidFill>
            </a:endParaRPr>
          </a:p>
        </p:txBody>
      </p:sp>
      <p:sp>
        <p:nvSpPr>
          <p:cNvPr id="56" name="テキスト ボックス 55">
            <a:extLst>
              <a:ext uri="{FF2B5EF4-FFF2-40B4-BE49-F238E27FC236}">
                <a16:creationId xmlns:a16="http://schemas.microsoft.com/office/drawing/2014/main" id="{2E0A6C88-AD0D-515F-5172-EC14518AFE42}"/>
              </a:ext>
            </a:extLst>
          </p:cNvPr>
          <p:cNvSpPr txBox="1"/>
          <p:nvPr/>
        </p:nvSpPr>
        <p:spPr>
          <a:xfrm>
            <a:off x="899091" y="-403995"/>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px(2%)</a:t>
            </a:r>
            <a:endParaRPr kumimoji="1" lang="ja-JP" altLang="en-US" dirty="0">
              <a:solidFill>
                <a:srgbClr val="FFC000"/>
              </a:solidFill>
            </a:endParaRPr>
          </a:p>
        </p:txBody>
      </p:sp>
      <p:sp>
        <p:nvSpPr>
          <p:cNvPr id="58" name="テキスト ボックス 57">
            <a:extLst>
              <a:ext uri="{FF2B5EF4-FFF2-40B4-BE49-F238E27FC236}">
                <a16:creationId xmlns:a16="http://schemas.microsoft.com/office/drawing/2014/main" id="{90C7CA16-2367-101D-7A56-0C2DB367E920}"/>
              </a:ext>
            </a:extLst>
          </p:cNvPr>
          <p:cNvSpPr txBox="1"/>
          <p:nvPr/>
        </p:nvSpPr>
        <p:spPr>
          <a:xfrm>
            <a:off x="-1350438" y="292656"/>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px(7.6%)</a:t>
            </a:r>
            <a:endParaRPr kumimoji="1" lang="ja-JP" altLang="en-US" dirty="0">
              <a:solidFill>
                <a:srgbClr val="FFC000"/>
              </a:solidFill>
            </a:endParaRPr>
          </a:p>
        </p:txBody>
      </p:sp>
      <p:sp>
        <p:nvSpPr>
          <p:cNvPr id="59" name="テキスト ボックス 58">
            <a:extLst>
              <a:ext uri="{FF2B5EF4-FFF2-40B4-BE49-F238E27FC236}">
                <a16:creationId xmlns:a16="http://schemas.microsoft.com/office/drawing/2014/main" id="{FC2DFA60-379F-575B-ACE9-342EE7D41CA5}"/>
              </a:ext>
            </a:extLst>
          </p:cNvPr>
          <p:cNvSpPr txBox="1"/>
          <p:nvPr/>
        </p:nvSpPr>
        <p:spPr>
          <a:xfrm>
            <a:off x="1335174" y="1187976"/>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1" name="テキスト ボックス 60">
            <a:extLst>
              <a:ext uri="{FF2B5EF4-FFF2-40B4-BE49-F238E27FC236}">
                <a16:creationId xmlns:a16="http://schemas.microsoft.com/office/drawing/2014/main" id="{4330BB66-F505-8903-422A-F0C5F3253921}"/>
              </a:ext>
            </a:extLst>
          </p:cNvPr>
          <p:cNvSpPr txBox="1"/>
          <p:nvPr/>
        </p:nvSpPr>
        <p:spPr>
          <a:xfrm>
            <a:off x="-1321194" y="1962051"/>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9" name="テキスト ボックス 68">
            <a:extLst>
              <a:ext uri="{FF2B5EF4-FFF2-40B4-BE49-F238E27FC236}">
                <a16:creationId xmlns:a16="http://schemas.microsoft.com/office/drawing/2014/main" id="{1904CD48-30A9-EBE4-765C-3A9054F0DE94}"/>
              </a:ext>
            </a:extLst>
          </p:cNvPr>
          <p:cNvSpPr txBox="1"/>
          <p:nvPr/>
        </p:nvSpPr>
        <p:spPr>
          <a:xfrm>
            <a:off x="5957768" y="6194147"/>
            <a:ext cx="1671756"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0" name="テキスト ボックス 69">
            <a:extLst>
              <a:ext uri="{FF2B5EF4-FFF2-40B4-BE49-F238E27FC236}">
                <a16:creationId xmlns:a16="http://schemas.microsoft.com/office/drawing/2014/main" id="{15375C65-26C2-1B50-D5F3-1B5138537670}"/>
              </a:ext>
            </a:extLst>
          </p:cNvPr>
          <p:cNvSpPr txBox="1"/>
          <p:nvPr/>
        </p:nvSpPr>
        <p:spPr>
          <a:xfrm>
            <a:off x="5491880" y="6864398"/>
            <a:ext cx="1751882"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1" name="テキスト ボックス 70">
            <a:extLst>
              <a:ext uri="{FF2B5EF4-FFF2-40B4-BE49-F238E27FC236}">
                <a16:creationId xmlns:a16="http://schemas.microsoft.com/office/drawing/2014/main" id="{3E0849F9-D6AB-AA39-A092-5854A8224526}"/>
              </a:ext>
            </a:extLst>
          </p:cNvPr>
          <p:cNvSpPr txBox="1"/>
          <p:nvPr/>
        </p:nvSpPr>
        <p:spPr>
          <a:xfrm>
            <a:off x="6113036" y="418797"/>
            <a:ext cx="2089059" cy="369332"/>
          </a:xfrm>
          <a:prstGeom prst="rect">
            <a:avLst/>
          </a:prstGeom>
          <a:noFill/>
          <a:ln>
            <a:noFill/>
          </a:ln>
        </p:spPr>
        <p:txBody>
          <a:bodyPr wrap="square" rtlCol="0">
            <a:spAutoFit/>
          </a:bodyPr>
          <a:lstStyle/>
          <a:p>
            <a:r>
              <a:rPr lang="en-US" altLang="ja-JP" dirty="0">
                <a:solidFill>
                  <a:srgbClr val="FFC000"/>
                </a:solidFill>
              </a:rPr>
              <a:t>Tabs</a:t>
            </a:r>
            <a:endParaRPr kumimoji="1" lang="ja-JP" altLang="en-US" dirty="0">
              <a:solidFill>
                <a:srgbClr val="FFC000"/>
              </a:solidFill>
            </a:endParaRPr>
          </a:p>
        </p:txBody>
      </p:sp>
      <p:sp>
        <p:nvSpPr>
          <p:cNvPr id="73" name="テキスト ボックス 72">
            <a:extLst>
              <a:ext uri="{FF2B5EF4-FFF2-40B4-BE49-F238E27FC236}">
                <a16:creationId xmlns:a16="http://schemas.microsoft.com/office/drawing/2014/main" id="{7C59D274-F986-960C-F826-C0B98DD78395}"/>
              </a:ext>
            </a:extLst>
          </p:cNvPr>
          <p:cNvSpPr txBox="1"/>
          <p:nvPr/>
        </p:nvSpPr>
        <p:spPr>
          <a:xfrm>
            <a:off x="1022111" y="195288"/>
            <a:ext cx="2089059" cy="369332"/>
          </a:xfrm>
          <a:prstGeom prst="rect">
            <a:avLst/>
          </a:prstGeom>
          <a:noFill/>
          <a:ln>
            <a:noFill/>
          </a:ln>
        </p:spPr>
        <p:txBody>
          <a:bodyPr wrap="square" rtlCol="0">
            <a:spAutoFit/>
          </a:bodyPr>
          <a:lstStyle/>
          <a:p>
            <a:r>
              <a:rPr lang="en-US" altLang="ja-JP" dirty="0" err="1">
                <a:solidFill>
                  <a:srgbClr val="FFC000"/>
                </a:solidFill>
              </a:rPr>
              <a:t>TitleText</a:t>
            </a:r>
            <a:endParaRPr kumimoji="1" lang="ja-JP" altLang="en-US" dirty="0">
              <a:solidFill>
                <a:srgbClr val="FFC000"/>
              </a:solidFill>
            </a:endParaRPr>
          </a:p>
        </p:txBody>
      </p:sp>
      <p:sp>
        <p:nvSpPr>
          <p:cNvPr id="74" name="テキスト ボックス 73">
            <a:extLst>
              <a:ext uri="{FF2B5EF4-FFF2-40B4-BE49-F238E27FC236}">
                <a16:creationId xmlns:a16="http://schemas.microsoft.com/office/drawing/2014/main" id="{19584E1E-5681-2F71-469A-BB3D6649195C}"/>
              </a:ext>
            </a:extLst>
          </p:cNvPr>
          <p:cNvSpPr txBox="1"/>
          <p:nvPr/>
        </p:nvSpPr>
        <p:spPr>
          <a:xfrm>
            <a:off x="491058" y="2367356"/>
            <a:ext cx="2089059" cy="369332"/>
          </a:xfrm>
          <a:prstGeom prst="rect">
            <a:avLst/>
          </a:prstGeom>
          <a:noFill/>
          <a:ln>
            <a:noFill/>
          </a:ln>
        </p:spPr>
        <p:txBody>
          <a:bodyPr wrap="square" rtlCol="0">
            <a:spAutoFit/>
          </a:bodyPr>
          <a:lstStyle/>
          <a:p>
            <a:r>
              <a:rPr lang="en-US" altLang="ja-JP" dirty="0" err="1">
                <a:solidFill>
                  <a:srgbClr val="FFC000"/>
                </a:solidFill>
              </a:rPr>
              <a:t>Abstruct</a:t>
            </a:r>
            <a:endParaRPr kumimoji="1" lang="ja-JP" altLang="en-US" dirty="0">
              <a:solidFill>
                <a:srgbClr val="FFC000"/>
              </a:solidFill>
            </a:endParaRPr>
          </a:p>
        </p:txBody>
      </p:sp>
      <p:sp>
        <p:nvSpPr>
          <p:cNvPr id="75" name="テキスト ボックス 74">
            <a:extLst>
              <a:ext uri="{FF2B5EF4-FFF2-40B4-BE49-F238E27FC236}">
                <a16:creationId xmlns:a16="http://schemas.microsoft.com/office/drawing/2014/main" id="{85A01063-3DC4-8E81-0A13-1813FDCE1DF5}"/>
              </a:ext>
            </a:extLst>
          </p:cNvPr>
          <p:cNvSpPr txBox="1"/>
          <p:nvPr/>
        </p:nvSpPr>
        <p:spPr>
          <a:xfrm>
            <a:off x="5678928" y="2452713"/>
            <a:ext cx="2089059" cy="369332"/>
          </a:xfrm>
          <a:prstGeom prst="rect">
            <a:avLst/>
          </a:prstGeom>
          <a:noFill/>
          <a:ln>
            <a:noFill/>
          </a:ln>
        </p:spPr>
        <p:txBody>
          <a:bodyPr wrap="square" rtlCol="0">
            <a:spAutoFit/>
          </a:bodyPr>
          <a:lstStyle/>
          <a:p>
            <a:r>
              <a:rPr lang="en-US" altLang="ja-JP" dirty="0" err="1">
                <a:solidFill>
                  <a:srgbClr val="FFC000"/>
                </a:solidFill>
              </a:rPr>
              <a:t>MainContents</a:t>
            </a:r>
            <a:endParaRPr kumimoji="1" lang="ja-JP" altLang="en-US" dirty="0">
              <a:solidFill>
                <a:srgbClr val="FFC000"/>
              </a:solidFill>
            </a:endParaRPr>
          </a:p>
        </p:txBody>
      </p:sp>
      <p:sp>
        <p:nvSpPr>
          <p:cNvPr id="76" name="テキスト ボックス 75">
            <a:extLst>
              <a:ext uri="{FF2B5EF4-FFF2-40B4-BE49-F238E27FC236}">
                <a16:creationId xmlns:a16="http://schemas.microsoft.com/office/drawing/2014/main" id="{5048F149-A10A-FF52-42C3-38957A1A2B4D}"/>
              </a:ext>
            </a:extLst>
          </p:cNvPr>
          <p:cNvSpPr txBox="1"/>
          <p:nvPr/>
        </p:nvSpPr>
        <p:spPr>
          <a:xfrm>
            <a:off x="6588130" y="6457932"/>
            <a:ext cx="2089059" cy="369332"/>
          </a:xfrm>
          <a:prstGeom prst="rect">
            <a:avLst/>
          </a:prstGeom>
          <a:noFill/>
          <a:ln>
            <a:noFill/>
          </a:ln>
        </p:spPr>
        <p:txBody>
          <a:bodyPr wrap="square" rtlCol="0">
            <a:spAutoFit/>
          </a:bodyPr>
          <a:lstStyle/>
          <a:p>
            <a:r>
              <a:rPr lang="en-US" altLang="ja-JP" dirty="0" err="1">
                <a:solidFill>
                  <a:srgbClr val="FFC000"/>
                </a:solidFill>
              </a:rPr>
              <a:t>FooterText</a:t>
            </a:r>
            <a:endParaRPr kumimoji="1" lang="ja-JP" altLang="en-US" dirty="0">
              <a:solidFill>
                <a:srgbClr val="FFC000"/>
              </a:solidFill>
            </a:endParaRPr>
          </a:p>
        </p:txBody>
      </p:sp>
    </p:spTree>
    <p:extLst>
      <p:ext uri="{BB962C8B-B14F-4D97-AF65-F5344CB8AC3E}">
        <p14:creationId xmlns:p14="http://schemas.microsoft.com/office/powerpoint/2010/main" val="87453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cxnSp>
        <p:nvCxnSpPr>
          <p:cNvPr id="6" name="直線矢印コネクタ 5">
            <a:extLst>
              <a:ext uri="{FF2B5EF4-FFF2-40B4-BE49-F238E27FC236}">
                <a16:creationId xmlns:a16="http://schemas.microsoft.com/office/drawing/2014/main" id="{A171ECD2-FD88-BF5A-C216-413A66C2A687}"/>
              </a:ext>
            </a:extLst>
          </p:cNvPr>
          <p:cNvCxnSpPr>
            <a:cxnSpLocks/>
          </p:cNvCxnSpPr>
          <p:nvPr/>
        </p:nvCxnSpPr>
        <p:spPr>
          <a:xfrm>
            <a:off x="939800" y="0"/>
            <a:ext cx="0" cy="76835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35DF19DF-62EE-FD5A-A68F-75D29DCF5AFC}"/>
              </a:ext>
            </a:extLst>
          </p:cNvPr>
          <p:cNvCxnSpPr>
            <a:cxnSpLocks/>
          </p:cNvCxnSpPr>
          <p:nvPr/>
        </p:nvCxnSpPr>
        <p:spPr>
          <a:xfrm>
            <a:off x="0" y="952500"/>
            <a:ext cx="1905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6B882E8-81AB-1A6B-45E9-8AD78EDD8469}"/>
              </a:ext>
            </a:extLst>
          </p:cNvPr>
          <p:cNvSpPr txBox="1"/>
          <p:nvPr/>
        </p:nvSpPr>
        <p:spPr>
          <a:xfrm>
            <a:off x="3352800" y="199509"/>
            <a:ext cx="1543050" cy="369332"/>
          </a:xfrm>
          <a:prstGeom prst="rect">
            <a:avLst/>
          </a:prstGeom>
          <a:noFill/>
        </p:spPr>
        <p:txBody>
          <a:bodyPr wrap="square" rtlCol="0">
            <a:spAutoFit/>
          </a:bodyPr>
          <a:lstStyle/>
          <a:p>
            <a:r>
              <a:rPr kumimoji="1" lang="en-US" altLang="ja-JP" dirty="0">
                <a:solidFill>
                  <a:srgbClr val="FF0000"/>
                </a:solidFill>
              </a:rPr>
              <a:t>240px</a:t>
            </a:r>
            <a:endParaRPr kumimoji="1" lang="ja-JP" altLang="en-US" dirty="0">
              <a:solidFill>
                <a:srgbClr val="FF0000"/>
              </a:solidFill>
            </a:endParaRPr>
          </a:p>
        </p:txBody>
      </p:sp>
      <p:sp>
        <p:nvSpPr>
          <p:cNvPr id="13" name="テキスト ボックス 12">
            <a:extLst>
              <a:ext uri="{FF2B5EF4-FFF2-40B4-BE49-F238E27FC236}">
                <a16:creationId xmlns:a16="http://schemas.microsoft.com/office/drawing/2014/main" id="{6D7DB1F3-64C6-C9B4-BA94-5C345C25E55F}"/>
              </a:ext>
            </a:extLst>
          </p:cNvPr>
          <p:cNvSpPr txBox="1"/>
          <p:nvPr/>
        </p:nvSpPr>
        <p:spPr>
          <a:xfrm>
            <a:off x="190500" y="1031815"/>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14" name="テキスト ボックス 13">
            <a:extLst>
              <a:ext uri="{FF2B5EF4-FFF2-40B4-BE49-F238E27FC236}">
                <a16:creationId xmlns:a16="http://schemas.microsoft.com/office/drawing/2014/main" id="{0238918F-52D3-61B3-5794-BFB80B0B3845}"/>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15" name="テキスト ボックス 14">
            <a:extLst>
              <a:ext uri="{FF2B5EF4-FFF2-40B4-BE49-F238E27FC236}">
                <a16:creationId xmlns:a16="http://schemas.microsoft.com/office/drawing/2014/main" id="{CD08B06D-EEC4-07F3-D247-5F86AAB5769D}"/>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16" name="テキスト ボックス 15">
            <a:extLst>
              <a:ext uri="{FF2B5EF4-FFF2-40B4-BE49-F238E27FC236}">
                <a16:creationId xmlns:a16="http://schemas.microsoft.com/office/drawing/2014/main" id="{4603AFFE-F0EB-C625-BD0D-5A507D71E925}"/>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17" name="テキスト ボックス 16">
            <a:extLst>
              <a:ext uri="{FF2B5EF4-FFF2-40B4-BE49-F238E27FC236}">
                <a16:creationId xmlns:a16="http://schemas.microsoft.com/office/drawing/2014/main" id="{DC535850-FA49-0089-5A80-9FC3DB2FD50C}"/>
              </a:ext>
            </a:extLst>
          </p:cNvPr>
          <p:cNvSpPr txBox="1"/>
          <p:nvPr/>
        </p:nvSpPr>
        <p:spPr>
          <a:xfrm>
            <a:off x="-175578" y="543511"/>
            <a:ext cx="1543050" cy="369332"/>
          </a:xfrm>
          <a:prstGeom prst="rect">
            <a:avLst/>
          </a:prstGeom>
          <a:noFill/>
        </p:spPr>
        <p:txBody>
          <a:bodyPr wrap="square" rtlCol="0">
            <a:spAutoFit/>
          </a:bodyPr>
          <a:lstStyle/>
          <a:p>
            <a:r>
              <a:rPr kumimoji="1" lang="en-US" altLang="ja-JP" dirty="0">
                <a:solidFill>
                  <a:srgbClr val="FF0000"/>
                </a:solidFill>
              </a:rPr>
              <a:t>20px</a:t>
            </a:r>
            <a:endParaRPr kumimoji="1" lang="ja-JP" altLang="en-US" dirty="0">
              <a:solidFill>
                <a:srgbClr val="FF0000"/>
              </a:solidFill>
            </a:endParaRPr>
          </a:p>
        </p:txBody>
      </p:sp>
      <p:cxnSp>
        <p:nvCxnSpPr>
          <p:cNvPr id="18" name="直線矢印コネクタ 17">
            <a:extLst>
              <a:ext uri="{FF2B5EF4-FFF2-40B4-BE49-F238E27FC236}">
                <a16:creationId xmlns:a16="http://schemas.microsoft.com/office/drawing/2014/main" id="{A5FF8A9F-EE85-7EA7-417B-8A77B70389E8}"/>
              </a:ext>
            </a:extLst>
          </p:cNvPr>
          <p:cNvCxnSpPr>
            <a:cxnSpLocks/>
          </p:cNvCxnSpPr>
          <p:nvPr/>
        </p:nvCxnSpPr>
        <p:spPr>
          <a:xfrm>
            <a:off x="2998491" y="481017"/>
            <a:ext cx="0" cy="2873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79C25B1-1F4B-45F5-5D0F-0D81952A7661}"/>
              </a:ext>
            </a:extLst>
          </p:cNvPr>
          <p:cNvCxnSpPr>
            <a:cxnSpLocks/>
          </p:cNvCxnSpPr>
          <p:nvPr/>
        </p:nvCxnSpPr>
        <p:spPr>
          <a:xfrm>
            <a:off x="2998491" y="481017"/>
            <a:ext cx="152314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5C54DD7C-3EC0-B211-1ADD-87D6EC850BE1}"/>
              </a:ext>
            </a:extLst>
          </p:cNvPr>
          <p:cNvSpPr txBox="1"/>
          <p:nvPr/>
        </p:nvSpPr>
        <p:spPr>
          <a:xfrm>
            <a:off x="2370909" y="228869"/>
            <a:ext cx="1543050" cy="369332"/>
          </a:xfrm>
          <a:prstGeom prst="rect">
            <a:avLst/>
          </a:prstGeom>
          <a:noFill/>
        </p:spPr>
        <p:txBody>
          <a:bodyPr wrap="square" rtlCol="0">
            <a:spAutoFit/>
          </a:bodyPr>
          <a:lstStyle/>
          <a:p>
            <a:r>
              <a:rPr kumimoji="1" lang="en-US" altLang="ja-JP" dirty="0">
                <a:solidFill>
                  <a:srgbClr val="FF0000"/>
                </a:solidFill>
              </a:rPr>
              <a:t>50px</a:t>
            </a:r>
            <a:endParaRPr kumimoji="1" lang="ja-JP" altLang="en-US" dirty="0">
              <a:solidFill>
                <a:srgbClr val="FF0000"/>
              </a:solidFill>
            </a:endParaRPr>
          </a:p>
        </p:txBody>
      </p:sp>
      <p:cxnSp>
        <p:nvCxnSpPr>
          <p:cNvPr id="24" name="直線矢印コネクタ 23">
            <a:extLst>
              <a:ext uri="{FF2B5EF4-FFF2-40B4-BE49-F238E27FC236}">
                <a16:creationId xmlns:a16="http://schemas.microsoft.com/office/drawing/2014/main" id="{7F04FE56-AD01-1029-1821-385753DDC198}"/>
              </a:ext>
            </a:extLst>
          </p:cNvPr>
          <p:cNvCxnSpPr>
            <a:cxnSpLocks/>
          </p:cNvCxnSpPr>
          <p:nvPr/>
        </p:nvCxnSpPr>
        <p:spPr>
          <a:xfrm>
            <a:off x="5024895" y="5758"/>
            <a:ext cx="0" cy="47525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842111F-E907-0924-EDB0-5A6A3A7A632D}"/>
              </a:ext>
            </a:extLst>
          </p:cNvPr>
          <p:cNvSpPr txBox="1"/>
          <p:nvPr/>
        </p:nvSpPr>
        <p:spPr>
          <a:xfrm>
            <a:off x="1017850" y="268390"/>
            <a:ext cx="1543050" cy="369332"/>
          </a:xfrm>
          <a:prstGeom prst="rect">
            <a:avLst/>
          </a:prstGeom>
          <a:noFill/>
        </p:spPr>
        <p:txBody>
          <a:bodyPr wrap="square" rtlCol="0">
            <a:spAutoFit/>
          </a:bodyPr>
          <a:lstStyle/>
          <a:p>
            <a:r>
              <a:rPr kumimoji="1" lang="en-US" altLang="ja-JP" dirty="0">
                <a:solidFill>
                  <a:srgbClr val="FF0000"/>
                </a:solidFill>
              </a:rPr>
              <a:t>80px</a:t>
            </a:r>
            <a:endParaRPr kumimoji="1" lang="ja-JP" altLang="en-US" dirty="0">
              <a:solidFill>
                <a:srgbClr val="FF0000"/>
              </a:solidFill>
            </a:endParaRPr>
          </a:p>
        </p:txBody>
      </p:sp>
      <p:sp>
        <p:nvSpPr>
          <p:cNvPr id="27" name="テキスト ボックス 26">
            <a:extLst>
              <a:ext uri="{FF2B5EF4-FFF2-40B4-BE49-F238E27FC236}">
                <a16:creationId xmlns:a16="http://schemas.microsoft.com/office/drawing/2014/main" id="{A2BB1269-A150-33E2-6824-59D9C489D6B7}"/>
              </a:ext>
            </a:extLst>
          </p:cNvPr>
          <p:cNvSpPr txBox="1"/>
          <p:nvPr/>
        </p:nvSpPr>
        <p:spPr>
          <a:xfrm>
            <a:off x="5143438" y="39349"/>
            <a:ext cx="1543050" cy="369332"/>
          </a:xfrm>
          <a:prstGeom prst="rect">
            <a:avLst/>
          </a:prstGeom>
          <a:noFill/>
        </p:spPr>
        <p:txBody>
          <a:bodyPr wrap="square" rtlCol="0">
            <a:spAutoFit/>
          </a:bodyPr>
          <a:lstStyle/>
          <a:p>
            <a:r>
              <a:rPr kumimoji="1" lang="en-US" altLang="ja-JP" dirty="0">
                <a:solidFill>
                  <a:srgbClr val="FF0000"/>
                </a:solidFill>
              </a:rPr>
              <a:t>30px</a:t>
            </a:r>
            <a:endParaRPr kumimoji="1" lang="ja-JP" altLang="en-US" dirty="0">
              <a:solidFill>
                <a:srgbClr val="FF0000"/>
              </a:solidFill>
            </a:endParaRPr>
          </a:p>
        </p:txBody>
      </p:sp>
      <p:cxnSp>
        <p:nvCxnSpPr>
          <p:cNvPr id="28" name="直線矢印コネクタ 27">
            <a:extLst>
              <a:ext uri="{FF2B5EF4-FFF2-40B4-BE49-F238E27FC236}">
                <a16:creationId xmlns:a16="http://schemas.microsoft.com/office/drawing/2014/main" id="{2BF0F8CA-8C4F-41A3-A5D1-5FAA69FF247E}"/>
              </a:ext>
            </a:extLst>
          </p:cNvPr>
          <p:cNvCxnSpPr>
            <a:cxnSpLocks/>
          </p:cNvCxnSpPr>
          <p:nvPr/>
        </p:nvCxnSpPr>
        <p:spPr>
          <a:xfrm>
            <a:off x="178230" y="1660180"/>
            <a:ext cx="161114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499FCA09-2319-3EFA-F95D-B3BB54E9EAAB}"/>
              </a:ext>
            </a:extLst>
          </p:cNvPr>
          <p:cNvSpPr txBox="1"/>
          <p:nvPr/>
        </p:nvSpPr>
        <p:spPr>
          <a:xfrm>
            <a:off x="609600" y="1650238"/>
            <a:ext cx="1543050" cy="369332"/>
          </a:xfrm>
          <a:prstGeom prst="rect">
            <a:avLst/>
          </a:prstGeom>
          <a:noFill/>
        </p:spPr>
        <p:txBody>
          <a:bodyPr wrap="square" rtlCol="0">
            <a:spAutoFit/>
          </a:bodyPr>
          <a:lstStyle/>
          <a:p>
            <a:r>
              <a:rPr kumimoji="1" lang="en-US" altLang="ja-JP" dirty="0">
                <a:solidFill>
                  <a:srgbClr val="FF0000"/>
                </a:solidFill>
              </a:rPr>
              <a:t>300px</a:t>
            </a:r>
            <a:endParaRPr kumimoji="1" lang="ja-JP" altLang="en-US" dirty="0">
              <a:solidFill>
                <a:srgbClr val="FF0000"/>
              </a:solidFill>
            </a:endParaRPr>
          </a:p>
        </p:txBody>
      </p:sp>
      <p:cxnSp>
        <p:nvCxnSpPr>
          <p:cNvPr id="31" name="直線矢印コネクタ 30">
            <a:extLst>
              <a:ext uri="{FF2B5EF4-FFF2-40B4-BE49-F238E27FC236}">
                <a16:creationId xmlns:a16="http://schemas.microsoft.com/office/drawing/2014/main" id="{542810B1-E838-48A0-2EF7-8C46E459EF1B}"/>
              </a:ext>
            </a:extLst>
          </p:cNvPr>
          <p:cNvCxnSpPr>
            <a:cxnSpLocks/>
          </p:cNvCxnSpPr>
          <p:nvPr/>
        </p:nvCxnSpPr>
        <p:spPr>
          <a:xfrm>
            <a:off x="1755327" y="1285638"/>
            <a:ext cx="15096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D4984D2-4835-F138-D2A9-B6EE3BD481A0}"/>
              </a:ext>
            </a:extLst>
          </p:cNvPr>
          <p:cNvSpPr txBox="1"/>
          <p:nvPr/>
        </p:nvSpPr>
        <p:spPr>
          <a:xfrm>
            <a:off x="1733550" y="973656"/>
            <a:ext cx="1543050" cy="369332"/>
          </a:xfrm>
          <a:prstGeom prst="rect">
            <a:avLst/>
          </a:prstGeom>
          <a:noFill/>
        </p:spPr>
        <p:txBody>
          <a:bodyPr wrap="square" rtlCol="0">
            <a:spAutoFit/>
          </a:bodyPr>
          <a:lstStyle/>
          <a:p>
            <a:r>
              <a:rPr kumimoji="1" lang="en-US" altLang="ja-JP" dirty="0">
                <a:solidFill>
                  <a:srgbClr val="FF0000"/>
                </a:solidFill>
              </a:rPr>
              <a:t>20px</a:t>
            </a:r>
            <a:endParaRPr kumimoji="1" lang="ja-JP" altLang="en-US" dirty="0">
              <a:solidFill>
                <a:srgbClr val="FF0000"/>
              </a:solidFill>
            </a:endParaRPr>
          </a:p>
        </p:txBody>
      </p:sp>
      <p:cxnSp>
        <p:nvCxnSpPr>
          <p:cNvPr id="34" name="直線矢印コネクタ 33">
            <a:extLst>
              <a:ext uri="{FF2B5EF4-FFF2-40B4-BE49-F238E27FC236}">
                <a16:creationId xmlns:a16="http://schemas.microsoft.com/office/drawing/2014/main" id="{EE26AB0D-E56A-6622-6806-69742AA1A801}"/>
              </a:ext>
            </a:extLst>
          </p:cNvPr>
          <p:cNvCxnSpPr>
            <a:cxnSpLocks/>
          </p:cNvCxnSpPr>
          <p:nvPr/>
        </p:nvCxnSpPr>
        <p:spPr>
          <a:xfrm>
            <a:off x="1906292" y="768350"/>
            <a:ext cx="1092199"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CDEA0A2-5F6C-9E0F-B59D-27F82FD4F053}"/>
              </a:ext>
            </a:extLst>
          </p:cNvPr>
          <p:cNvSpPr txBox="1"/>
          <p:nvPr/>
        </p:nvSpPr>
        <p:spPr>
          <a:xfrm>
            <a:off x="2370909" y="738990"/>
            <a:ext cx="1543050" cy="369332"/>
          </a:xfrm>
          <a:prstGeom prst="rect">
            <a:avLst/>
          </a:prstGeom>
          <a:noFill/>
        </p:spPr>
        <p:txBody>
          <a:bodyPr wrap="square" rtlCol="0">
            <a:spAutoFit/>
          </a:bodyPr>
          <a:lstStyle/>
          <a:p>
            <a:r>
              <a:rPr kumimoji="1" lang="en-US" altLang="ja-JP" dirty="0">
                <a:solidFill>
                  <a:srgbClr val="FF0000"/>
                </a:solidFill>
              </a:rPr>
              <a:t>100px</a:t>
            </a:r>
            <a:endParaRPr kumimoji="1" lang="ja-JP" altLang="en-US" dirty="0">
              <a:solidFill>
                <a:srgbClr val="FF0000"/>
              </a:solidFill>
            </a:endParaRPr>
          </a:p>
        </p:txBody>
      </p:sp>
    </p:spTree>
    <p:extLst>
      <p:ext uri="{BB962C8B-B14F-4D97-AF65-F5344CB8AC3E}">
        <p14:creationId xmlns:p14="http://schemas.microsoft.com/office/powerpoint/2010/main" val="216334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6310</TotalTime>
  <Words>2383</Words>
  <Application>Microsoft Office PowerPoint</Application>
  <PresentationFormat>ワイド画面</PresentationFormat>
  <Paragraphs>467</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Century</vt:lpstr>
      <vt:lpstr>Office テーマ</vt:lpstr>
      <vt:lpstr>Vtuber名鑑</vt:lpstr>
      <vt:lpstr>PowerPoint プレゼンテーション</vt:lpstr>
      <vt:lpstr>PowerPoint プレゼンテーション</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23</cp:revision>
  <dcterms:created xsi:type="dcterms:W3CDTF">2024-01-20T17:15:52Z</dcterms:created>
  <dcterms:modified xsi:type="dcterms:W3CDTF">2024-03-24T12:34:46Z</dcterms:modified>
</cp:coreProperties>
</file>