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EE30-99D9-6408-F04D-50493FDBA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E9543-3DA7-14F6-27CF-247701E72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1D47E-C26E-D71B-5088-370A39E6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8CE2-E2AA-4618-A4B5-2C27944E6BB6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3ACCC-66B2-CDBF-B23D-B0241BE7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09BE6-47DB-E4B4-3418-25B27156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1E5D-7E5E-45C6-9FBE-CEE3255CB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87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5B634-4B0B-AB3B-C746-A493A737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B0011-664F-4DB3-A199-AEAD38DBD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CD2CC-65F7-F52F-54D7-F8601E0C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8CE2-E2AA-4618-A4B5-2C27944E6BB6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40016-244B-73E5-C831-3610E3F5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6E60C-0DA0-12C2-B70E-A8851ABA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1E5D-7E5E-45C6-9FBE-CEE3255CB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75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EF5F7-3495-D253-2EA7-42B6CA2D9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4716-3B6E-A1DF-304F-AC1F5ECD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1C276-BDAB-4FC8-A6A4-45CA0CD2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8CE2-E2AA-4618-A4B5-2C27944E6BB6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16A5-4849-E2E4-57CD-97BC36D4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0D928-49A4-46BD-34E1-F2B5502C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1E5D-7E5E-45C6-9FBE-CEE3255CB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36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125E-06BD-8634-FE26-4E3BAA89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0F80B-3C44-6113-80E2-AD79C97CE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FBA28-7A4E-52EA-FD34-27744936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8CE2-E2AA-4618-A4B5-2C27944E6BB6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E5C2F-7E5E-19F5-5863-20DD5481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383B9-0B48-F79A-BA3C-2F32BE0F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1E5D-7E5E-45C6-9FBE-CEE3255CB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11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E3A4-8EB5-0CEC-89CA-EF4BE80C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BA07F-827A-EBD3-C56A-06BE2DD42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AE1DE-911D-3F25-72BB-FA5A6B32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8CE2-E2AA-4618-A4B5-2C27944E6BB6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7D450-6EEC-4C22-5484-5C3CC9DD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61C36-7206-FF17-A7BC-D4FD0F28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1E5D-7E5E-45C6-9FBE-CEE3255CB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06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184D-B89D-6165-3295-8382FF88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56955-5B6D-518D-C335-22B41947F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AE5C7-383E-6937-479A-E83A015C8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F7BB8-A41F-AA1D-8EA5-84320FF6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8CE2-E2AA-4618-A4B5-2C27944E6BB6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F18FB-CFE9-69E3-97F9-DBC8E9A9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74962-816C-1D2C-7C18-1ADB5D92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1E5D-7E5E-45C6-9FBE-CEE3255CB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07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60A6-92D6-E026-BE41-EEF897AD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84B2D-CCA4-0784-EFEE-0C61EEE26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C5FBA-75E2-7CFD-1013-48C9C41CA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B043F-3848-9DDB-ED56-9501704A5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B3170-413C-A04B-7FCD-2E5A5D98F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1132A-AE3A-A9A2-EF67-73ADDAC5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8CE2-E2AA-4618-A4B5-2C27944E6BB6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F7841-07F9-AB28-BB6F-144C2957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DC3AFA-C934-96A4-E1EC-A9FC520F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1E5D-7E5E-45C6-9FBE-CEE3255CB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73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728D-7855-2FE6-9254-D3C069F4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129FD-9984-7386-4EBC-EA1AC3D5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8CE2-E2AA-4618-A4B5-2C27944E6BB6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57AE3-5795-5BCD-6504-604D113B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F1B46-E5C8-2B33-83AE-273E7921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1E5D-7E5E-45C6-9FBE-CEE3255CB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97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BEB393-9498-9A09-5420-E23F6F13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8CE2-E2AA-4618-A4B5-2C27944E6BB6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18F9D-8745-2E94-12CD-1B85B740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3361F-5A17-AE9A-C907-FC120D9E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1E5D-7E5E-45C6-9FBE-CEE3255CB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80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6D0B-CE14-6085-C5C6-32B837D6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4488B-E032-3DE2-18A3-726D62F7B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41592-8CD7-07A5-7095-3A747B495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97778-195A-ACA4-F9C2-2D789DD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8CE2-E2AA-4618-A4B5-2C27944E6BB6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615E6-E32A-AA59-ABFE-D9594998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6907A-F271-D16B-B127-19C4DF30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1E5D-7E5E-45C6-9FBE-CEE3255CB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12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969E-3EB2-EF7D-990D-FC549824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9F59B-1281-D011-BB1E-FB7ED2D4B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0FC42-4F4B-4299-692B-41686A4F7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62719-0A29-7903-D2A4-D084ADF9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8CE2-E2AA-4618-A4B5-2C27944E6BB6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11993-999C-BE6C-31AD-1A9C2BAA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E9C09-97D7-26D8-005F-2FD96AE8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1E5D-7E5E-45C6-9FBE-CEE3255CB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61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B9252-2536-F3FE-D1BE-45D3436F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3DA07-220F-0EC8-273B-EBD9090C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1276A-F7CC-F142-4D7D-1FD8E723D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68CE2-E2AA-4618-A4B5-2C27944E6BB6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B8CB0-4868-693E-BAE7-589E4AD57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C66D5-A797-8772-6D16-8BE8DBE7C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B1E5D-7E5E-45C6-9FBE-CEE3255CB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44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E7DE2E2-FF45-D0FF-9868-80F6F9BD18F6}"/>
              </a:ext>
            </a:extLst>
          </p:cNvPr>
          <p:cNvSpPr txBox="1"/>
          <p:nvPr/>
        </p:nvSpPr>
        <p:spPr>
          <a:xfrm>
            <a:off x="892770" y="739233"/>
            <a:ext cx="56044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FEATURES OF JAVA: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29F62-6D0F-D737-B59B-5574FC49C7F1}"/>
              </a:ext>
            </a:extLst>
          </p:cNvPr>
          <p:cNvSpPr txBox="1"/>
          <p:nvPr/>
        </p:nvSpPr>
        <p:spPr>
          <a:xfrm>
            <a:off x="892770" y="1294062"/>
            <a:ext cx="1083711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Object-Oriented: Java is an object-oriented programming language that supports concepts like encapsulation, inheritance, and polymorphism.</a:t>
            </a:r>
          </a:p>
          <a:p>
            <a:endParaRPr lang="en-US" sz="2000" dirty="0"/>
          </a:p>
          <a:p>
            <a:r>
              <a:rPr lang="en-US" sz="2000" dirty="0"/>
              <a:t>2. Platform-Independent: Java code is compiled into bytecode, which can be executed on any platform that has a Java Virtual Machine (JVM). This makes Java programs highly portable across different operating systems.</a:t>
            </a:r>
          </a:p>
          <a:p>
            <a:endParaRPr lang="en-US" sz="2000" dirty="0"/>
          </a:p>
          <a:p>
            <a:r>
              <a:rPr lang="en-US" sz="2000" dirty="0"/>
              <a:t>3. Automatic Memory Management: Java incorporates an automatic memory management system called the garbage collector, which automatically deallocates memory occupied by objects that are no longer in use, reducing the risk of memory leaks.</a:t>
            </a:r>
          </a:p>
          <a:p>
            <a:endParaRPr lang="en-US" sz="2000" dirty="0"/>
          </a:p>
          <a:p>
            <a:r>
              <a:rPr lang="en-US" sz="2000" dirty="0"/>
              <a:t>4. Rich Library: Java comes with an extensive set of libraries and APIs that provide functionality for various domains, such as networking, database connectivity, graphics, security, and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1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D4E35B-04B2-6628-8E32-C24C7C33679A}"/>
              </a:ext>
            </a:extLst>
          </p:cNvPr>
          <p:cNvSpPr txBox="1"/>
          <p:nvPr/>
        </p:nvSpPr>
        <p:spPr>
          <a:xfrm>
            <a:off x="806245" y="442451"/>
            <a:ext cx="1057951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dirty="0"/>
              <a:t>5. Multithreaded: Java supports multithreaded programming, which allows a single program to perform multiple tasks concurrently.</a:t>
            </a:r>
          </a:p>
          <a:p>
            <a:endParaRPr lang="en-US" sz="2000" dirty="0"/>
          </a:p>
          <a:p>
            <a:r>
              <a:rPr lang="en-US" sz="2000" dirty="0"/>
              <a:t>6. Robust: Java has a strong emphasis on security and reliability. It includes features like automatic memory management, bounds checking, and exception handling, which help prevent common programming errors and vulnerabilities.</a:t>
            </a:r>
          </a:p>
          <a:p>
            <a:endParaRPr lang="en-US" sz="2000" dirty="0"/>
          </a:p>
          <a:p>
            <a:r>
              <a:rPr lang="en-US" sz="2000" dirty="0"/>
              <a:t>7. Dynamic: Java supports dynamic behavior at runtime, such as dynamic class loading, reflection, and dynamic code generation.</a:t>
            </a:r>
          </a:p>
          <a:p>
            <a:endParaRPr lang="en-US" sz="2000" dirty="0"/>
          </a:p>
          <a:p>
            <a:r>
              <a:rPr lang="en-US" sz="2000" dirty="0"/>
              <a:t>8. Secure: Java incorporates security features like bytecode verification, sandboxing, and access control mechanisms, which help protect against malicious code and unauthorized access.</a:t>
            </a:r>
          </a:p>
          <a:p>
            <a:endParaRPr lang="en-US" sz="2000" dirty="0"/>
          </a:p>
          <a:p>
            <a:r>
              <a:rPr lang="en-US" sz="2000" dirty="0"/>
              <a:t>9. Simple and High-Level: Java is a high-level language that is relatively simple to learn and use compared to lower-level languages like C or C++.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2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saranya Bummadi</dc:creator>
  <cp:lastModifiedBy>saranya Bummadi</cp:lastModifiedBy>
  <cp:revision>1</cp:revision>
  <dcterms:created xsi:type="dcterms:W3CDTF">2024-05-27T11:47:18Z</dcterms:created>
  <dcterms:modified xsi:type="dcterms:W3CDTF">2024-05-27T11:47:32Z</dcterms:modified>
</cp:coreProperties>
</file>