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57" r:id="rId4"/>
    <p:sldId id="266" r:id="rId5"/>
    <p:sldId id="258" r:id="rId6"/>
    <p:sldId id="262" r:id="rId7"/>
    <p:sldId id="259" r:id="rId8"/>
    <p:sldId id="268" r:id="rId9"/>
    <p:sldId id="261" r:id="rId10"/>
    <p:sldId id="263" r:id="rId11"/>
    <p:sldId id="260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7" autoAdjust="0"/>
    <p:restoredTop sz="94660"/>
  </p:normalViewPr>
  <p:slideViewPr>
    <p:cSldViewPr snapToGrid="0">
      <p:cViewPr varScale="1">
        <p:scale>
          <a:sx n="67" d="100"/>
          <a:sy n="67" d="100"/>
        </p:scale>
        <p:origin x="54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amaz\Documents\ProjectP2016_F\production-idea\&#12502;&#12483;&#12463;&#12510;&#12540;&#12463;&#21033;&#29992;&#29366;&#27841;&#12450;&#12531;&#12465;&#12540;&#12488;&#65288;&#22238;&#31572;&#65289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[ブックマーク利用状況アンケート（回答）.xlsx]Sheet1!ﾋﾟﾎﾞｯﾄﾃｰﾌﾞﾙ1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 sz="2800"/>
              <a:t>ブックマーク数別割合 </a:t>
            </a:r>
            <a:r>
              <a:rPr lang="en-US" altLang="ja-JP" sz="2800"/>
              <a:t>n=55</a:t>
            </a:r>
            <a:endParaRPr lang="ja-JP" altLang="en-US" sz="28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pPr>
            <a:solidFill>
              <a:schemeClr val="accent1"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Sheet1!$B$3</c:f>
              <c:strCache>
                <c:ptCount val="1"/>
                <c:pt idx="0">
                  <c:v>集計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AB16-4D5A-B74F-E42A335C294C}"/>
              </c:ext>
            </c:extLst>
          </c:dPt>
          <c:dPt>
            <c:idx val="1"/>
            <c:bubble3D val="0"/>
            <c:explosion val="27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AB16-4D5A-B74F-E42A335C294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AB16-4D5A-B74F-E42A335C294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AB16-4D5A-B74F-E42A335C294C}"/>
              </c:ext>
            </c:extLst>
          </c:dPt>
          <c:dLbls>
            <c:spPr>
              <a:pattFill prst="pct75">
                <a:fgClr>
                  <a:sysClr val="windowText" lastClr="000000">
                    <a:lumMod val="75000"/>
                    <a:lumOff val="25000"/>
                  </a:sysClr>
                </a:fgClr>
                <a:bgClr>
                  <a:sysClr val="windowText" lastClr="000000">
                    <a:lumMod val="65000"/>
                    <a:lumOff val="35000"/>
                  </a:sys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Sheet1!$A$4:$A$8</c:f>
              <c:strCache>
                <c:ptCount val="4"/>
                <c:pt idx="0">
                  <c:v>０個</c:v>
                </c:pt>
                <c:pt idx="1">
                  <c:v>100個以上，500個未満</c:v>
                </c:pt>
                <c:pt idx="2">
                  <c:v>30個以上，100個未満</c:v>
                </c:pt>
                <c:pt idx="3">
                  <c:v>30個未満</c:v>
                </c:pt>
              </c:strCache>
            </c:strRef>
          </c:cat>
          <c:val>
            <c:numRef>
              <c:f>Sheet1!$B$4:$B$8</c:f>
              <c:numCache>
                <c:formatCode>General</c:formatCode>
                <c:ptCount val="4"/>
                <c:pt idx="0">
                  <c:v>8</c:v>
                </c:pt>
                <c:pt idx="1">
                  <c:v>5</c:v>
                </c:pt>
                <c:pt idx="2">
                  <c:v>17</c:v>
                </c:pt>
                <c:pt idx="3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B16-4D5A-B74F-E42A335C294C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43F7A5F7-1F4E-4815-83BA-C631F81E59B1}" type="datetimeFigureOut">
              <a:rPr kumimoji="1" lang="ja-JP" altLang="en-US" smtClean="0"/>
              <a:t>2016/10/27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8C51D13E-7C4C-4DC9-ACF5-6328102DCE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21722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7A5F7-1F4E-4815-83BA-C631F81E59B1}" type="datetimeFigureOut">
              <a:rPr kumimoji="1" lang="ja-JP" altLang="en-US" smtClean="0"/>
              <a:t>2016/10/27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1D13E-7C4C-4DC9-ACF5-6328102DCE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1611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7A5F7-1F4E-4815-83BA-C631F81E59B1}" type="datetimeFigureOut">
              <a:rPr kumimoji="1" lang="ja-JP" altLang="en-US" smtClean="0"/>
              <a:t>2016/10/27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1D13E-7C4C-4DC9-ACF5-6328102DCE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2105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7A5F7-1F4E-4815-83BA-C631F81E59B1}" type="datetimeFigureOut">
              <a:rPr kumimoji="1" lang="ja-JP" altLang="en-US" smtClean="0"/>
              <a:t>2016/10/27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1D13E-7C4C-4DC9-ACF5-6328102DCE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08667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7A5F7-1F4E-4815-83BA-C631F81E59B1}" type="datetimeFigureOut">
              <a:rPr kumimoji="1" lang="ja-JP" altLang="en-US" smtClean="0"/>
              <a:t>2016/10/27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1D13E-7C4C-4DC9-ACF5-6328102DCE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63001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7A5F7-1F4E-4815-83BA-C631F81E59B1}" type="datetimeFigureOut">
              <a:rPr kumimoji="1" lang="ja-JP" altLang="en-US" smtClean="0"/>
              <a:t>2016/10/27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1D13E-7C4C-4DC9-ACF5-6328102DCE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46282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7A5F7-1F4E-4815-83BA-C631F81E59B1}" type="datetimeFigureOut">
              <a:rPr kumimoji="1" lang="ja-JP" altLang="en-US" smtClean="0"/>
              <a:t>2016/10/27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1D13E-7C4C-4DC9-ACF5-6328102DCE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42389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7A5F7-1F4E-4815-83BA-C631F81E59B1}" type="datetimeFigureOut">
              <a:rPr kumimoji="1" lang="ja-JP" altLang="en-US" smtClean="0"/>
              <a:t>2016/10/27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1D13E-7C4C-4DC9-ACF5-6328102DCEF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8872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7A5F7-1F4E-4815-83BA-C631F81E59B1}" type="datetimeFigureOut">
              <a:rPr kumimoji="1" lang="ja-JP" altLang="en-US" smtClean="0"/>
              <a:t>2016/10/27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1D13E-7C4C-4DC9-ACF5-6328102DCE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0030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7A5F7-1F4E-4815-83BA-C631F81E59B1}" type="datetimeFigureOut">
              <a:rPr kumimoji="1" lang="ja-JP" altLang="en-US" smtClean="0"/>
              <a:t>2016/10/27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1D13E-7C4C-4DC9-ACF5-6328102DCE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91725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7A5F7-1F4E-4815-83BA-C631F81E59B1}" type="datetimeFigureOut">
              <a:rPr kumimoji="1" lang="ja-JP" altLang="en-US" smtClean="0"/>
              <a:t>2016/10/27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1D13E-7C4C-4DC9-ACF5-6328102DCE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3050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7A5F7-1F4E-4815-83BA-C631F81E59B1}" type="datetimeFigureOut">
              <a:rPr kumimoji="1" lang="ja-JP" altLang="en-US" smtClean="0"/>
              <a:t>2016/10/27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1D13E-7C4C-4DC9-ACF5-6328102DCE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4488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7A5F7-1F4E-4815-83BA-C631F81E59B1}" type="datetimeFigureOut">
              <a:rPr kumimoji="1" lang="ja-JP" altLang="en-US" smtClean="0"/>
              <a:t>2016/10/27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1D13E-7C4C-4DC9-ACF5-6328102DCE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9394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7A5F7-1F4E-4815-83BA-C631F81E59B1}" type="datetimeFigureOut">
              <a:rPr kumimoji="1" lang="ja-JP" altLang="en-US" smtClean="0"/>
              <a:t>2016/10/27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1D13E-7C4C-4DC9-ACF5-6328102DCE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2535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7A5F7-1F4E-4815-83BA-C631F81E59B1}" type="datetimeFigureOut">
              <a:rPr kumimoji="1" lang="ja-JP" altLang="en-US" smtClean="0"/>
              <a:t>2016/10/27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1D13E-7C4C-4DC9-ACF5-6328102DCE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3659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7A5F7-1F4E-4815-83BA-C631F81E59B1}" type="datetimeFigureOut">
              <a:rPr kumimoji="1" lang="ja-JP" altLang="en-US" smtClean="0"/>
              <a:t>2016/10/27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1D13E-7C4C-4DC9-ACF5-6328102DCE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9152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7A5F7-1F4E-4815-83BA-C631F81E59B1}" type="datetimeFigureOut">
              <a:rPr kumimoji="1" lang="ja-JP" altLang="en-US" smtClean="0"/>
              <a:t>2016/10/27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1D13E-7C4C-4DC9-ACF5-6328102DCE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1116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3F7A5F7-1F4E-4815-83BA-C631F81E59B1}" type="datetimeFigureOut">
              <a:rPr kumimoji="1" lang="ja-JP" altLang="en-US" smtClean="0"/>
              <a:t>2016/10/27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C51D13E-7C4C-4DC9-ACF5-6328102DCE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59694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kumimoji="1"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kumimoji="1" sz="3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kumimoji="1" sz="2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kumimoji="1"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kumimoji="1"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kumimoji="1"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kumimoji="1"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kumimoji="1"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kumimoji="1"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kumimoji="1"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028825" y="1304925"/>
            <a:ext cx="9131300" cy="3080806"/>
          </a:xfrm>
        </p:spPr>
        <p:txBody>
          <a:bodyPr/>
          <a:lstStyle/>
          <a:p>
            <a:r>
              <a:rPr kumimoji="1" lang="en-US" altLang="ja-JP" sz="7200" dirty="0" smtClean="0"/>
              <a:t>Cloud BM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771775" y="4385732"/>
            <a:ext cx="8388350" cy="2405593"/>
          </a:xfrm>
        </p:spPr>
        <p:txBody>
          <a:bodyPr>
            <a:normAutofit/>
          </a:bodyPr>
          <a:lstStyle/>
          <a:p>
            <a:r>
              <a:rPr lang="ja-JP" altLang="en-US" sz="2200" dirty="0"/>
              <a:t>チーム</a:t>
            </a:r>
            <a:r>
              <a:rPr lang="en-US" altLang="ja-JP" sz="2200" dirty="0"/>
              <a:t>F</a:t>
            </a:r>
          </a:p>
          <a:p>
            <a:r>
              <a:rPr lang="en-US" altLang="ja-JP" sz="2200" dirty="0"/>
              <a:t>C0114312 </a:t>
            </a:r>
            <a:r>
              <a:rPr lang="ja-JP" altLang="en-US" sz="2200" dirty="0"/>
              <a:t>高畑</a:t>
            </a:r>
            <a:r>
              <a:rPr lang="en-US" altLang="ja-JP" sz="2200" dirty="0"/>
              <a:t> </a:t>
            </a:r>
            <a:r>
              <a:rPr lang="ja-JP" altLang="en-US" sz="2200" dirty="0"/>
              <a:t>達也</a:t>
            </a:r>
            <a:endParaRPr lang="en-US" altLang="ja-JP" sz="2200" dirty="0"/>
          </a:p>
          <a:p>
            <a:r>
              <a:rPr lang="en-US" altLang="ja-JP" sz="2200" dirty="0"/>
              <a:t>C0114015 </a:t>
            </a:r>
            <a:r>
              <a:rPr lang="ja-JP" altLang="en-US" sz="2200" dirty="0"/>
              <a:t>新井</a:t>
            </a:r>
            <a:r>
              <a:rPr lang="en-US" altLang="ja-JP" sz="2200" dirty="0"/>
              <a:t> </a:t>
            </a:r>
            <a:r>
              <a:rPr lang="ja-JP" altLang="en-US" sz="2200" dirty="0"/>
              <a:t>幸希</a:t>
            </a:r>
            <a:endParaRPr lang="en-US" altLang="ja-JP" sz="2200" dirty="0"/>
          </a:p>
          <a:p>
            <a:r>
              <a:rPr lang="en-US" altLang="ja-JP" sz="2200" dirty="0"/>
              <a:t>C0114234 </a:t>
            </a:r>
            <a:r>
              <a:rPr lang="ja-JP" altLang="en-US" sz="2200" dirty="0"/>
              <a:t>後藤</a:t>
            </a:r>
            <a:r>
              <a:rPr lang="en-US" altLang="ja-JP" sz="2200" dirty="0"/>
              <a:t> </a:t>
            </a:r>
            <a:r>
              <a:rPr lang="ja-JP" altLang="en-US" sz="2200" dirty="0"/>
              <a:t>尚輝</a:t>
            </a:r>
            <a:endParaRPr lang="en-US" altLang="ja-JP" sz="2200" dirty="0"/>
          </a:p>
          <a:p>
            <a:r>
              <a:rPr lang="en-US" altLang="ja-JP" sz="2200" dirty="0"/>
              <a:t>C0114088 </a:t>
            </a:r>
            <a:r>
              <a:rPr lang="ja-JP" altLang="en-US" sz="2200" dirty="0"/>
              <a:t>上原</a:t>
            </a:r>
            <a:r>
              <a:rPr lang="en-US" altLang="ja-JP" sz="2200" dirty="0"/>
              <a:t> </a:t>
            </a:r>
            <a:r>
              <a:rPr lang="ja-JP" altLang="en-US" sz="2200" dirty="0"/>
              <a:t>安里奈</a:t>
            </a:r>
            <a:endParaRPr lang="en-US" altLang="ja-JP" sz="2200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124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Web</a:t>
            </a:r>
            <a:r>
              <a:rPr kumimoji="1" lang="ja-JP" altLang="en-US" dirty="0" smtClean="0"/>
              <a:t>アンケートとりました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85801" y="2142067"/>
            <a:ext cx="11077574" cy="4534958"/>
          </a:xfrm>
        </p:spPr>
        <p:txBody>
          <a:bodyPr>
            <a:normAutofit fontScale="92500" lnSpcReduction="20000"/>
          </a:bodyPr>
          <a:lstStyle/>
          <a:p>
            <a:r>
              <a:rPr kumimoji="1" lang="ja-JP" altLang="en-US" dirty="0" smtClean="0"/>
              <a:t>目的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潜在的対象ユーザー数の把握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ユーザーがいることの把握</a:t>
            </a:r>
            <a:endParaRPr kumimoji="1" lang="en-US" altLang="ja-JP" dirty="0" smtClean="0"/>
          </a:p>
          <a:p>
            <a:r>
              <a:rPr kumimoji="1" lang="ja-JP" altLang="en-US" dirty="0" smtClean="0"/>
              <a:t>形式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Google</a:t>
            </a:r>
            <a:r>
              <a:rPr kumimoji="1" lang="ja-JP" altLang="en-US" dirty="0" smtClean="0"/>
              <a:t>フォームを用いたいくつかの簡単な質問</a:t>
            </a:r>
            <a:endParaRPr kumimoji="1" lang="en-US" altLang="ja-JP" dirty="0" smtClean="0"/>
          </a:p>
          <a:p>
            <a:r>
              <a:rPr kumimoji="1" lang="ja-JP" altLang="en-US" dirty="0" smtClean="0"/>
              <a:t>実施法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Twitter</a:t>
            </a:r>
            <a:r>
              <a:rPr kumimoji="1" lang="ja-JP" altLang="en-US" dirty="0" smtClean="0"/>
              <a:t>等もろもろでフォームの</a:t>
            </a:r>
            <a:r>
              <a:rPr kumimoji="1" lang="en-US" altLang="ja-JP" dirty="0" smtClean="0"/>
              <a:t>URL</a:t>
            </a:r>
            <a:r>
              <a:rPr kumimoji="1" lang="ja-JP" altLang="en-US" dirty="0" smtClean="0"/>
              <a:t>をばらまいて友人等に回答して貰う</a:t>
            </a:r>
            <a:endParaRPr kumimoji="1" lang="en-US" altLang="ja-JP" dirty="0" smtClean="0"/>
          </a:p>
          <a:p>
            <a:r>
              <a:rPr kumimoji="1" lang="ja-JP" altLang="en-US" dirty="0" smtClean="0"/>
              <a:t>結果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55</a:t>
            </a:r>
            <a:r>
              <a:rPr lang="ja-JP" altLang="en-US" dirty="0" smtClean="0"/>
              <a:t>件の回答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32652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結論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85801" y="2142067"/>
            <a:ext cx="11125199" cy="3915833"/>
          </a:xfrm>
        </p:spPr>
        <p:txBody>
          <a:bodyPr/>
          <a:lstStyle/>
          <a:p>
            <a:r>
              <a:rPr kumimoji="1" lang="ja-JP" altLang="en-US" dirty="0" smtClean="0"/>
              <a:t>想定したサービス（ブックマークを整理）の価値はあった。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作るにあたってアプローチ次第でゴミになることもわかった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シンプルですぐ使え多機能であることが求められそう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9205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END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712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ブックマーク整理しようぜってチームです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031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インタビュー方法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85801" y="2142067"/>
            <a:ext cx="11229974" cy="443970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ja-JP" altLang="en-US" dirty="0" smtClean="0"/>
              <a:t>事前質問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ブックマークがどれくらいあるか？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ブックマークしたいか？　などを質問</a:t>
            </a:r>
            <a:endParaRPr kumimoji="1"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 smtClean="0"/>
              <a:t>サービス提案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サービスの概要を説明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プロトタイプを見せる</a:t>
            </a:r>
            <a:endParaRPr kumimoji="1"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 smtClean="0"/>
              <a:t>サービスについてどう思うか聞く</a:t>
            </a:r>
            <a:endParaRPr kumimoji="1" lang="en-US" altLang="ja-JP" dirty="0" smtClean="0"/>
          </a:p>
          <a:p>
            <a:pPr lvl="1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54329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実際にサービスの紹介をします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2300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インタビュー</a:t>
            </a:r>
            <a:r>
              <a:rPr kumimoji="1" lang="ja-JP" altLang="en-US" dirty="0" smtClean="0"/>
              <a:t>結果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85801" y="2142067"/>
            <a:ext cx="11306174" cy="4534958"/>
          </a:xfrm>
        </p:spPr>
        <p:txBody>
          <a:bodyPr/>
          <a:lstStyle/>
          <a:p>
            <a:r>
              <a:rPr kumimoji="1" lang="ja-JP" altLang="en-US" dirty="0" smtClean="0"/>
              <a:t>インタビューした人数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11</a:t>
            </a:r>
            <a:r>
              <a:rPr lang="ja-JP" altLang="en-US" dirty="0" smtClean="0"/>
              <a:t>人</a:t>
            </a:r>
            <a:r>
              <a:rPr lang="en-US" altLang="ja-JP" dirty="0" smtClean="0"/>
              <a:t>+</a:t>
            </a:r>
            <a:endParaRPr kumimoji="1" lang="en-US" altLang="ja-JP" dirty="0" smtClean="0"/>
          </a:p>
          <a:p>
            <a:r>
              <a:rPr kumimoji="1" lang="ja-JP" altLang="en-US" dirty="0" smtClean="0"/>
              <a:t>対象ユーザーとマッチした率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>
                <a:solidFill>
                  <a:srgbClr val="FFFF00"/>
                </a:solidFill>
              </a:rPr>
              <a:t>ブックマーク多い人はそうそういません</a:t>
            </a:r>
            <a:r>
              <a:rPr kumimoji="1" lang="ja-JP" altLang="en-US" dirty="0" smtClean="0"/>
              <a:t>でした！！</a:t>
            </a:r>
            <a:endParaRPr lang="en-US" altLang="ja-JP" dirty="0"/>
          </a:p>
          <a:p>
            <a:pPr lvl="1"/>
            <a:r>
              <a:rPr kumimoji="1" lang="ja-JP" altLang="en-US" dirty="0" smtClean="0"/>
              <a:t>３人程マッチし実際に困っていると言ってました</a:t>
            </a:r>
            <a:r>
              <a:rPr kumimoji="1" lang="en-US" altLang="ja-JP" dirty="0" smtClean="0"/>
              <a:t>. </a:t>
            </a:r>
            <a:r>
              <a:rPr kumimoji="1" lang="ja-JP" altLang="en-US" dirty="0" smtClean="0"/>
              <a:t>出来しだいで使ってくれそう！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75137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インタビュー結果知見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>
                <a:solidFill>
                  <a:srgbClr val="FFFF00"/>
                </a:solidFill>
              </a:rPr>
              <a:t>シンプルで使いやすい</a:t>
            </a:r>
            <a:r>
              <a:rPr kumimoji="1" lang="ja-JP" altLang="en-US" dirty="0" smtClean="0"/>
              <a:t>ツールでないとダメ</a:t>
            </a:r>
            <a:endParaRPr kumimoji="1" lang="en-US" altLang="ja-JP" dirty="0" smtClean="0"/>
          </a:p>
          <a:p>
            <a:r>
              <a:rPr kumimoji="1" lang="ja-JP" altLang="en-US" dirty="0" smtClean="0"/>
              <a:t>当初整理ということで分類を押していたが、整理＝捨てること　</a:t>
            </a:r>
            <a:r>
              <a:rPr kumimoji="1" lang="ja-JP" altLang="en-US" dirty="0" smtClean="0">
                <a:solidFill>
                  <a:srgbClr val="FFFF00"/>
                </a:solidFill>
              </a:rPr>
              <a:t>不要なブックマークを捨てたい</a:t>
            </a:r>
            <a:r>
              <a:rPr kumimoji="1" lang="ja-JP" altLang="en-US" dirty="0" smtClean="0"/>
              <a:t>という需要も大きい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2611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対象</a:t>
            </a:r>
            <a:r>
              <a:rPr kumimoji="1" lang="ja-JP" altLang="en-US" dirty="0" smtClean="0"/>
              <a:t>ユーザーと想定人数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85801" y="2142067"/>
            <a:ext cx="11306174" cy="4573058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ブックマークが溢れ整理が追いつかなくなった人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>
                <a:solidFill>
                  <a:srgbClr val="FFFF00"/>
                </a:solidFill>
              </a:rPr>
              <a:t>調べ物で</a:t>
            </a:r>
            <a:r>
              <a:rPr kumimoji="1" lang="ja-JP" altLang="en-US" dirty="0" smtClean="0"/>
              <a:t>気に入ったページをブックマークしまくって</a:t>
            </a:r>
            <a:r>
              <a:rPr kumimoji="1" lang="ja-JP" altLang="en-US" dirty="0" smtClean="0">
                <a:solidFill>
                  <a:srgbClr val="FFFF00"/>
                </a:solidFill>
              </a:rPr>
              <a:t>増えたひと</a:t>
            </a:r>
            <a:endParaRPr kumimoji="1" lang="en-US" altLang="ja-JP" dirty="0" smtClean="0">
              <a:solidFill>
                <a:srgbClr val="FFFF00"/>
              </a:solidFill>
            </a:endParaRPr>
          </a:p>
          <a:p>
            <a:pPr lvl="1"/>
            <a:r>
              <a:rPr kumimoji="1" lang="en-US" altLang="ja-JP" dirty="0" smtClean="0">
                <a:solidFill>
                  <a:srgbClr val="FFFF00"/>
                </a:solidFill>
              </a:rPr>
              <a:t>IT</a:t>
            </a:r>
            <a:r>
              <a:rPr kumimoji="1" lang="ja-JP" altLang="en-US" dirty="0" smtClean="0">
                <a:solidFill>
                  <a:srgbClr val="FFFF00"/>
                </a:solidFill>
              </a:rPr>
              <a:t>技術系</a:t>
            </a:r>
            <a:r>
              <a:rPr kumimoji="1" lang="ja-JP" altLang="en-US" dirty="0" smtClean="0"/>
              <a:t>を中心</a:t>
            </a:r>
            <a:endParaRPr kumimoji="1" lang="en-US" altLang="ja-JP" dirty="0" smtClean="0"/>
          </a:p>
          <a:p>
            <a:r>
              <a:rPr kumimoji="1" lang="ja-JP" altLang="en-US" dirty="0" smtClean="0"/>
              <a:t>人数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100-200</a:t>
            </a:r>
            <a:r>
              <a:rPr lang="ja-JP" altLang="en-US" dirty="0" smtClean="0"/>
              <a:t>万人オーダー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62754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人数について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はてなブックマークの利用者数　３４０万人（日本人口２％）</a:t>
            </a:r>
            <a:endParaRPr kumimoji="1" lang="en-US" altLang="ja-JP" dirty="0" smtClean="0"/>
          </a:p>
          <a:p>
            <a:r>
              <a:rPr kumimoji="1" lang="ja-JP" altLang="en-US" dirty="0" smtClean="0"/>
              <a:t>ブラウザのブックマーク１００個以上のひとが大体９％　</a:t>
            </a:r>
            <a:r>
              <a:rPr kumimoji="1" lang="en-US" altLang="ja-JP" dirty="0" smtClean="0"/>
              <a:t>Twitter</a:t>
            </a:r>
            <a:r>
              <a:rPr kumimoji="1" lang="ja-JP" altLang="en-US" dirty="0" smtClean="0"/>
              <a:t>とかで取った（ハードユーザーが多いと思われる）ので母集団補正を掛けてまぁ日本の３％ほどがブックマーク大量と予想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21193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ブラウザのブックマーク数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5253954"/>
              </p:ext>
            </p:extLst>
          </p:nvPr>
        </p:nvGraphicFramePr>
        <p:xfrm>
          <a:off x="685800" y="2141538"/>
          <a:ext cx="10131425" cy="36496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25601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空">
  <a:themeElements>
    <a:clrScheme name="天空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天空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天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TM03457452[[fn=天空]]</Template>
  <TotalTime>420</TotalTime>
  <Words>242</Words>
  <Application>Microsoft Office PowerPoint</Application>
  <PresentationFormat>ワイド画面</PresentationFormat>
  <Paragraphs>51</Paragraphs>
  <Slides>12</Slides>
  <Notes>0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7" baseType="lpstr">
      <vt:lpstr>ＭＳ Ｐゴシック</vt:lpstr>
      <vt:lpstr>Arial</vt:lpstr>
      <vt:lpstr>Calibri</vt:lpstr>
      <vt:lpstr>Calibri Light</vt:lpstr>
      <vt:lpstr>天空</vt:lpstr>
      <vt:lpstr>Cloud BM</vt:lpstr>
      <vt:lpstr>ブックマーク整理しようぜってチームです</vt:lpstr>
      <vt:lpstr>インタビュー方法</vt:lpstr>
      <vt:lpstr>実際にサービスの紹介をします</vt:lpstr>
      <vt:lpstr>インタビュー結果</vt:lpstr>
      <vt:lpstr>インタビュー結果知見</vt:lpstr>
      <vt:lpstr>対象ユーザーと想定人数</vt:lpstr>
      <vt:lpstr>人数について</vt:lpstr>
      <vt:lpstr>ブラウザのブックマーク数</vt:lpstr>
      <vt:lpstr>Webアンケートとりました</vt:lpstr>
      <vt:lpstr>結論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CloudBM</dc:title>
  <dc:creator>後藤尚輝</dc:creator>
  <cp:lastModifiedBy>後藤尚輝</cp:lastModifiedBy>
  <cp:revision>11</cp:revision>
  <dcterms:created xsi:type="dcterms:W3CDTF">2016-10-26T13:18:05Z</dcterms:created>
  <dcterms:modified xsi:type="dcterms:W3CDTF">2016-10-27T11:48:51Z</dcterms:modified>
</cp:coreProperties>
</file>