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77440" y="1964267"/>
            <a:ext cx="8782685" cy="242146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ブックマーク</a:t>
            </a:r>
            <a:r>
              <a:rPr kumimoji="1" lang="ja-JP" altLang="en-US" dirty="0" smtClean="0"/>
              <a:t>整理</a:t>
            </a:r>
            <a:r>
              <a:rPr kumimoji="1" lang="ja-JP" altLang="en-US" dirty="0" smtClean="0"/>
              <a:t>サービス</a:t>
            </a:r>
            <a:r>
              <a:rPr kumimoji="1" lang="en-US" altLang="ja-JP" dirty="0" smtClean="0"/>
              <a:t>@F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C0114312 </a:t>
            </a:r>
            <a:r>
              <a:rPr kumimoji="1" lang="ja-JP" altLang="en-US" dirty="0" smtClean="0"/>
              <a:t>高畑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達也</a:t>
            </a:r>
            <a:endParaRPr kumimoji="1" lang="en-US" altLang="ja-JP" dirty="0" smtClean="0"/>
          </a:p>
          <a:p>
            <a:r>
              <a:rPr kumimoji="1" lang="en-US" altLang="ja-JP" dirty="0" smtClean="0"/>
              <a:t>C0114015 </a:t>
            </a:r>
            <a:r>
              <a:rPr kumimoji="1" lang="ja-JP" altLang="en-US" dirty="0" smtClean="0"/>
              <a:t>新井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幸</a:t>
            </a:r>
            <a:r>
              <a:rPr lang="ja-JP" altLang="en-US" dirty="0" smtClean="0"/>
              <a:t>希</a:t>
            </a:r>
            <a:endParaRPr lang="en-US" altLang="ja-JP" dirty="0" smtClean="0"/>
          </a:p>
          <a:p>
            <a:r>
              <a:rPr kumimoji="1" lang="en-US" altLang="ja-JP" dirty="0" smtClean="0"/>
              <a:t>C0114234 </a:t>
            </a:r>
            <a:r>
              <a:rPr kumimoji="1" lang="ja-JP" altLang="en-US" dirty="0" smtClean="0"/>
              <a:t>後藤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尚</a:t>
            </a:r>
            <a:r>
              <a:rPr lang="ja-JP" altLang="en-US" dirty="0" smtClean="0"/>
              <a:t>輝</a:t>
            </a:r>
            <a:endParaRPr lang="en-US" altLang="ja-JP" dirty="0" smtClean="0"/>
          </a:p>
          <a:p>
            <a:r>
              <a:rPr kumimoji="1" lang="en-US" altLang="ja-JP" dirty="0" smtClean="0"/>
              <a:t>C0114088 </a:t>
            </a:r>
            <a:r>
              <a:rPr kumimoji="1" lang="ja-JP" altLang="en-US" dirty="0" smtClean="0"/>
              <a:t>上原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安里奈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80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TL;DR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5683" y="2980268"/>
            <a:ext cx="9280634" cy="1686326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ブックマークを簡単に整理できるツール</a:t>
            </a:r>
            <a:endParaRPr lang="en-US" altLang="ja-JP" sz="3600" dirty="0" smtClean="0"/>
          </a:p>
          <a:p>
            <a:r>
              <a:rPr lang="ja-JP" altLang="en-US" sz="3600" b="1" dirty="0" smtClean="0"/>
              <a:t>似たようなブックマークを自動で纏められる</a:t>
            </a:r>
            <a:endParaRPr lang="en-US" altLang="ja-JP" sz="3600" dirty="0"/>
          </a:p>
          <a:p>
            <a:r>
              <a:rPr lang="ja-JP" altLang="en-US" sz="3600" b="1" dirty="0"/>
              <a:t>ブックマークをフォルダ分けできてない</a:t>
            </a:r>
            <a:r>
              <a:rPr lang="ja-JP" altLang="en-US" sz="3600" b="1" dirty="0" smtClean="0"/>
              <a:t>人向け</a:t>
            </a:r>
            <a:endParaRPr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43690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</p:spPr>
        <p:txBody>
          <a:bodyPr/>
          <a:lstStyle/>
          <a:p>
            <a:pPr algn="ctr"/>
            <a:r>
              <a:rPr lang="ja-JP" altLang="en-US" dirty="0"/>
              <a:t>ブックマークを簡単に整理できる</a:t>
            </a:r>
            <a:r>
              <a:rPr lang="ja-JP" altLang="en-US" dirty="0" smtClean="0"/>
              <a:t>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22013" y="2995448"/>
            <a:ext cx="6347975" cy="2490952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エクスプローラのような操作感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自動でまとめる</a:t>
            </a:r>
            <a:endParaRPr lang="en-US" altLang="ja-JP" sz="3600" dirty="0" smtClean="0"/>
          </a:p>
          <a:p>
            <a:r>
              <a:rPr lang="ja-JP" altLang="en-US" sz="3600" dirty="0" smtClean="0"/>
              <a:t>各種ブラウザに対応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0044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57763" y="-1537636"/>
            <a:ext cx="8276475" cy="1135174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4" y="3559793"/>
            <a:ext cx="5058879" cy="36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5337" y="2142067"/>
            <a:ext cx="8821327" cy="1683699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ブックマークをフォルダ分け出来ていない人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ブックマークの整理をするのが面倒な人</a:t>
            </a:r>
            <a:endParaRPr lang="en-US" altLang="ja-JP" sz="3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66352" y="5517931"/>
            <a:ext cx="5859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このサービス</a:t>
            </a:r>
            <a:r>
              <a:rPr kumimoji="1" lang="ja-JP" altLang="en-US" sz="3600" smtClean="0"/>
              <a:t>で解決しましょう</a:t>
            </a:r>
            <a:endParaRPr kumimoji="1" lang="ja-JP" altLang="en-US" sz="3600" dirty="0"/>
          </a:p>
        </p:txBody>
      </p:sp>
      <p:sp>
        <p:nvSpPr>
          <p:cNvPr id="5" name="下矢印 4"/>
          <p:cNvSpPr/>
          <p:nvPr/>
        </p:nvSpPr>
        <p:spPr>
          <a:xfrm>
            <a:off x="4897821" y="4198883"/>
            <a:ext cx="2112579" cy="94593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5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</Template>
  <TotalTime>123</TotalTime>
  <Words>84</Words>
  <Application>Microsoft Macintosh PowerPoint</Application>
  <PresentationFormat>ワイド画面</PresentationFormat>
  <Paragraphs>17</Paragraphs>
  <Slides>5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ＭＳ Ｐゴシック</vt:lpstr>
      <vt:lpstr>天空</vt:lpstr>
      <vt:lpstr>ブックマーク整理サービス@F</vt:lpstr>
      <vt:lpstr>TL;DR</vt:lpstr>
      <vt:lpstr>ブックマークを簡単に整理できるツール</vt:lpstr>
      <vt:lpstr>PowerPoint プレゼンテーション</vt:lpstr>
      <vt:lpstr>対象者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Bm-Sorter</dc:title>
  <dc:creator>Sorarinu int</dc:creator>
  <cp:lastModifiedBy>Sorarinu int</cp:lastModifiedBy>
  <cp:revision>10</cp:revision>
  <dcterms:created xsi:type="dcterms:W3CDTF">2016-09-23T04:59:07Z</dcterms:created>
  <dcterms:modified xsi:type="dcterms:W3CDTF">2016-09-23T07:45:58Z</dcterms:modified>
</cp:coreProperties>
</file>