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4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4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98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2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4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5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17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15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88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05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15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A5F7-1F4E-4815-83BA-C631F81E59B1}" type="datetimeFigureOut">
              <a:rPr kumimoji="1" lang="ja-JP" altLang="en-US" smtClean="0"/>
              <a:t>2016/10/26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1D13E-7C4C-4DC9-ACF5-6328102DC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4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CloudBM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</a:t>
            </a:r>
            <a:r>
              <a:rPr kumimoji="1" lang="en-US" altLang="ja-JP" dirty="0" smtClean="0"/>
              <a:t>F</a:t>
            </a:r>
          </a:p>
          <a:p>
            <a:r>
              <a:rPr kumimoji="1" lang="ja-JP" altLang="en-US" dirty="0" smtClean="0"/>
              <a:t>ここに名前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2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32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13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対象ユーザー層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どんな人か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人数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7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0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ワイド画面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CloudBM</vt:lpstr>
      <vt:lpstr>インタビュー</vt:lpstr>
      <vt:lpstr>インタビュー結果</vt:lpstr>
      <vt:lpstr>対象ユーザー層</vt:lpstr>
      <vt:lpstr>方針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後藤尚輝</dc:creator>
  <cp:lastModifiedBy>後藤尚輝</cp:lastModifiedBy>
  <cp:revision>1</cp:revision>
  <dcterms:created xsi:type="dcterms:W3CDTF">2016-10-26T13:18:05Z</dcterms:created>
  <dcterms:modified xsi:type="dcterms:W3CDTF">2016-10-26T13:20:34Z</dcterms:modified>
</cp:coreProperties>
</file>