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7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8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3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60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1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3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06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31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5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3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2387-CC1D-4F2C-BF10-4CD86FB6A68D}" type="datetimeFigureOut">
              <a:rPr kumimoji="1" lang="ja-JP" altLang="en-US" smtClean="0"/>
              <a:t>2016/11/2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05D30-CDE3-471A-B934-ACD2AA0006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7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309501" y="2313069"/>
            <a:ext cx="6540153" cy="44129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1" y="778205"/>
            <a:ext cx="2038117" cy="1159736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4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61" y="520843"/>
            <a:ext cx="1655487" cy="167446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18" y="2892734"/>
            <a:ext cx="1761090" cy="114426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667" b="94000" l="3000" r="9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73" y="5109670"/>
            <a:ext cx="1276140" cy="1276140"/>
          </a:xfrm>
          <a:prstGeom prst="rect">
            <a:avLst/>
          </a:prstGeom>
        </p:spPr>
      </p:pic>
      <p:cxnSp>
        <p:nvCxnSpPr>
          <p:cNvPr id="20" name="直線矢印コネクタ 19"/>
          <p:cNvCxnSpPr/>
          <p:nvPr/>
        </p:nvCxnSpPr>
        <p:spPr>
          <a:xfrm>
            <a:off x="5040490" y="5215062"/>
            <a:ext cx="808383" cy="289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H="1">
            <a:off x="8157748" y="2019438"/>
            <a:ext cx="1603513" cy="97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5060707" y="191948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Linux Cents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2611464" y="2795446"/>
            <a:ext cx="2186404" cy="3051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36104" y="45720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Browser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089540" y="250917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Page Crawl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2849386" y="3146206"/>
            <a:ext cx="1705368" cy="2601534"/>
            <a:chOff x="2849386" y="3146206"/>
            <a:chExt cx="1705368" cy="2601534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9386" y="3146206"/>
              <a:ext cx="1705368" cy="895704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378" y="4217040"/>
              <a:ext cx="1241042" cy="670163"/>
            </a:xfrm>
            <a:prstGeom prst="rect">
              <a:avLst/>
            </a:prstGeom>
          </p:spPr>
        </p:pic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6040" y="4972295"/>
              <a:ext cx="1110562" cy="775445"/>
            </a:xfrm>
            <a:prstGeom prst="rect">
              <a:avLst/>
            </a:prstGeom>
          </p:spPr>
        </p:pic>
      </p:grpSp>
      <p:cxnSp>
        <p:nvCxnSpPr>
          <p:cNvPr id="36" name="直線矢印コネクタ 35"/>
          <p:cNvCxnSpPr/>
          <p:nvPr/>
        </p:nvCxnSpPr>
        <p:spPr>
          <a:xfrm>
            <a:off x="1560459" y="2301002"/>
            <a:ext cx="1368552" cy="1045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V="1">
            <a:off x="5035790" y="3752902"/>
            <a:ext cx="1208678" cy="637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8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Linux Cents</a:t>
            </a:r>
          </a:p>
          <a:p>
            <a:pPr lvl="1"/>
            <a:r>
              <a:rPr lang="en-US" altLang="ja-JP" dirty="0" smtClean="0"/>
              <a:t>Apache </a:t>
            </a:r>
          </a:p>
          <a:p>
            <a:pPr lvl="2"/>
            <a:r>
              <a:rPr lang="en-US" altLang="ja-JP" dirty="0" smtClean="0"/>
              <a:t>PHP</a:t>
            </a:r>
          </a:p>
          <a:p>
            <a:pPr lvl="2"/>
            <a:r>
              <a:rPr kumimoji="1" lang="en-US" altLang="ja-JP" dirty="0" err="1" smtClean="0"/>
              <a:t>Laravel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Composer</a:t>
            </a:r>
          </a:p>
          <a:p>
            <a:pPr lvl="1"/>
            <a:r>
              <a:rPr kumimoji="1" lang="en-US" altLang="ja-JP" dirty="0" smtClean="0"/>
              <a:t>Python</a:t>
            </a:r>
            <a:r>
              <a:rPr lang="ja-JP" altLang="en-US" dirty="0" smtClean="0"/>
              <a:t> </a:t>
            </a:r>
            <a:r>
              <a:rPr lang="en-US" altLang="ja-JP" dirty="0" smtClean="0"/>
              <a:t>3</a:t>
            </a:r>
            <a:r>
              <a:rPr lang="ja-JP" altLang="en-US" dirty="0" smtClean="0"/>
              <a:t>系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Flask</a:t>
            </a:r>
          </a:p>
          <a:p>
            <a:pPr lvl="2"/>
            <a:r>
              <a:rPr lang="en-US" altLang="ja-JP" dirty="0" smtClean="0"/>
              <a:t>PIP</a:t>
            </a:r>
            <a:r>
              <a:rPr lang="ja-JP" altLang="en-US" dirty="0" smtClean="0"/>
              <a:t>リストいっぱい・・・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4061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後藤尚輝</dc:creator>
  <cp:lastModifiedBy>後藤尚輝</cp:lastModifiedBy>
  <cp:revision>5</cp:revision>
  <dcterms:created xsi:type="dcterms:W3CDTF">2016-11-02T06:14:12Z</dcterms:created>
  <dcterms:modified xsi:type="dcterms:W3CDTF">2016-11-02T06:49:32Z</dcterms:modified>
</cp:coreProperties>
</file>