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1"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94715"/>
  </p:normalViewPr>
  <p:slideViewPr>
    <p:cSldViewPr snapToGrid="0" snapToObjects="1">
      <p:cViewPr varScale="1">
        <p:scale>
          <a:sx n="91" d="100"/>
          <a:sy n="91"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smtClean="0"/>
              <a:t>マスター タイトルの書式設定</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ブックマーク整理サービス</a:t>
            </a:r>
            <a:endParaRPr kumimoji="1" lang="ja-JP" altLang="en-US" dirty="0"/>
          </a:p>
        </p:txBody>
      </p:sp>
      <p:sp>
        <p:nvSpPr>
          <p:cNvPr id="3" name="サブタイトル 2"/>
          <p:cNvSpPr>
            <a:spLocks noGrp="1"/>
          </p:cNvSpPr>
          <p:nvPr>
            <p:ph type="subTitle" idx="1"/>
          </p:nvPr>
        </p:nvSpPr>
        <p:spPr>
          <a:xfrm>
            <a:off x="3962399" y="4385732"/>
            <a:ext cx="7197726" cy="2245413"/>
          </a:xfrm>
        </p:spPr>
        <p:txBody>
          <a:bodyPr>
            <a:normAutofit/>
          </a:bodyPr>
          <a:lstStyle/>
          <a:p>
            <a:r>
              <a:rPr kumimoji="1" lang="ja-JP" altLang="en-US" dirty="0" smtClean="0"/>
              <a:t>チーム</a:t>
            </a:r>
            <a:r>
              <a:rPr kumimoji="1" lang="en-US" altLang="ja-JP" dirty="0" smtClean="0"/>
              <a:t>F</a:t>
            </a:r>
          </a:p>
          <a:p>
            <a:r>
              <a:rPr kumimoji="1" lang="en-US" altLang="ja-JP" dirty="0" smtClean="0"/>
              <a:t>C0114312 </a:t>
            </a:r>
            <a:r>
              <a:rPr kumimoji="1" lang="ja-JP" altLang="en-US" dirty="0" smtClean="0"/>
              <a:t>高畑</a:t>
            </a:r>
            <a:r>
              <a:rPr kumimoji="1" lang="en-US" altLang="ja-JP" dirty="0" smtClean="0"/>
              <a:t> </a:t>
            </a:r>
            <a:r>
              <a:rPr kumimoji="1" lang="ja-JP" altLang="en-US" dirty="0" smtClean="0"/>
              <a:t>達也</a:t>
            </a:r>
            <a:endParaRPr kumimoji="1" lang="en-US" altLang="ja-JP" dirty="0" smtClean="0"/>
          </a:p>
          <a:p>
            <a:r>
              <a:rPr kumimoji="1" lang="en-US" altLang="ja-JP" dirty="0" smtClean="0"/>
              <a:t>C0114015 </a:t>
            </a:r>
            <a:r>
              <a:rPr kumimoji="1" lang="ja-JP" altLang="en-US" dirty="0" smtClean="0"/>
              <a:t>新井</a:t>
            </a:r>
            <a:r>
              <a:rPr kumimoji="1" lang="en-US" altLang="ja-JP" dirty="0" smtClean="0"/>
              <a:t> </a:t>
            </a:r>
            <a:r>
              <a:rPr kumimoji="1" lang="ja-JP" altLang="en-US" dirty="0" smtClean="0"/>
              <a:t>幸</a:t>
            </a:r>
            <a:r>
              <a:rPr lang="ja-JP" altLang="en-US" dirty="0" smtClean="0"/>
              <a:t>希</a:t>
            </a:r>
            <a:endParaRPr lang="en-US" altLang="ja-JP" dirty="0" smtClean="0"/>
          </a:p>
          <a:p>
            <a:r>
              <a:rPr kumimoji="1" lang="en-US" altLang="ja-JP" dirty="0" smtClean="0"/>
              <a:t>C0114234 </a:t>
            </a:r>
            <a:r>
              <a:rPr kumimoji="1" lang="ja-JP" altLang="en-US" dirty="0" smtClean="0"/>
              <a:t>後藤</a:t>
            </a:r>
            <a:r>
              <a:rPr kumimoji="1" lang="en-US" altLang="ja-JP" dirty="0" smtClean="0"/>
              <a:t> </a:t>
            </a:r>
            <a:r>
              <a:rPr kumimoji="1" lang="ja-JP" altLang="en-US" dirty="0" smtClean="0"/>
              <a:t>尚</a:t>
            </a:r>
            <a:r>
              <a:rPr lang="ja-JP" altLang="en-US" dirty="0" smtClean="0"/>
              <a:t>輝</a:t>
            </a:r>
            <a:endParaRPr lang="en-US" altLang="ja-JP" dirty="0" smtClean="0"/>
          </a:p>
          <a:p>
            <a:r>
              <a:rPr kumimoji="1" lang="en-US" altLang="ja-JP" dirty="0" smtClean="0"/>
              <a:t>C0114088 </a:t>
            </a:r>
            <a:r>
              <a:rPr kumimoji="1" lang="ja-JP" altLang="en-US" dirty="0" smtClean="0"/>
              <a:t>上原</a:t>
            </a:r>
            <a:r>
              <a:rPr kumimoji="1" lang="en-US" altLang="ja-JP" dirty="0" smtClean="0"/>
              <a:t> </a:t>
            </a:r>
            <a:r>
              <a:rPr kumimoji="1" lang="ja-JP" altLang="en-US" dirty="0" smtClean="0"/>
              <a:t>安里奈</a:t>
            </a:r>
            <a:endParaRPr kumimoji="1" lang="en-US" altLang="ja-JP" dirty="0" smtClean="0"/>
          </a:p>
        </p:txBody>
      </p:sp>
    </p:spTree>
    <p:extLst>
      <p:ext uri="{BB962C8B-B14F-4D97-AF65-F5344CB8AC3E}">
        <p14:creationId xmlns:p14="http://schemas.microsoft.com/office/powerpoint/2010/main" val="1668089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88" y="609600"/>
            <a:ext cx="10131425" cy="1456267"/>
          </a:xfrm>
        </p:spPr>
        <p:txBody>
          <a:bodyPr/>
          <a:lstStyle/>
          <a:p>
            <a:pPr algn="ctr"/>
            <a:r>
              <a:rPr kumimoji="1" lang="en-US" altLang="ja-JP" dirty="0" smtClean="0"/>
              <a:t>TL;DR</a:t>
            </a:r>
            <a:endParaRPr kumimoji="1" lang="ja-JP" altLang="en-US" dirty="0"/>
          </a:p>
        </p:txBody>
      </p:sp>
      <p:sp>
        <p:nvSpPr>
          <p:cNvPr id="3" name="コンテンツ プレースホルダー 2"/>
          <p:cNvSpPr>
            <a:spLocks noGrp="1"/>
          </p:cNvSpPr>
          <p:nvPr>
            <p:ph idx="1"/>
          </p:nvPr>
        </p:nvSpPr>
        <p:spPr>
          <a:xfrm>
            <a:off x="1455683" y="2980268"/>
            <a:ext cx="9280634" cy="1686326"/>
          </a:xfrm>
        </p:spPr>
        <p:txBody>
          <a:bodyPr>
            <a:noAutofit/>
          </a:bodyPr>
          <a:lstStyle/>
          <a:p>
            <a:r>
              <a:rPr lang="ja-JP" altLang="en-US" sz="3600" dirty="0" smtClean="0"/>
              <a:t>ブックマークを簡単に整理できるツール</a:t>
            </a:r>
            <a:endParaRPr lang="en-US" altLang="ja-JP" sz="3600" dirty="0" smtClean="0"/>
          </a:p>
          <a:p>
            <a:r>
              <a:rPr lang="ja-JP" altLang="en-US" sz="3600" b="1" dirty="0" smtClean="0"/>
              <a:t>似たようなブックマークを自動で纏められる</a:t>
            </a:r>
            <a:endParaRPr lang="en-US" altLang="ja-JP" sz="3600" dirty="0"/>
          </a:p>
          <a:p>
            <a:r>
              <a:rPr lang="ja-JP" altLang="en-US" sz="3600" b="1" dirty="0"/>
              <a:t>ブックマークをフォルダ分けできてない</a:t>
            </a:r>
            <a:r>
              <a:rPr lang="ja-JP" altLang="en-US" sz="3600" b="1" dirty="0" smtClean="0"/>
              <a:t>人向け</a:t>
            </a:r>
            <a:endParaRPr lang="en-US" altLang="ja-JP" sz="3600" b="1" dirty="0"/>
          </a:p>
        </p:txBody>
      </p:sp>
    </p:spTree>
    <p:extLst>
      <p:ext uri="{BB962C8B-B14F-4D97-AF65-F5344CB8AC3E}">
        <p14:creationId xmlns:p14="http://schemas.microsoft.com/office/powerpoint/2010/main" val="436904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ブラウザのブックマーク整理してますか？</a:t>
            </a:r>
            <a:endParaRPr kumimoji="1" lang="ja-JP" altLang="en-US" dirty="0"/>
          </a:p>
        </p:txBody>
      </p:sp>
      <p:sp>
        <p:nvSpPr>
          <p:cNvPr id="3" name="コンテンツ プレースホルダー 2"/>
          <p:cNvSpPr>
            <a:spLocks noGrp="1"/>
          </p:cNvSpPr>
          <p:nvPr>
            <p:ph idx="1"/>
          </p:nvPr>
        </p:nvSpPr>
        <p:spPr/>
        <p:txBody>
          <a:bodyPr>
            <a:normAutofit/>
          </a:bodyPr>
          <a:lstStyle/>
          <a:p>
            <a:pPr algn="ctr"/>
            <a:r>
              <a:rPr kumimoji="1" lang="ja-JP" altLang="en-US" sz="3600" dirty="0" smtClean="0"/>
              <a:t>整理しておかないとブックマークの価値半減</a:t>
            </a:r>
            <a:endParaRPr kumimoji="1" lang="en-US" altLang="ja-JP" sz="3600" dirty="0" smtClean="0"/>
          </a:p>
          <a:p>
            <a:pPr algn="ctr"/>
            <a:r>
              <a:rPr kumimoji="1" lang="ja-JP" altLang="en-US" sz="3600" dirty="0" smtClean="0"/>
              <a:t>フォルダ分けって結構面倒、全部プログラミングってフォルダにいれちゃってぐちゃぐちゃとか・・</a:t>
            </a:r>
            <a:endParaRPr kumimoji="1" lang="ja-JP" altLang="en-US" sz="3600" dirty="0"/>
          </a:p>
        </p:txBody>
      </p:sp>
    </p:spTree>
    <p:extLst>
      <p:ext uri="{BB962C8B-B14F-4D97-AF65-F5344CB8AC3E}">
        <p14:creationId xmlns:p14="http://schemas.microsoft.com/office/powerpoint/2010/main" val="28987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億劫になる原因は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smtClean="0"/>
              <a:t>ブラウザのブックマーク管理機能</a:t>
            </a:r>
            <a:endParaRPr kumimoji="1" lang="en-US" altLang="ja-JP" sz="3200" dirty="0" smtClean="0"/>
          </a:p>
          <a:p>
            <a:pPr lvl="2"/>
            <a:r>
              <a:rPr kumimoji="1" lang="ja-JP" altLang="en-US" sz="2800" dirty="0" smtClean="0"/>
              <a:t>機能的に貧弱</a:t>
            </a:r>
            <a:endParaRPr kumimoji="1" lang="en-US" altLang="ja-JP" sz="2800" dirty="0" smtClean="0"/>
          </a:p>
          <a:p>
            <a:pPr lvl="2"/>
            <a:r>
              <a:rPr kumimoji="1" lang="en-US" altLang="ja-JP" sz="2800" dirty="0" smtClean="0"/>
              <a:t>UI</a:t>
            </a:r>
            <a:r>
              <a:rPr kumimoji="1" lang="ja-JP" altLang="en-US" sz="2800" dirty="0" smtClean="0"/>
              <a:t>が使いにくい</a:t>
            </a:r>
            <a:endParaRPr kumimoji="1" lang="en-US" altLang="ja-JP" sz="2800" dirty="0" smtClean="0"/>
          </a:p>
          <a:p>
            <a:pPr lvl="2"/>
            <a:r>
              <a:rPr kumimoji="1" lang="ja-JP" altLang="en-US" sz="2800" dirty="0" smtClean="0"/>
              <a:t>増えすぎたブックマークをうまく扱えない</a:t>
            </a:r>
            <a:endParaRPr kumimoji="1" lang="en-US" altLang="ja-JP" sz="2800" dirty="0" smtClean="0"/>
          </a:p>
          <a:p>
            <a:r>
              <a:rPr kumimoji="1" lang="ja-JP" altLang="en-US" sz="3200" dirty="0" smtClean="0">
                <a:solidFill>
                  <a:srgbClr val="FF0000"/>
                </a:solidFill>
              </a:rPr>
              <a:t>特に分類するには逐一ページの内容（タイトルとか）を把握してフォルダにまとめていかなければいけない</a:t>
            </a:r>
            <a:endParaRPr lang="en-US" altLang="ja-JP" sz="3200" dirty="0" smtClean="0">
              <a:solidFill>
                <a:srgbClr val="FF0000"/>
              </a:solidFill>
            </a:endParaRPr>
          </a:p>
          <a:p>
            <a:endParaRPr kumimoji="1" lang="en-US" altLang="ja-JP" dirty="0" smtClean="0"/>
          </a:p>
        </p:txBody>
      </p:sp>
    </p:spTree>
    <p:extLst>
      <p:ext uri="{BB962C8B-B14F-4D97-AF65-F5344CB8AC3E}">
        <p14:creationId xmlns:p14="http://schemas.microsoft.com/office/powerpoint/2010/main" val="219058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88" y="609600"/>
            <a:ext cx="10131425" cy="1456267"/>
          </a:xfrm>
        </p:spPr>
        <p:txBody>
          <a:bodyPr/>
          <a:lstStyle/>
          <a:p>
            <a:pPr algn="ctr"/>
            <a:r>
              <a:rPr lang="ja-JP" altLang="en-US" dirty="0" smtClean="0"/>
              <a:t>そこでブックマーク</a:t>
            </a:r>
            <a:r>
              <a:rPr lang="ja-JP" altLang="en-US" dirty="0"/>
              <a:t>を簡単に整理できる</a:t>
            </a:r>
            <a:r>
              <a:rPr lang="ja-JP" altLang="en-US" dirty="0" smtClean="0"/>
              <a:t>ツール</a:t>
            </a:r>
            <a:endParaRPr kumimoji="1" lang="ja-JP" altLang="en-US" dirty="0"/>
          </a:p>
        </p:txBody>
      </p:sp>
      <p:sp>
        <p:nvSpPr>
          <p:cNvPr id="3" name="コンテンツ プレースホルダー 2"/>
          <p:cNvSpPr>
            <a:spLocks noGrp="1"/>
          </p:cNvSpPr>
          <p:nvPr>
            <p:ph idx="1"/>
          </p:nvPr>
        </p:nvSpPr>
        <p:spPr>
          <a:xfrm>
            <a:off x="2922013" y="2995448"/>
            <a:ext cx="6347975" cy="2490952"/>
          </a:xfrm>
        </p:spPr>
        <p:txBody>
          <a:bodyPr>
            <a:normAutofit/>
          </a:bodyPr>
          <a:lstStyle/>
          <a:p>
            <a:r>
              <a:rPr kumimoji="1" lang="ja-JP" altLang="en-US" sz="3600" dirty="0" smtClean="0"/>
              <a:t>エクスプローラのような操作感</a:t>
            </a:r>
            <a:endParaRPr kumimoji="1" lang="en-US" altLang="ja-JP" sz="3600" dirty="0" smtClean="0"/>
          </a:p>
          <a:p>
            <a:r>
              <a:rPr lang="ja-JP" altLang="en-US" sz="3600" dirty="0" smtClean="0"/>
              <a:t>自動でまとめる</a:t>
            </a:r>
            <a:endParaRPr lang="en-US" altLang="ja-JP" sz="3600" dirty="0" smtClean="0"/>
          </a:p>
          <a:p>
            <a:r>
              <a:rPr lang="ja-JP" altLang="en-US" sz="3600" dirty="0" smtClean="0"/>
              <a:t>各種ブラウザに対応</a:t>
            </a:r>
            <a:endParaRPr lang="en-US" altLang="ja-JP" sz="3600" dirty="0" smtClean="0"/>
          </a:p>
        </p:txBody>
      </p:sp>
    </p:spTree>
    <p:extLst>
      <p:ext uri="{BB962C8B-B14F-4D97-AF65-F5344CB8AC3E}">
        <p14:creationId xmlns:p14="http://schemas.microsoft.com/office/powerpoint/2010/main" val="1004466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rot="16200000">
            <a:off x="1957763" y="-1537636"/>
            <a:ext cx="8276475" cy="11351747"/>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44" y="3559793"/>
            <a:ext cx="5058879" cy="3676577"/>
          </a:xfrm>
          <a:prstGeom prst="rect">
            <a:avLst/>
          </a:prstGeom>
        </p:spPr>
      </p:pic>
    </p:spTree>
    <p:extLst>
      <p:ext uri="{BB962C8B-B14F-4D97-AF65-F5344CB8AC3E}">
        <p14:creationId xmlns:p14="http://schemas.microsoft.com/office/powerpoint/2010/main" val="964917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対象者</a:t>
            </a:r>
            <a:endParaRPr kumimoji="1" lang="ja-JP" altLang="en-US" dirty="0"/>
          </a:p>
        </p:txBody>
      </p:sp>
      <p:sp>
        <p:nvSpPr>
          <p:cNvPr id="3" name="コンテンツ プレースホルダー 2"/>
          <p:cNvSpPr>
            <a:spLocks noGrp="1"/>
          </p:cNvSpPr>
          <p:nvPr>
            <p:ph idx="1"/>
          </p:nvPr>
        </p:nvSpPr>
        <p:spPr>
          <a:xfrm>
            <a:off x="1685337" y="2142067"/>
            <a:ext cx="8821327" cy="1683699"/>
          </a:xfrm>
        </p:spPr>
        <p:txBody>
          <a:bodyPr>
            <a:normAutofit fontScale="92500" lnSpcReduction="10000"/>
          </a:bodyPr>
          <a:lstStyle/>
          <a:p>
            <a:r>
              <a:rPr kumimoji="1" lang="ja-JP" altLang="en-US" sz="3600" dirty="0" smtClean="0"/>
              <a:t>ブラウザの標準</a:t>
            </a:r>
            <a:r>
              <a:rPr kumimoji="1" lang="en-US" altLang="ja-JP" sz="3600" dirty="0" smtClean="0"/>
              <a:t>BM</a:t>
            </a:r>
            <a:r>
              <a:rPr kumimoji="1" lang="ja-JP" altLang="en-US" sz="3600" dirty="0" smtClean="0"/>
              <a:t>システムを利用しており</a:t>
            </a:r>
            <a:endParaRPr kumimoji="1" lang="en-US" altLang="ja-JP" sz="3600" dirty="0" smtClean="0"/>
          </a:p>
          <a:p>
            <a:pPr lvl="1"/>
            <a:r>
              <a:rPr kumimoji="1" lang="ja-JP" altLang="en-US" sz="3400" dirty="0" smtClean="0"/>
              <a:t>ブックマーク</a:t>
            </a:r>
            <a:r>
              <a:rPr kumimoji="1" lang="ja-JP" altLang="en-US" sz="3400" dirty="0" smtClean="0"/>
              <a:t>をフォルダ分け出来ていない人</a:t>
            </a:r>
            <a:endParaRPr kumimoji="1" lang="en-US" altLang="ja-JP" sz="3400" dirty="0" smtClean="0"/>
          </a:p>
          <a:p>
            <a:pPr lvl="1"/>
            <a:r>
              <a:rPr lang="ja-JP" altLang="en-US" sz="3400" dirty="0" smtClean="0"/>
              <a:t>ブックマークの整理をするのが面倒な</a:t>
            </a:r>
            <a:r>
              <a:rPr lang="ja-JP" altLang="en-US" sz="3400" dirty="0" smtClean="0"/>
              <a:t>人</a:t>
            </a:r>
            <a:endParaRPr lang="en-US" altLang="ja-JP" sz="3400" dirty="0" smtClean="0"/>
          </a:p>
        </p:txBody>
      </p:sp>
      <p:sp>
        <p:nvSpPr>
          <p:cNvPr id="4" name="テキスト ボックス 3"/>
          <p:cNvSpPr txBox="1"/>
          <p:nvPr/>
        </p:nvSpPr>
        <p:spPr>
          <a:xfrm>
            <a:off x="3166352" y="5517931"/>
            <a:ext cx="5859296" cy="646331"/>
          </a:xfrm>
          <a:prstGeom prst="rect">
            <a:avLst/>
          </a:prstGeom>
          <a:noFill/>
        </p:spPr>
        <p:txBody>
          <a:bodyPr wrap="none" rtlCol="0">
            <a:spAutoFit/>
          </a:bodyPr>
          <a:lstStyle/>
          <a:p>
            <a:r>
              <a:rPr kumimoji="1" lang="ja-JP" altLang="en-US" sz="3600" dirty="0" smtClean="0"/>
              <a:t>このサービス</a:t>
            </a:r>
            <a:r>
              <a:rPr kumimoji="1" lang="ja-JP" altLang="en-US" sz="3600" smtClean="0"/>
              <a:t>で解決しましょう</a:t>
            </a:r>
            <a:endParaRPr kumimoji="1" lang="ja-JP" altLang="en-US" sz="3600" dirty="0"/>
          </a:p>
        </p:txBody>
      </p:sp>
      <p:sp>
        <p:nvSpPr>
          <p:cNvPr id="5" name="下矢印 4"/>
          <p:cNvSpPr/>
          <p:nvPr/>
        </p:nvSpPr>
        <p:spPr>
          <a:xfrm>
            <a:off x="4897821" y="4198883"/>
            <a:ext cx="2112579" cy="94593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2535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天空</Template>
  <TotalTime>186</TotalTime>
  <Words>169</Words>
  <Application>Microsoft Office PowerPoint</Application>
  <PresentationFormat>ワイド画面</PresentationFormat>
  <Paragraphs>28</Paragraphs>
  <Slides>7</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天空</vt:lpstr>
      <vt:lpstr>ブックマーク整理サービス</vt:lpstr>
      <vt:lpstr>TL;DR</vt:lpstr>
      <vt:lpstr>ブラウザのブックマーク整理してますか？</vt:lpstr>
      <vt:lpstr>億劫になる原因は</vt:lpstr>
      <vt:lpstr>そこでブックマークを簡単に整理できるツール</vt:lpstr>
      <vt:lpstr>PowerPoint プレゼンテーション</vt:lpstr>
      <vt:lpstr>対象者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Bm-Sorter</dc:title>
  <dc:creator>Sorarinu int</dc:creator>
  <cp:lastModifiedBy>後藤尚輝</cp:lastModifiedBy>
  <cp:revision>13</cp:revision>
  <dcterms:created xsi:type="dcterms:W3CDTF">2016-09-23T04:59:07Z</dcterms:created>
  <dcterms:modified xsi:type="dcterms:W3CDTF">2016-09-23T08:29:52Z</dcterms:modified>
</cp:coreProperties>
</file>