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3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0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06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3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2387-CC1D-4F2C-BF10-4CD86FB6A68D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7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55311" y="457200"/>
            <a:ext cx="11161437" cy="6268843"/>
            <a:chOff x="255311" y="457200"/>
            <a:chExt cx="11161437" cy="6268843"/>
          </a:xfrm>
        </p:grpSpPr>
        <p:sp>
          <p:nvSpPr>
            <p:cNvPr id="18" name="角丸四角形 17"/>
            <p:cNvSpPr/>
            <p:nvPr/>
          </p:nvSpPr>
          <p:spPr>
            <a:xfrm>
              <a:off x="2309501" y="2313069"/>
              <a:ext cx="6540153" cy="441297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1" y="778205"/>
              <a:ext cx="2038117" cy="1159736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94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261" y="520843"/>
              <a:ext cx="1655487" cy="1674461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718" y="2892734"/>
              <a:ext cx="1761090" cy="1144261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4000" l="3000" r="9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73" y="5109670"/>
              <a:ext cx="1276140" cy="1276140"/>
            </a:xfrm>
            <a:prstGeom prst="rect">
              <a:avLst/>
            </a:prstGeom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040490" y="5215062"/>
              <a:ext cx="808383" cy="2899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>
              <a:off x="8157748" y="2019438"/>
              <a:ext cx="1603513" cy="97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5060707" y="1919486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Linux </a:t>
              </a:r>
              <a:r>
                <a:rPr kumimoji="1" lang="en-US" altLang="ja-JP" dirty="0" smtClean="0"/>
                <a:t>CentOS</a:t>
              </a:r>
              <a:endParaRPr kumimoji="1" lang="ja-JP" altLang="en-US" dirty="0"/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2611464" y="2795446"/>
              <a:ext cx="2186404" cy="30512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36104" y="457200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Browser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089540" y="2509177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Page Crawl</a:t>
              </a:r>
              <a:endParaRPr kumimoji="1" lang="ja-JP" altLang="en-US" dirty="0"/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2849386" y="3146206"/>
              <a:ext cx="1705368" cy="2601534"/>
              <a:chOff x="2849386" y="3146206"/>
              <a:chExt cx="1705368" cy="2601534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9386" y="3146206"/>
                <a:ext cx="1705368" cy="895704"/>
              </a:xfrm>
              <a:prstGeom prst="rect">
                <a:avLst/>
              </a:prstGeom>
            </p:spPr>
          </p:pic>
          <p:pic>
            <p:nvPicPr>
              <p:cNvPr id="30" name="図 2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378" y="4217040"/>
                <a:ext cx="1241042" cy="670163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6040" y="4972295"/>
                <a:ext cx="1110562" cy="775445"/>
              </a:xfrm>
              <a:prstGeom prst="rect">
                <a:avLst/>
              </a:prstGeom>
            </p:spPr>
          </p:pic>
        </p:grpSp>
        <p:cxnSp>
          <p:nvCxnSpPr>
            <p:cNvPr id="36" name="直線矢印コネクタ 35"/>
            <p:cNvCxnSpPr/>
            <p:nvPr/>
          </p:nvCxnSpPr>
          <p:spPr>
            <a:xfrm>
              <a:off x="1560459" y="2301002"/>
              <a:ext cx="1368552" cy="10452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V="1">
              <a:off x="5035790" y="3752902"/>
              <a:ext cx="1208678" cy="637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88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Linux Cents</a:t>
            </a:r>
          </a:p>
          <a:p>
            <a:pPr lvl="1"/>
            <a:r>
              <a:rPr lang="en-US" altLang="ja-JP" dirty="0" smtClean="0"/>
              <a:t>Apache </a:t>
            </a:r>
          </a:p>
          <a:p>
            <a:pPr lvl="2"/>
            <a:r>
              <a:rPr lang="en-US" altLang="ja-JP" dirty="0" smtClean="0"/>
              <a:t>PHP</a:t>
            </a:r>
          </a:p>
          <a:p>
            <a:pPr lvl="2"/>
            <a:r>
              <a:rPr kumimoji="1" lang="en-US" altLang="ja-JP" dirty="0" err="1" smtClean="0"/>
              <a:t>Laravel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Composer</a:t>
            </a:r>
          </a:p>
          <a:p>
            <a:pPr lvl="1"/>
            <a:r>
              <a:rPr kumimoji="1" lang="en-US" altLang="ja-JP" dirty="0" smtClean="0"/>
              <a:t>Python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系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Flask</a:t>
            </a:r>
          </a:p>
          <a:p>
            <a:pPr lvl="2"/>
            <a:r>
              <a:rPr lang="en-US" altLang="ja-JP" dirty="0" smtClean="0"/>
              <a:t>PIP</a:t>
            </a:r>
            <a:r>
              <a:rPr lang="ja-JP" altLang="en-US" dirty="0" smtClean="0"/>
              <a:t>リストいっぱい・・・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061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後藤尚輝</dc:creator>
  <cp:lastModifiedBy>後藤尚輝</cp:lastModifiedBy>
  <cp:revision>7</cp:revision>
  <dcterms:created xsi:type="dcterms:W3CDTF">2016-11-02T06:14:12Z</dcterms:created>
  <dcterms:modified xsi:type="dcterms:W3CDTF">2016-11-04T03:22:08Z</dcterms:modified>
</cp:coreProperties>
</file>