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9" r:id="rId5"/>
    <p:sldId id="266" r:id="rId6"/>
    <p:sldId id="258" r:id="rId7"/>
    <p:sldId id="262" r:id="rId8"/>
    <p:sldId id="259" r:id="rId9"/>
    <p:sldId id="268" r:id="rId10"/>
    <p:sldId id="261" r:id="rId11"/>
    <p:sldId id="263" r:id="rId12"/>
    <p:sldId id="26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7" autoAdjust="0"/>
    <p:restoredTop sz="94660"/>
  </p:normalViewPr>
  <p:slideViewPr>
    <p:cSldViewPr snapToGrid="0">
      <p:cViewPr varScale="1">
        <p:scale>
          <a:sx n="96" d="100"/>
          <a:sy n="96" d="100"/>
        </p:scale>
        <p:origin x="5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maz\Documents\ProjectP2016_F\production-idea\&#12502;&#12483;&#12463;&#12510;&#12540;&#12463;&#21033;&#29992;&#29366;&#27841;&#12450;&#12531;&#12465;&#12540;&#12488;&#65288;&#22238;&#31572;&#6528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[ブックマーク利用状況アンケート（回答）.xlsx]Sheet1!ﾋﾟﾎﾞｯﾄﾃｰﾌﾞﾙ1</c:name>
    <c:fmtId val="6"/>
  </c:pivotSource>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ja-JP" altLang="en-US" sz="2800"/>
              <a:t>ブックマーク数別割合 </a:t>
            </a:r>
            <a:r>
              <a:rPr lang="en-US" altLang="ja-JP" sz="2800"/>
              <a:t>n=55</a:t>
            </a:r>
            <a:endParaRPr lang="ja-JP" altLang="en-US" sz="2800"/>
          </a:p>
        </c:rich>
      </c:tx>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ja-JP"/>
        </a:p>
      </c:txPr>
    </c:title>
    <c:autoTitleDeleted val="0"/>
    <c:pivotFmts>
      <c:pivotFmt>
        <c:idx val="0"/>
      </c:pivotFmt>
      <c:pivotFmt>
        <c:idx val="1"/>
      </c:pivotFmt>
      <c:pivotFmt>
        <c:idx val="2"/>
      </c:pivotFmt>
      <c:pivotFmt>
        <c:idx val="3"/>
      </c:pivotFmt>
      <c:pivotFmt>
        <c:idx val="4"/>
      </c:pivotFmt>
      <c:pivotFmt>
        <c:idx val="5"/>
        <c:spPr>
          <a:solidFill>
            <a:schemeClr val="accent1"/>
          </a:solidFill>
          <a:ln>
            <a:noFill/>
          </a:ln>
          <a:effectLst>
            <a:outerShdw blurRad="254000" sx="102000" sy="102000" algn="ctr" rotWithShape="0">
              <a:prstClr val="black">
                <a:alpha val="20000"/>
              </a:prstClr>
            </a:outerShdw>
          </a:effectLst>
        </c:spPr>
        <c:marker>
          <c:spPr>
            <a:solidFill>
              <a:schemeClr val="accent1">
                <a:alpha val="85000"/>
              </a:schemeClr>
            </a:solidFill>
            <a:ln>
              <a:noFill/>
            </a:ln>
            <a:effectLst/>
          </c:spPr>
        </c:marker>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Sheet1!$B$3</c:f>
              <c:strCache>
                <c:ptCount val="1"/>
                <c:pt idx="0">
                  <c:v>集計</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B16-4D5A-B74F-E42A335C294C}"/>
              </c:ext>
            </c:extLst>
          </c:dPt>
          <c:dPt>
            <c:idx val="1"/>
            <c:bubble3D val="0"/>
            <c:explosion val="27"/>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B16-4D5A-B74F-E42A335C294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B16-4D5A-B74F-E42A335C294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B16-4D5A-B74F-E42A335C294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Sheet1!$A$4:$A$8</c:f>
              <c:strCache>
                <c:ptCount val="4"/>
                <c:pt idx="0">
                  <c:v>０個</c:v>
                </c:pt>
                <c:pt idx="1">
                  <c:v>100個以上，500個未満</c:v>
                </c:pt>
                <c:pt idx="2">
                  <c:v>30個以上，100個未満</c:v>
                </c:pt>
                <c:pt idx="3">
                  <c:v>30個未満</c:v>
                </c:pt>
              </c:strCache>
            </c:strRef>
          </c:cat>
          <c:val>
            <c:numRef>
              <c:f>Sheet1!$B$4:$B$8</c:f>
              <c:numCache>
                <c:formatCode>General</c:formatCode>
                <c:ptCount val="4"/>
                <c:pt idx="0">
                  <c:v>8</c:v>
                </c:pt>
                <c:pt idx="1">
                  <c:v>5</c:v>
                </c:pt>
                <c:pt idx="2">
                  <c:v>17</c:v>
                </c:pt>
                <c:pt idx="3">
                  <c:v>24</c:v>
                </c:pt>
              </c:numCache>
            </c:numRef>
          </c:val>
          <c:extLst>
            <c:ext xmlns:c16="http://schemas.microsoft.com/office/drawing/2014/chart" uri="{C3380CC4-5D6E-409C-BE32-E72D297353CC}">
              <c16:uniqueId val="{00000008-AB16-4D5A-B74F-E42A335C294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ja-JP"/>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40121722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342161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36121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114086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80630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2294628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399423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3566887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419003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31691725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265305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372448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215939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142253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131365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238915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F7A5F7-1F4E-4815-83BA-C631F81E59B1}" type="datetimeFigureOut">
              <a:rPr kumimoji="1" lang="ja-JP" altLang="en-US" smtClean="0"/>
              <a:t>2016/10/28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370111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F7A5F7-1F4E-4815-83BA-C631F81E59B1}" type="datetimeFigureOut">
              <a:rPr kumimoji="1" lang="ja-JP" altLang="en-US" smtClean="0"/>
              <a:t>2016/10/28</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51D13E-7C4C-4DC9-ACF5-6328102DCEFA}" type="slidenum">
              <a:rPr kumimoji="1" lang="ja-JP" altLang="en-US" smtClean="0"/>
              <a:t>‹#›</a:t>
            </a:fld>
            <a:endParaRPr kumimoji="1" lang="ja-JP" altLang="en-US"/>
          </a:p>
        </p:txBody>
      </p:sp>
    </p:spTree>
    <p:extLst>
      <p:ext uri="{BB962C8B-B14F-4D97-AF65-F5344CB8AC3E}">
        <p14:creationId xmlns:p14="http://schemas.microsoft.com/office/powerpoint/2010/main" val="3625969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32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28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028825" y="1304925"/>
            <a:ext cx="9131300" cy="3080806"/>
          </a:xfrm>
        </p:spPr>
        <p:txBody>
          <a:bodyPr/>
          <a:lstStyle/>
          <a:p>
            <a:r>
              <a:rPr kumimoji="1" lang="en-US" altLang="ja-JP" sz="7200" dirty="0" smtClean="0"/>
              <a:t>Cloud </a:t>
            </a:r>
            <a:r>
              <a:rPr kumimoji="1" lang="en-US" altLang="ja-JP" sz="7200" dirty="0" smtClean="0"/>
              <a:t>BM</a:t>
            </a:r>
            <a:r>
              <a:rPr kumimoji="1" lang="ja-JP" altLang="en-US" sz="7200" dirty="0" smtClean="0"/>
              <a:t>　中間発表</a:t>
            </a:r>
            <a:endParaRPr kumimoji="1" lang="ja-JP" altLang="en-US" dirty="0"/>
          </a:p>
        </p:txBody>
      </p:sp>
      <p:sp>
        <p:nvSpPr>
          <p:cNvPr id="3" name="サブタイトル 2"/>
          <p:cNvSpPr>
            <a:spLocks noGrp="1"/>
          </p:cNvSpPr>
          <p:nvPr>
            <p:ph type="subTitle" idx="1"/>
          </p:nvPr>
        </p:nvSpPr>
        <p:spPr>
          <a:xfrm>
            <a:off x="2771775" y="4385732"/>
            <a:ext cx="8388350" cy="2405593"/>
          </a:xfrm>
        </p:spPr>
        <p:txBody>
          <a:bodyPr>
            <a:normAutofit/>
          </a:bodyPr>
          <a:lstStyle/>
          <a:p>
            <a:r>
              <a:rPr lang="ja-JP" altLang="en-US" sz="2200" dirty="0"/>
              <a:t>チーム</a:t>
            </a:r>
            <a:r>
              <a:rPr lang="en-US" altLang="ja-JP" sz="2200" dirty="0"/>
              <a:t>F</a:t>
            </a:r>
          </a:p>
          <a:p>
            <a:r>
              <a:rPr lang="en-US" altLang="ja-JP" sz="2200" dirty="0"/>
              <a:t>C0114312 </a:t>
            </a:r>
            <a:r>
              <a:rPr lang="ja-JP" altLang="en-US" sz="2200" dirty="0"/>
              <a:t>高畑</a:t>
            </a:r>
            <a:r>
              <a:rPr lang="en-US" altLang="ja-JP" sz="2200" dirty="0"/>
              <a:t> </a:t>
            </a:r>
            <a:r>
              <a:rPr lang="ja-JP" altLang="en-US" sz="2200" dirty="0"/>
              <a:t>達也</a:t>
            </a:r>
            <a:endParaRPr lang="en-US" altLang="ja-JP" sz="2200" dirty="0"/>
          </a:p>
          <a:p>
            <a:r>
              <a:rPr lang="en-US" altLang="ja-JP" sz="2200" dirty="0"/>
              <a:t>C0114015 </a:t>
            </a:r>
            <a:r>
              <a:rPr lang="ja-JP" altLang="en-US" sz="2200" dirty="0"/>
              <a:t>新井</a:t>
            </a:r>
            <a:r>
              <a:rPr lang="en-US" altLang="ja-JP" sz="2200" dirty="0"/>
              <a:t> </a:t>
            </a:r>
            <a:r>
              <a:rPr lang="ja-JP" altLang="en-US" sz="2200" dirty="0"/>
              <a:t>幸希</a:t>
            </a:r>
            <a:endParaRPr lang="en-US" altLang="ja-JP" sz="2200" dirty="0"/>
          </a:p>
          <a:p>
            <a:r>
              <a:rPr lang="en-US" altLang="ja-JP" sz="2200" dirty="0"/>
              <a:t>C0114234 </a:t>
            </a:r>
            <a:r>
              <a:rPr lang="ja-JP" altLang="en-US" sz="2200" dirty="0"/>
              <a:t>後藤</a:t>
            </a:r>
            <a:r>
              <a:rPr lang="en-US" altLang="ja-JP" sz="2200" dirty="0"/>
              <a:t> </a:t>
            </a:r>
            <a:r>
              <a:rPr lang="ja-JP" altLang="en-US" sz="2200" dirty="0"/>
              <a:t>尚輝</a:t>
            </a:r>
            <a:endParaRPr lang="en-US" altLang="ja-JP" sz="2200" dirty="0"/>
          </a:p>
          <a:p>
            <a:r>
              <a:rPr lang="en-US" altLang="ja-JP" sz="2200" dirty="0"/>
              <a:t>C0114088 </a:t>
            </a:r>
            <a:r>
              <a:rPr lang="ja-JP" altLang="en-US" sz="2200" dirty="0"/>
              <a:t>上原</a:t>
            </a:r>
            <a:r>
              <a:rPr lang="en-US" altLang="ja-JP" sz="2200" dirty="0"/>
              <a:t> </a:t>
            </a:r>
            <a:r>
              <a:rPr lang="ja-JP" altLang="en-US" sz="2200" dirty="0"/>
              <a:t>安里奈</a:t>
            </a:r>
            <a:endParaRPr lang="en-US" altLang="ja-JP" sz="2200" dirty="0"/>
          </a:p>
          <a:p>
            <a:endParaRPr kumimoji="1" lang="ja-JP" altLang="en-US" dirty="0"/>
          </a:p>
        </p:txBody>
      </p:sp>
    </p:spTree>
    <p:extLst>
      <p:ext uri="{BB962C8B-B14F-4D97-AF65-F5344CB8AC3E}">
        <p14:creationId xmlns:p14="http://schemas.microsoft.com/office/powerpoint/2010/main" val="121242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参考までに、ブラウザ</a:t>
            </a:r>
            <a:r>
              <a:rPr kumimoji="1" lang="ja-JP" altLang="en-US" dirty="0" smtClean="0"/>
              <a:t>のブックマーク数</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05253954"/>
              </p:ext>
            </p:extLst>
          </p:nvPr>
        </p:nvGraphicFramePr>
        <p:xfrm>
          <a:off x="685800" y="2141538"/>
          <a:ext cx="10131425" cy="36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5601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アンケートとりました</a:t>
            </a:r>
            <a:endParaRPr kumimoji="1" lang="ja-JP" altLang="en-US" dirty="0"/>
          </a:p>
        </p:txBody>
      </p:sp>
      <p:sp>
        <p:nvSpPr>
          <p:cNvPr id="3" name="コンテンツ プレースホルダー 2"/>
          <p:cNvSpPr>
            <a:spLocks noGrp="1"/>
          </p:cNvSpPr>
          <p:nvPr>
            <p:ph idx="1"/>
          </p:nvPr>
        </p:nvSpPr>
        <p:spPr>
          <a:xfrm>
            <a:off x="685801" y="2142067"/>
            <a:ext cx="11077574" cy="4534958"/>
          </a:xfrm>
        </p:spPr>
        <p:txBody>
          <a:bodyPr>
            <a:normAutofit fontScale="92500" lnSpcReduction="20000"/>
          </a:bodyPr>
          <a:lstStyle/>
          <a:p>
            <a:r>
              <a:rPr kumimoji="1" lang="ja-JP" altLang="en-US" dirty="0" smtClean="0"/>
              <a:t>目的</a:t>
            </a:r>
            <a:endParaRPr kumimoji="1" lang="en-US" altLang="ja-JP" dirty="0" smtClean="0"/>
          </a:p>
          <a:p>
            <a:pPr lvl="1"/>
            <a:r>
              <a:rPr kumimoji="1" lang="ja-JP" altLang="en-US" dirty="0" smtClean="0"/>
              <a:t>潜在的対象ユーザー数の把握</a:t>
            </a:r>
            <a:endParaRPr kumimoji="1" lang="en-US" altLang="ja-JP" dirty="0" smtClean="0"/>
          </a:p>
          <a:p>
            <a:pPr lvl="1"/>
            <a:r>
              <a:rPr kumimoji="1" lang="ja-JP" altLang="en-US" dirty="0" smtClean="0"/>
              <a:t>ユーザーがいることの把握</a:t>
            </a:r>
            <a:endParaRPr kumimoji="1" lang="en-US" altLang="ja-JP" dirty="0" smtClean="0"/>
          </a:p>
          <a:p>
            <a:r>
              <a:rPr kumimoji="1" lang="ja-JP" altLang="en-US" dirty="0" smtClean="0"/>
              <a:t>形式</a:t>
            </a:r>
            <a:endParaRPr kumimoji="1" lang="en-US" altLang="ja-JP" dirty="0" smtClean="0"/>
          </a:p>
          <a:p>
            <a:pPr lvl="1"/>
            <a:r>
              <a:rPr kumimoji="1" lang="en-US" altLang="ja-JP" dirty="0" smtClean="0"/>
              <a:t>Google</a:t>
            </a:r>
            <a:r>
              <a:rPr kumimoji="1" lang="ja-JP" altLang="en-US" dirty="0" smtClean="0"/>
              <a:t>フォームを用いたいくつかの簡単な質問</a:t>
            </a:r>
            <a:endParaRPr kumimoji="1" lang="en-US" altLang="ja-JP" dirty="0" smtClean="0"/>
          </a:p>
          <a:p>
            <a:r>
              <a:rPr kumimoji="1" lang="ja-JP" altLang="en-US" dirty="0" smtClean="0"/>
              <a:t>実施法</a:t>
            </a:r>
            <a:endParaRPr kumimoji="1" lang="en-US" altLang="ja-JP" dirty="0" smtClean="0"/>
          </a:p>
          <a:p>
            <a:pPr lvl="1"/>
            <a:r>
              <a:rPr kumimoji="1" lang="en-US" altLang="ja-JP" dirty="0" smtClean="0"/>
              <a:t>Twitter</a:t>
            </a:r>
            <a:r>
              <a:rPr kumimoji="1" lang="ja-JP" altLang="en-US" dirty="0" smtClean="0"/>
              <a:t>等もろもろでフォームの</a:t>
            </a:r>
            <a:r>
              <a:rPr kumimoji="1" lang="en-US" altLang="ja-JP" dirty="0" smtClean="0"/>
              <a:t>URL</a:t>
            </a:r>
            <a:r>
              <a:rPr kumimoji="1" lang="ja-JP" altLang="en-US" dirty="0" smtClean="0"/>
              <a:t>をばらまいて友人等に回答して貰う</a:t>
            </a:r>
            <a:endParaRPr kumimoji="1" lang="en-US" altLang="ja-JP" dirty="0" smtClean="0"/>
          </a:p>
          <a:p>
            <a:r>
              <a:rPr kumimoji="1" lang="ja-JP" altLang="en-US" dirty="0" smtClean="0"/>
              <a:t>結果</a:t>
            </a:r>
            <a:endParaRPr kumimoji="1" lang="en-US" altLang="ja-JP" dirty="0" smtClean="0"/>
          </a:p>
          <a:p>
            <a:pPr lvl="1"/>
            <a:r>
              <a:rPr lang="en-US" altLang="ja-JP" dirty="0" smtClean="0"/>
              <a:t>55</a:t>
            </a:r>
            <a:r>
              <a:rPr lang="ja-JP" altLang="en-US" dirty="0" smtClean="0"/>
              <a:t>件の回答</a:t>
            </a:r>
            <a:endParaRPr kumimoji="1" lang="ja-JP" altLang="en-US" dirty="0"/>
          </a:p>
        </p:txBody>
      </p:sp>
    </p:spTree>
    <p:extLst>
      <p:ext uri="{BB962C8B-B14F-4D97-AF65-F5344CB8AC3E}">
        <p14:creationId xmlns:p14="http://schemas.microsoft.com/office/powerpoint/2010/main" val="123265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a:xfrm>
            <a:off x="685801" y="2142067"/>
            <a:ext cx="11125199" cy="3915833"/>
          </a:xfrm>
        </p:spPr>
        <p:txBody>
          <a:bodyPr/>
          <a:lstStyle/>
          <a:p>
            <a:r>
              <a:rPr kumimoji="1" lang="ja-JP" altLang="en-US" dirty="0" smtClean="0"/>
              <a:t>想定したサービス（ブックマークを整理）の価値は</a:t>
            </a:r>
            <a:r>
              <a:rPr kumimoji="1" lang="ja-JP" altLang="en-US" dirty="0" smtClean="0"/>
              <a:t>あった</a:t>
            </a:r>
            <a:endParaRPr kumimoji="1" lang="en-US" altLang="ja-JP" dirty="0" smtClean="0"/>
          </a:p>
          <a:p>
            <a:r>
              <a:rPr kumimoji="1" lang="ja-JP" altLang="en-US" dirty="0" smtClean="0"/>
              <a:t>作るにあたってアプローチ次第でゴミになることもわかった</a:t>
            </a:r>
            <a:endParaRPr kumimoji="1" lang="en-US" altLang="ja-JP" dirty="0" smtClean="0"/>
          </a:p>
          <a:p>
            <a:pPr lvl="1"/>
            <a:r>
              <a:rPr kumimoji="1" lang="ja-JP" altLang="en-US" dirty="0" smtClean="0"/>
              <a:t>シンプルですぐ使え多機能であることが</a:t>
            </a:r>
            <a:r>
              <a:rPr kumimoji="1" lang="ja-JP" altLang="en-US" dirty="0" smtClean="0"/>
              <a:t>求められそう</a:t>
            </a:r>
            <a:endParaRPr kumimoji="1" lang="en-US" altLang="ja-JP" dirty="0" smtClean="0"/>
          </a:p>
          <a:p>
            <a:pPr lvl="2"/>
            <a:r>
              <a:rPr kumimoji="1" lang="ja-JP" altLang="en-US" sz="2000" dirty="0" smtClean="0"/>
              <a:t>↑興味を持ってくれたが使わない理由に手間が多そうとかそういった意見が多かった</a:t>
            </a:r>
            <a:endParaRPr kumimoji="1" lang="ja-JP" altLang="en-US" sz="2000" dirty="0"/>
          </a:p>
        </p:txBody>
      </p:sp>
    </p:spTree>
    <p:extLst>
      <p:ext uri="{BB962C8B-B14F-4D97-AF65-F5344CB8AC3E}">
        <p14:creationId xmlns:p14="http://schemas.microsoft.com/office/powerpoint/2010/main" val="3192051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END</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347128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ブックマーク整理しようぜってチームです</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50319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インタビュー方法</a:t>
            </a:r>
            <a:endParaRPr kumimoji="1" lang="ja-JP" altLang="en-US" dirty="0"/>
          </a:p>
        </p:txBody>
      </p:sp>
      <p:sp>
        <p:nvSpPr>
          <p:cNvPr id="3" name="コンテンツ プレースホルダー 2"/>
          <p:cNvSpPr>
            <a:spLocks noGrp="1"/>
          </p:cNvSpPr>
          <p:nvPr>
            <p:ph idx="1"/>
          </p:nvPr>
        </p:nvSpPr>
        <p:spPr>
          <a:xfrm>
            <a:off x="685801" y="2142067"/>
            <a:ext cx="11229974" cy="4439708"/>
          </a:xfrm>
        </p:spPr>
        <p:txBody>
          <a:bodyPr/>
          <a:lstStyle/>
          <a:p>
            <a:pPr marL="514350" indent="-514350">
              <a:buFont typeface="+mj-lt"/>
              <a:buAutoNum type="arabicPeriod"/>
            </a:pPr>
            <a:r>
              <a:rPr kumimoji="1" lang="ja-JP" altLang="en-US" dirty="0" smtClean="0"/>
              <a:t>事前質問</a:t>
            </a:r>
            <a:endParaRPr kumimoji="1" lang="en-US" altLang="ja-JP" dirty="0" smtClean="0"/>
          </a:p>
          <a:p>
            <a:pPr lvl="1"/>
            <a:r>
              <a:rPr kumimoji="1" lang="ja-JP" altLang="en-US" dirty="0" smtClean="0"/>
              <a:t>ブックマークがどれくらいあるか？</a:t>
            </a:r>
            <a:endParaRPr kumimoji="1" lang="en-US" altLang="ja-JP" dirty="0" smtClean="0"/>
          </a:p>
          <a:p>
            <a:pPr lvl="1"/>
            <a:r>
              <a:rPr kumimoji="1" lang="ja-JP" altLang="en-US" dirty="0" smtClean="0"/>
              <a:t>ブックマーク整理したい</a:t>
            </a:r>
            <a:r>
              <a:rPr kumimoji="1" lang="ja-JP" altLang="en-US" dirty="0" smtClean="0"/>
              <a:t>か？　などを質問</a:t>
            </a:r>
            <a:endParaRPr kumimoji="1" lang="en-US" altLang="ja-JP" dirty="0" smtClean="0"/>
          </a:p>
          <a:p>
            <a:pPr marL="514350" indent="-514350">
              <a:buFont typeface="+mj-lt"/>
              <a:buAutoNum type="arabicPeriod"/>
            </a:pPr>
            <a:r>
              <a:rPr kumimoji="1" lang="ja-JP" altLang="en-US" dirty="0" smtClean="0"/>
              <a:t>サービス提案</a:t>
            </a:r>
            <a:endParaRPr kumimoji="1" lang="en-US" altLang="ja-JP" dirty="0" smtClean="0"/>
          </a:p>
          <a:p>
            <a:pPr lvl="1"/>
            <a:r>
              <a:rPr kumimoji="1" lang="ja-JP" altLang="en-US" dirty="0" smtClean="0"/>
              <a:t>サービスの概要を説明</a:t>
            </a:r>
            <a:endParaRPr kumimoji="1" lang="en-US" altLang="ja-JP" dirty="0" smtClean="0"/>
          </a:p>
          <a:p>
            <a:pPr lvl="1"/>
            <a:r>
              <a:rPr kumimoji="1" lang="ja-JP" altLang="en-US" dirty="0" smtClean="0"/>
              <a:t>プロトタイプを見せる</a:t>
            </a:r>
            <a:endParaRPr kumimoji="1" lang="en-US" altLang="ja-JP" dirty="0" smtClean="0"/>
          </a:p>
          <a:p>
            <a:pPr marL="514350" indent="-514350">
              <a:buFont typeface="+mj-lt"/>
              <a:buAutoNum type="arabicPeriod"/>
            </a:pPr>
            <a:r>
              <a:rPr kumimoji="1" lang="ja-JP" altLang="en-US" dirty="0" smtClean="0"/>
              <a:t>サービスについてどう思うか聞く</a:t>
            </a:r>
            <a:endParaRPr kumimoji="1" lang="en-US" altLang="ja-JP" dirty="0" smtClean="0"/>
          </a:p>
          <a:p>
            <a:pPr lvl="1"/>
            <a:endParaRPr kumimoji="1" lang="ja-JP" altLang="en-US" dirty="0"/>
          </a:p>
        </p:txBody>
      </p:sp>
    </p:spTree>
    <p:extLst>
      <p:ext uri="{BB962C8B-B14F-4D97-AF65-F5344CB8AC3E}">
        <p14:creationId xmlns:p14="http://schemas.microsoft.com/office/powerpoint/2010/main" val="155432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0371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実際</a:t>
            </a:r>
            <a:r>
              <a:rPr kumimoji="1" lang="ja-JP" altLang="en-US" dirty="0" smtClean="0"/>
              <a:t>にインタビューをどう行ったか説明</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1230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インタビュー結果</a:t>
            </a:r>
            <a:endParaRPr kumimoji="1" lang="ja-JP" altLang="en-US" dirty="0"/>
          </a:p>
        </p:txBody>
      </p:sp>
      <p:sp>
        <p:nvSpPr>
          <p:cNvPr id="3" name="コンテンツ プレースホルダー 2"/>
          <p:cNvSpPr>
            <a:spLocks noGrp="1"/>
          </p:cNvSpPr>
          <p:nvPr>
            <p:ph idx="1"/>
          </p:nvPr>
        </p:nvSpPr>
        <p:spPr>
          <a:xfrm>
            <a:off x="685801" y="2142067"/>
            <a:ext cx="11306174" cy="4534958"/>
          </a:xfrm>
        </p:spPr>
        <p:txBody>
          <a:bodyPr/>
          <a:lstStyle/>
          <a:p>
            <a:r>
              <a:rPr kumimoji="1" lang="ja-JP" altLang="en-US" dirty="0" smtClean="0"/>
              <a:t>インタビューした人数</a:t>
            </a:r>
            <a:endParaRPr kumimoji="1" lang="en-US" altLang="ja-JP" dirty="0" smtClean="0"/>
          </a:p>
          <a:p>
            <a:pPr lvl="1"/>
            <a:r>
              <a:rPr lang="en-US" altLang="ja-JP" dirty="0" smtClean="0"/>
              <a:t>11</a:t>
            </a:r>
            <a:r>
              <a:rPr lang="ja-JP" altLang="en-US" dirty="0" smtClean="0"/>
              <a:t>人</a:t>
            </a:r>
            <a:r>
              <a:rPr lang="en-US" altLang="ja-JP" dirty="0" smtClean="0"/>
              <a:t>+</a:t>
            </a:r>
            <a:r>
              <a:rPr lang="ja-JP" altLang="en-US" dirty="0" smtClean="0"/>
              <a:t>　（２０代中心に４０代等も　技術系の人多め）</a:t>
            </a:r>
            <a:endParaRPr kumimoji="1" lang="en-US" altLang="ja-JP" dirty="0" smtClean="0"/>
          </a:p>
          <a:p>
            <a:r>
              <a:rPr kumimoji="1" lang="ja-JP" altLang="en-US" dirty="0" smtClean="0"/>
              <a:t>対象ユーザーとマッチした率</a:t>
            </a:r>
            <a:endParaRPr kumimoji="1" lang="en-US" altLang="ja-JP" dirty="0" smtClean="0"/>
          </a:p>
          <a:p>
            <a:pPr lvl="1"/>
            <a:r>
              <a:rPr kumimoji="1" lang="ja-JP" altLang="en-US" dirty="0" smtClean="0">
                <a:solidFill>
                  <a:srgbClr val="FFFF00"/>
                </a:solidFill>
              </a:rPr>
              <a:t>ブックマーク多い人はそうそういません</a:t>
            </a:r>
            <a:r>
              <a:rPr kumimoji="1" lang="ja-JP" altLang="en-US" dirty="0" smtClean="0"/>
              <a:t>でした！！</a:t>
            </a:r>
            <a:endParaRPr lang="en-US" altLang="ja-JP" dirty="0"/>
          </a:p>
          <a:p>
            <a:pPr lvl="1"/>
            <a:r>
              <a:rPr kumimoji="1" lang="ja-JP" altLang="en-US" dirty="0" smtClean="0"/>
              <a:t>３人程マッチし実際に困っていると言ってました</a:t>
            </a:r>
            <a:r>
              <a:rPr kumimoji="1" lang="en-US" altLang="ja-JP" dirty="0" smtClean="0"/>
              <a:t>. </a:t>
            </a:r>
            <a:r>
              <a:rPr kumimoji="1" lang="ja-JP" altLang="en-US" dirty="0" smtClean="0"/>
              <a:t>出来しだいで使ってくれそう！</a:t>
            </a:r>
            <a:endParaRPr kumimoji="1" lang="en-US" altLang="ja-JP" dirty="0" smtClean="0"/>
          </a:p>
          <a:p>
            <a:endParaRPr kumimoji="1" lang="ja-JP" altLang="en-US" dirty="0"/>
          </a:p>
        </p:txBody>
      </p:sp>
    </p:spTree>
    <p:extLst>
      <p:ext uri="{BB962C8B-B14F-4D97-AF65-F5344CB8AC3E}">
        <p14:creationId xmlns:p14="http://schemas.microsoft.com/office/powerpoint/2010/main" val="47513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インタビュー結果知見</a:t>
            </a:r>
            <a:endParaRPr kumimoji="1" lang="ja-JP" altLang="en-US" dirty="0"/>
          </a:p>
        </p:txBody>
      </p:sp>
      <p:sp>
        <p:nvSpPr>
          <p:cNvPr id="3" name="コンテンツ プレースホルダー 2"/>
          <p:cNvSpPr>
            <a:spLocks noGrp="1"/>
          </p:cNvSpPr>
          <p:nvPr>
            <p:ph idx="1"/>
          </p:nvPr>
        </p:nvSpPr>
        <p:spPr>
          <a:xfrm>
            <a:off x="434010" y="1572224"/>
            <a:ext cx="11420060" cy="4788820"/>
          </a:xfrm>
        </p:spPr>
        <p:txBody>
          <a:bodyPr/>
          <a:lstStyle/>
          <a:p>
            <a:r>
              <a:rPr kumimoji="1" lang="ja-JP" altLang="en-US" dirty="0" smtClean="0"/>
              <a:t>使いたくないと答えた理由やもっと欲しいといった機能等から</a:t>
            </a:r>
            <a:endParaRPr kumimoji="1" lang="en-US" altLang="ja-JP" dirty="0" smtClean="0"/>
          </a:p>
          <a:p>
            <a:pPr lvl="1"/>
            <a:r>
              <a:rPr kumimoji="1" lang="ja-JP" altLang="en-US" dirty="0" smtClean="0">
                <a:solidFill>
                  <a:srgbClr val="FFFF00"/>
                </a:solidFill>
              </a:rPr>
              <a:t>シンプル</a:t>
            </a:r>
            <a:r>
              <a:rPr kumimoji="1" lang="ja-JP" altLang="en-US" dirty="0" smtClean="0">
                <a:solidFill>
                  <a:srgbClr val="FFFF00"/>
                </a:solidFill>
              </a:rPr>
              <a:t>で使いやすい</a:t>
            </a:r>
            <a:r>
              <a:rPr kumimoji="1" lang="ja-JP" altLang="en-US" dirty="0" smtClean="0"/>
              <a:t>ツールでないとダメ</a:t>
            </a:r>
            <a:endParaRPr kumimoji="1" lang="en-US" altLang="ja-JP" dirty="0" smtClean="0"/>
          </a:p>
          <a:p>
            <a:pPr lvl="1"/>
            <a:r>
              <a:rPr kumimoji="1" lang="ja-JP" altLang="en-US" dirty="0" smtClean="0"/>
              <a:t>当初整理ということで分類を押していたが、整理＝捨てること　</a:t>
            </a:r>
            <a:r>
              <a:rPr kumimoji="1" lang="ja-JP" altLang="en-US" dirty="0" smtClean="0">
                <a:solidFill>
                  <a:srgbClr val="FFFF00"/>
                </a:solidFill>
              </a:rPr>
              <a:t>不要なブックマークを捨てたい</a:t>
            </a:r>
            <a:r>
              <a:rPr kumimoji="1" lang="ja-JP" altLang="en-US" dirty="0" smtClean="0"/>
              <a:t>という需要も大きい</a:t>
            </a:r>
            <a:endParaRPr kumimoji="1" lang="ja-JP" altLang="en-US" dirty="0"/>
          </a:p>
        </p:txBody>
      </p:sp>
    </p:spTree>
    <p:extLst>
      <p:ext uri="{BB962C8B-B14F-4D97-AF65-F5344CB8AC3E}">
        <p14:creationId xmlns:p14="http://schemas.microsoft.com/office/powerpoint/2010/main" val="34261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対象ユーザーと想定人数</a:t>
            </a:r>
            <a:endParaRPr kumimoji="1" lang="ja-JP" altLang="en-US" dirty="0"/>
          </a:p>
        </p:txBody>
      </p:sp>
      <p:sp>
        <p:nvSpPr>
          <p:cNvPr id="3" name="コンテンツ プレースホルダー 2"/>
          <p:cNvSpPr>
            <a:spLocks noGrp="1"/>
          </p:cNvSpPr>
          <p:nvPr>
            <p:ph idx="1"/>
          </p:nvPr>
        </p:nvSpPr>
        <p:spPr>
          <a:xfrm>
            <a:off x="685801" y="2142067"/>
            <a:ext cx="11306174" cy="4573058"/>
          </a:xfrm>
        </p:spPr>
        <p:txBody>
          <a:bodyPr>
            <a:normAutofit/>
          </a:bodyPr>
          <a:lstStyle/>
          <a:p>
            <a:r>
              <a:rPr kumimoji="1" lang="ja-JP" altLang="en-US" dirty="0" smtClean="0"/>
              <a:t>ブックマークが溢れ整理が追いつかなくなった人</a:t>
            </a:r>
            <a:endParaRPr kumimoji="1" lang="en-US" altLang="ja-JP" dirty="0" smtClean="0"/>
          </a:p>
          <a:p>
            <a:pPr lvl="1"/>
            <a:r>
              <a:rPr kumimoji="1" lang="ja-JP" altLang="en-US" dirty="0" smtClean="0">
                <a:solidFill>
                  <a:srgbClr val="FFFF00"/>
                </a:solidFill>
              </a:rPr>
              <a:t>調べ物で</a:t>
            </a:r>
            <a:r>
              <a:rPr kumimoji="1" lang="ja-JP" altLang="en-US" dirty="0" smtClean="0"/>
              <a:t>気に入ったページをブックマークしまくって</a:t>
            </a:r>
            <a:r>
              <a:rPr kumimoji="1" lang="ja-JP" altLang="en-US" dirty="0" smtClean="0">
                <a:solidFill>
                  <a:srgbClr val="FFFF00"/>
                </a:solidFill>
              </a:rPr>
              <a:t>増えたひと</a:t>
            </a:r>
            <a:endParaRPr kumimoji="1" lang="en-US" altLang="ja-JP" dirty="0" smtClean="0">
              <a:solidFill>
                <a:srgbClr val="FFFF00"/>
              </a:solidFill>
            </a:endParaRPr>
          </a:p>
          <a:p>
            <a:pPr lvl="1"/>
            <a:r>
              <a:rPr kumimoji="1" lang="ja-JP" altLang="en-US" dirty="0" smtClean="0"/>
              <a:t>特に言えば</a:t>
            </a:r>
            <a:r>
              <a:rPr kumimoji="1" lang="en-US" altLang="ja-JP" dirty="0" smtClean="0">
                <a:solidFill>
                  <a:srgbClr val="FFFF00"/>
                </a:solidFill>
              </a:rPr>
              <a:t>IT</a:t>
            </a:r>
            <a:r>
              <a:rPr kumimoji="1" lang="ja-JP" altLang="en-US" dirty="0" smtClean="0">
                <a:solidFill>
                  <a:srgbClr val="FFFF00"/>
                </a:solidFill>
              </a:rPr>
              <a:t>技術</a:t>
            </a:r>
            <a:r>
              <a:rPr kumimoji="1" lang="ja-JP" altLang="en-US" dirty="0" smtClean="0">
                <a:solidFill>
                  <a:srgbClr val="FFFF00"/>
                </a:solidFill>
              </a:rPr>
              <a:t>系の人</a:t>
            </a:r>
            <a:r>
              <a:rPr kumimoji="1" lang="ja-JP" altLang="en-US" dirty="0" smtClean="0"/>
              <a:t>を</a:t>
            </a:r>
            <a:r>
              <a:rPr kumimoji="1" lang="ja-JP" altLang="en-US" dirty="0" smtClean="0"/>
              <a:t>中心</a:t>
            </a:r>
            <a:endParaRPr kumimoji="1" lang="en-US" altLang="ja-JP" dirty="0" smtClean="0"/>
          </a:p>
          <a:p>
            <a:r>
              <a:rPr kumimoji="1" lang="ja-JP" altLang="en-US" dirty="0" smtClean="0"/>
              <a:t>人数</a:t>
            </a:r>
            <a:endParaRPr kumimoji="1" lang="en-US" altLang="ja-JP" dirty="0" smtClean="0"/>
          </a:p>
          <a:p>
            <a:pPr lvl="1"/>
            <a:r>
              <a:rPr lang="en-US" altLang="ja-JP" dirty="0" smtClean="0"/>
              <a:t>100-200</a:t>
            </a:r>
            <a:r>
              <a:rPr lang="ja-JP" altLang="en-US" dirty="0" smtClean="0"/>
              <a:t>万人オーダー</a:t>
            </a:r>
            <a:endParaRPr kumimoji="1" lang="ja-JP" altLang="en-US" dirty="0"/>
          </a:p>
        </p:txBody>
      </p:sp>
    </p:spTree>
    <p:extLst>
      <p:ext uri="{BB962C8B-B14F-4D97-AF65-F5344CB8AC3E}">
        <p14:creationId xmlns:p14="http://schemas.microsoft.com/office/powerpoint/2010/main" val="8627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人数について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はてなブックマークの利用者数　３４０万人（日本人口２％）</a:t>
            </a:r>
            <a:endParaRPr kumimoji="1" lang="en-US" altLang="ja-JP" dirty="0" smtClean="0"/>
          </a:p>
          <a:p>
            <a:r>
              <a:rPr kumimoji="1" lang="ja-JP" altLang="en-US" dirty="0" smtClean="0"/>
              <a:t>ブラウザのブックマーク１００個以上のひとが大体</a:t>
            </a:r>
            <a:r>
              <a:rPr kumimoji="1" lang="ja-JP" altLang="en-US" dirty="0" smtClean="0"/>
              <a:t>９％（</a:t>
            </a:r>
            <a:r>
              <a:rPr kumimoji="1" lang="en-US" altLang="ja-JP" dirty="0" smtClean="0"/>
              <a:t>WEB</a:t>
            </a:r>
            <a:r>
              <a:rPr kumimoji="1" lang="ja-JP" altLang="en-US" dirty="0" smtClean="0"/>
              <a:t>アンケートより）</a:t>
            </a:r>
            <a:r>
              <a:rPr kumimoji="1" lang="ja-JP" altLang="en-US" dirty="0" smtClean="0"/>
              <a:t>　</a:t>
            </a:r>
            <a:r>
              <a:rPr kumimoji="1" lang="ja-JP" altLang="en-US" dirty="0" smtClean="0"/>
              <a:t>そこから補正し日本</a:t>
            </a:r>
            <a:r>
              <a:rPr kumimoji="1" lang="ja-JP" altLang="en-US" dirty="0" smtClean="0"/>
              <a:t>の３％ほどがブックマーク大量と予想</a:t>
            </a:r>
            <a:endParaRPr kumimoji="1" lang="en-US" altLang="ja-JP" dirty="0" smtClean="0"/>
          </a:p>
          <a:p>
            <a:endParaRPr kumimoji="1" lang="ja-JP" altLang="en-US" dirty="0"/>
          </a:p>
        </p:txBody>
      </p:sp>
    </p:spTree>
    <p:extLst>
      <p:ext uri="{BB962C8B-B14F-4D97-AF65-F5344CB8AC3E}">
        <p14:creationId xmlns:p14="http://schemas.microsoft.com/office/powerpoint/2010/main" val="1821193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469</TotalTime>
  <Words>251</Words>
  <Application>Microsoft Office PowerPoint</Application>
  <PresentationFormat>ワイド画面</PresentationFormat>
  <Paragraphs>53</Paragraphs>
  <Slides>13</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Arial</vt:lpstr>
      <vt:lpstr>Calibri</vt:lpstr>
      <vt:lpstr>Calibri Light</vt:lpstr>
      <vt:lpstr>天空</vt:lpstr>
      <vt:lpstr>Cloud BM　中間発表</vt:lpstr>
      <vt:lpstr>ブックマーク整理しようぜってチームです</vt:lpstr>
      <vt:lpstr>インタビュー方法</vt:lpstr>
      <vt:lpstr>PowerPoint プレゼンテーション</vt:lpstr>
      <vt:lpstr>実際にインタビューをどう行ったか説明</vt:lpstr>
      <vt:lpstr>インタビュー結果</vt:lpstr>
      <vt:lpstr>インタビュー結果知見</vt:lpstr>
      <vt:lpstr>対象ユーザーと想定人数</vt:lpstr>
      <vt:lpstr>人数について</vt:lpstr>
      <vt:lpstr>参考までに、ブラウザのブックマーク数</vt:lpstr>
      <vt:lpstr>Webアンケートとりました</vt:lpstr>
      <vt:lpstr>結論</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CloudBM</dc:title>
  <dc:creator>後藤尚輝</dc:creator>
  <cp:lastModifiedBy>後藤尚輝</cp:lastModifiedBy>
  <cp:revision>16</cp:revision>
  <dcterms:created xsi:type="dcterms:W3CDTF">2016-10-26T13:18:05Z</dcterms:created>
  <dcterms:modified xsi:type="dcterms:W3CDTF">2016-10-28T05:03:23Z</dcterms:modified>
</cp:coreProperties>
</file>