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25"/>
  </p:notesMasterIdLst>
  <p:sldIdLst>
    <p:sldId id="256" r:id="rId4"/>
    <p:sldId id="263" r:id="rId5"/>
    <p:sldId id="281" r:id="rId6"/>
    <p:sldId id="273" r:id="rId7"/>
    <p:sldId id="257" r:id="rId8"/>
    <p:sldId id="258" r:id="rId9"/>
    <p:sldId id="277" r:id="rId10"/>
    <p:sldId id="259" r:id="rId11"/>
    <p:sldId id="278" r:id="rId12"/>
    <p:sldId id="288" r:id="rId13"/>
    <p:sldId id="279" r:id="rId14"/>
    <p:sldId id="272" r:id="rId15"/>
    <p:sldId id="267" r:id="rId16"/>
    <p:sldId id="268" r:id="rId17"/>
    <p:sldId id="264" r:id="rId18"/>
    <p:sldId id="285" r:id="rId19"/>
    <p:sldId id="289" r:id="rId20"/>
    <p:sldId id="271" r:id="rId21"/>
    <p:sldId id="284" r:id="rId22"/>
    <p:sldId id="286" r:id="rId23"/>
    <p:sldId id="283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4" autoAdjust="0"/>
    <p:restoredTop sz="69238" autoAdjust="0"/>
  </p:normalViewPr>
  <p:slideViewPr>
    <p:cSldViewPr snapToGrid="0">
      <p:cViewPr varScale="1">
        <p:scale>
          <a:sx n="66" d="100"/>
          <a:sy n="66" d="100"/>
        </p:scale>
        <p:origin x="1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D641A-91D3-4FE3-B6D5-E7851EFC98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427B83A-08C0-4E53-ABFF-1852DD66C4AA}">
      <dgm:prSet/>
      <dgm:spPr/>
      <dgm:t>
        <a:bodyPr/>
        <a:lstStyle/>
        <a:p>
          <a:r>
            <a:rPr kumimoji="1" lang="ja-JP" altLang="en-US" dirty="0" smtClean="0"/>
            <a:t>沢山増えて整理</a:t>
          </a:r>
          <a:r>
            <a:rPr kumimoji="1" lang="en-US" altLang="ja-JP" dirty="0" smtClean="0"/>
            <a:t>(</a:t>
          </a:r>
          <a:r>
            <a:rPr kumimoji="1" lang="ja-JP" altLang="en-US" dirty="0" smtClean="0"/>
            <a:t>フォルダ分け</a:t>
          </a:r>
          <a:r>
            <a:rPr kumimoji="1" lang="en-US" altLang="ja-JP" dirty="0" smtClean="0"/>
            <a:t>)</a:t>
          </a:r>
          <a:r>
            <a:rPr kumimoji="1" lang="ja-JP" altLang="en-US" dirty="0" smtClean="0"/>
            <a:t>が追いつかない</a:t>
          </a:r>
          <a:endParaRPr kumimoji="1" lang="ja-JP" altLang="en-US" dirty="0"/>
        </a:p>
      </dgm:t>
    </dgm:pt>
    <dgm:pt modelId="{923FAAE3-53DB-4CA5-B48C-76B9E828AD02}" type="parTrans" cxnId="{6934C284-F759-4EE9-A3FC-5A5875CE34C5}">
      <dgm:prSet/>
      <dgm:spPr/>
      <dgm:t>
        <a:bodyPr/>
        <a:lstStyle/>
        <a:p>
          <a:endParaRPr kumimoji="1" lang="ja-JP" altLang="en-US"/>
        </a:p>
      </dgm:t>
    </dgm:pt>
    <dgm:pt modelId="{D775426E-E13F-4AC9-8BCF-E64E37647482}" type="sibTrans" cxnId="{6934C284-F759-4EE9-A3FC-5A5875CE34C5}">
      <dgm:prSet/>
      <dgm:spPr/>
      <dgm:t>
        <a:bodyPr/>
        <a:lstStyle/>
        <a:p>
          <a:endParaRPr kumimoji="1" lang="ja-JP" altLang="en-US"/>
        </a:p>
      </dgm:t>
    </dgm:pt>
    <dgm:pt modelId="{5CD76736-A593-47EF-A796-7ADC660E6492}">
      <dgm:prSet/>
      <dgm:spPr/>
      <dgm:t>
        <a:bodyPr/>
        <a:lstStyle/>
        <a:p>
          <a:r>
            <a:rPr kumimoji="1" lang="ja-JP" altLang="en-US" dirty="0" smtClean="0"/>
            <a:t>ブラウザの</a:t>
          </a:r>
          <a:r>
            <a:rPr kumimoji="1" lang="en-US" altLang="ja-JP" dirty="0" smtClean="0"/>
            <a:t>UI</a:t>
          </a:r>
          <a:r>
            <a:rPr kumimoji="1" lang="ja-JP" altLang="en-US" dirty="0" smtClean="0"/>
            <a:t>が使いにくい</a:t>
          </a:r>
          <a:endParaRPr kumimoji="1" lang="ja-JP" altLang="en-US" dirty="0"/>
        </a:p>
      </dgm:t>
    </dgm:pt>
    <dgm:pt modelId="{2F53B10E-6BCC-4F42-8F65-8DE6EED358DD}" type="parTrans" cxnId="{D49DD01F-E727-4A6C-A8DF-DA3B3FD1297C}">
      <dgm:prSet/>
      <dgm:spPr/>
      <dgm:t>
        <a:bodyPr/>
        <a:lstStyle/>
        <a:p>
          <a:endParaRPr kumimoji="1" lang="ja-JP" altLang="en-US"/>
        </a:p>
      </dgm:t>
    </dgm:pt>
    <dgm:pt modelId="{F17D3BCE-F046-4C11-9AEB-FAB37281F1A4}" type="sibTrans" cxnId="{D49DD01F-E727-4A6C-A8DF-DA3B3FD1297C}">
      <dgm:prSet/>
      <dgm:spPr/>
      <dgm:t>
        <a:bodyPr/>
        <a:lstStyle/>
        <a:p>
          <a:endParaRPr kumimoji="1" lang="ja-JP" altLang="en-US"/>
        </a:p>
      </dgm:t>
    </dgm:pt>
    <dgm:pt modelId="{90B70EDF-4F80-4072-BCB6-F2B198DF93F4}">
      <dgm:prSet/>
      <dgm:spPr/>
      <dgm:t>
        <a:bodyPr/>
        <a:lstStyle/>
        <a:p>
          <a:r>
            <a:rPr kumimoji="1" lang="ja-JP" altLang="en-US" dirty="0" smtClean="0"/>
            <a:t>開きたいと思ったときにすぐ開けない</a:t>
          </a:r>
          <a:endParaRPr kumimoji="1" lang="ja-JP" altLang="en-US" dirty="0"/>
        </a:p>
      </dgm:t>
    </dgm:pt>
    <dgm:pt modelId="{1F83A050-3E8E-4192-9883-17A84EF5920C}" type="parTrans" cxnId="{DEC4B22D-C4C4-4C63-A6B8-FD9590D116B6}">
      <dgm:prSet/>
      <dgm:spPr/>
      <dgm:t>
        <a:bodyPr/>
        <a:lstStyle/>
        <a:p>
          <a:endParaRPr kumimoji="1" lang="ja-JP" altLang="en-US"/>
        </a:p>
      </dgm:t>
    </dgm:pt>
    <dgm:pt modelId="{462A6FA7-5B6E-461B-AD52-12EA6ACF7198}" type="sibTrans" cxnId="{DEC4B22D-C4C4-4C63-A6B8-FD9590D116B6}">
      <dgm:prSet/>
      <dgm:spPr/>
      <dgm:t>
        <a:bodyPr/>
        <a:lstStyle/>
        <a:p>
          <a:endParaRPr kumimoji="1" lang="ja-JP" altLang="en-US"/>
        </a:p>
      </dgm:t>
    </dgm:pt>
    <dgm:pt modelId="{B8CE63D4-E62B-49D3-9BB6-AE9C2BE4B9D0}">
      <dgm:prSet/>
      <dgm:spPr/>
      <dgm:t>
        <a:bodyPr/>
        <a:lstStyle/>
        <a:p>
          <a:r>
            <a:rPr kumimoji="1" lang="ja-JP" altLang="en-US" dirty="0" smtClean="0"/>
            <a:t>別ブラウザ、別</a:t>
          </a:r>
          <a:r>
            <a:rPr kumimoji="1" lang="en-US" altLang="ja-JP" dirty="0" smtClean="0"/>
            <a:t>PC</a:t>
          </a:r>
          <a:r>
            <a:rPr kumimoji="1" lang="ja-JP" altLang="en-US" dirty="0" smtClean="0"/>
            <a:t>との同期</a:t>
          </a:r>
          <a:endParaRPr kumimoji="1" lang="ja-JP" altLang="en-US" dirty="0"/>
        </a:p>
      </dgm:t>
    </dgm:pt>
    <dgm:pt modelId="{3DDCF432-5359-4B58-9222-0B46025C5A61}" type="parTrans" cxnId="{C4B3D551-6F85-4EC3-BBE0-B6BEE41718D7}">
      <dgm:prSet/>
      <dgm:spPr/>
      <dgm:t>
        <a:bodyPr/>
        <a:lstStyle/>
        <a:p>
          <a:endParaRPr kumimoji="1" lang="ja-JP" altLang="en-US"/>
        </a:p>
      </dgm:t>
    </dgm:pt>
    <dgm:pt modelId="{5744C9B7-B765-421D-A763-2FB2BC33F199}" type="sibTrans" cxnId="{C4B3D551-6F85-4EC3-BBE0-B6BEE41718D7}">
      <dgm:prSet/>
      <dgm:spPr/>
      <dgm:t>
        <a:bodyPr/>
        <a:lstStyle/>
        <a:p>
          <a:endParaRPr kumimoji="1" lang="ja-JP" altLang="en-US"/>
        </a:p>
      </dgm:t>
    </dgm:pt>
    <dgm:pt modelId="{9AC13300-04C4-48C2-B96D-A7908533F003}" type="pres">
      <dgm:prSet presAssocID="{C0FD641A-91D3-4FE3-B6D5-E7851EFC98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B8F465FE-9EA8-4DEB-9406-E1941DCF5FEB}" type="pres">
      <dgm:prSet presAssocID="{5427B83A-08C0-4E53-ABFF-1852DD66C4AA}" presName="parentText" presStyleLbl="node1" presStyleIdx="0" presStyleCnt="4" custLinFactY="-22708" custLinFactNeighborX="189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D25A39E-ACF6-433E-BC26-02E3B7817ABA}" type="pres">
      <dgm:prSet presAssocID="{D775426E-E13F-4AC9-8BCF-E64E37647482}" presName="spacer" presStyleCnt="0"/>
      <dgm:spPr/>
    </dgm:pt>
    <dgm:pt modelId="{68C440DA-0457-430A-99B2-7CA80175F913}" type="pres">
      <dgm:prSet presAssocID="{5CD76736-A593-47EF-A796-7ADC660E649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0C8A489-D2A5-4924-9944-20B5729E41A3}" type="pres">
      <dgm:prSet presAssocID="{F17D3BCE-F046-4C11-9AEB-FAB37281F1A4}" presName="spacer" presStyleCnt="0"/>
      <dgm:spPr/>
    </dgm:pt>
    <dgm:pt modelId="{5126A40B-0C47-459B-B06B-E225CC90B90B}" type="pres">
      <dgm:prSet presAssocID="{90B70EDF-4F80-4072-BCB6-F2B198DF93F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BCED2FA-3E58-4834-B289-4D3FBAF788D6}" type="pres">
      <dgm:prSet presAssocID="{462A6FA7-5B6E-461B-AD52-12EA6ACF7198}" presName="spacer" presStyleCnt="0"/>
      <dgm:spPr/>
    </dgm:pt>
    <dgm:pt modelId="{C7C8B005-F1D9-47EC-B535-9BD5DF344A5D}" type="pres">
      <dgm:prSet presAssocID="{B8CE63D4-E62B-49D3-9BB6-AE9C2BE4B9D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4B3D551-6F85-4EC3-BBE0-B6BEE41718D7}" srcId="{C0FD641A-91D3-4FE3-B6D5-E7851EFC98F3}" destId="{B8CE63D4-E62B-49D3-9BB6-AE9C2BE4B9D0}" srcOrd="3" destOrd="0" parTransId="{3DDCF432-5359-4B58-9222-0B46025C5A61}" sibTransId="{5744C9B7-B765-421D-A763-2FB2BC33F199}"/>
    <dgm:cxn modelId="{7CAE25CE-AD51-400E-8D6C-8674A8775520}" type="presOf" srcId="{C0FD641A-91D3-4FE3-B6D5-E7851EFC98F3}" destId="{9AC13300-04C4-48C2-B96D-A7908533F003}" srcOrd="0" destOrd="0" presId="urn:microsoft.com/office/officeart/2005/8/layout/vList2"/>
    <dgm:cxn modelId="{D49DD01F-E727-4A6C-A8DF-DA3B3FD1297C}" srcId="{C0FD641A-91D3-4FE3-B6D5-E7851EFC98F3}" destId="{5CD76736-A593-47EF-A796-7ADC660E6492}" srcOrd="1" destOrd="0" parTransId="{2F53B10E-6BCC-4F42-8F65-8DE6EED358DD}" sibTransId="{F17D3BCE-F046-4C11-9AEB-FAB37281F1A4}"/>
    <dgm:cxn modelId="{6934C284-F759-4EE9-A3FC-5A5875CE34C5}" srcId="{C0FD641A-91D3-4FE3-B6D5-E7851EFC98F3}" destId="{5427B83A-08C0-4E53-ABFF-1852DD66C4AA}" srcOrd="0" destOrd="0" parTransId="{923FAAE3-53DB-4CA5-B48C-76B9E828AD02}" sibTransId="{D775426E-E13F-4AC9-8BCF-E64E37647482}"/>
    <dgm:cxn modelId="{8BC3D78F-5C2F-41B8-9139-55DEC2A6ED0D}" type="presOf" srcId="{5CD76736-A593-47EF-A796-7ADC660E6492}" destId="{68C440DA-0457-430A-99B2-7CA80175F913}" srcOrd="0" destOrd="0" presId="urn:microsoft.com/office/officeart/2005/8/layout/vList2"/>
    <dgm:cxn modelId="{DEC4B22D-C4C4-4C63-A6B8-FD9590D116B6}" srcId="{C0FD641A-91D3-4FE3-B6D5-E7851EFC98F3}" destId="{90B70EDF-4F80-4072-BCB6-F2B198DF93F4}" srcOrd="2" destOrd="0" parTransId="{1F83A050-3E8E-4192-9883-17A84EF5920C}" sibTransId="{462A6FA7-5B6E-461B-AD52-12EA6ACF7198}"/>
    <dgm:cxn modelId="{E88E0A5E-FCB4-44B3-B974-9243B78619DE}" type="presOf" srcId="{5427B83A-08C0-4E53-ABFF-1852DD66C4AA}" destId="{B8F465FE-9EA8-4DEB-9406-E1941DCF5FEB}" srcOrd="0" destOrd="0" presId="urn:microsoft.com/office/officeart/2005/8/layout/vList2"/>
    <dgm:cxn modelId="{66D07425-23F9-44E9-BFFB-B67CCEC5D95B}" type="presOf" srcId="{B8CE63D4-E62B-49D3-9BB6-AE9C2BE4B9D0}" destId="{C7C8B005-F1D9-47EC-B535-9BD5DF344A5D}" srcOrd="0" destOrd="0" presId="urn:microsoft.com/office/officeart/2005/8/layout/vList2"/>
    <dgm:cxn modelId="{3FBE2851-FF68-47CC-A581-F089012B1A96}" type="presOf" srcId="{90B70EDF-4F80-4072-BCB6-F2B198DF93F4}" destId="{5126A40B-0C47-459B-B06B-E225CC90B90B}" srcOrd="0" destOrd="0" presId="urn:microsoft.com/office/officeart/2005/8/layout/vList2"/>
    <dgm:cxn modelId="{E63D747D-D46E-4613-941D-1D098B534586}" type="presParOf" srcId="{9AC13300-04C4-48C2-B96D-A7908533F003}" destId="{B8F465FE-9EA8-4DEB-9406-E1941DCF5FEB}" srcOrd="0" destOrd="0" presId="urn:microsoft.com/office/officeart/2005/8/layout/vList2"/>
    <dgm:cxn modelId="{5E3B6EE6-351F-408C-A214-1A5573991645}" type="presParOf" srcId="{9AC13300-04C4-48C2-B96D-A7908533F003}" destId="{CD25A39E-ACF6-433E-BC26-02E3B7817ABA}" srcOrd="1" destOrd="0" presId="urn:microsoft.com/office/officeart/2005/8/layout/vList2"/>
    <dgm:cxn modelId="{4D520AB0-A895-4C70-88E6-0CF632021B75}" type="presParOf" srcId="{9AC13300-04C4-48C2-B96D-A7908533F003}" destId="{68C440DA-0457-430A-99B2-7CA80175F913}" srcOrd="2" destOrd="0" presId="urn:microsoft.com/office/officeart/2005/8/layout/vList2"/>
    <dgm:cxn modelId="{B87772F0-35FD-48CF-B995-3B8BB35E01C2}" type="presParOf" srcId="{9AC13300-04C4-48C2-B96D-A7908533F003}" destId="{20C8A489-D2A5-4924-9944-20B5729E41A3}" srcOrd="3" destOrd="0" presId="urn:microsoft.com/office/officeart/2005/8/layout/vList2"/>
    <dgm:cxn modelId="{3D951FB9-A418-4C9E-AEE9-4A062C73D519}" type="presParOf" srcId="{9AC13300-04C4-48C2-B96D-A7908533F003}" destId="{5126A40B-0C47-459B-B06B-E225CC90B90B}" srcOrd="4" destOrd="0" presId="urn:microsoft.com/office/officeart/2005/8/layout/vList2"/>
    <dgm:cxn modelId="{006EDCF1-110E-4A34-9831-94C844CD97EC}" type="presParOf" srcId="{9AC13300-04C4-48C2-B96D-A7908533F003}" destId="{EBCED2FA-3E58-4834-B289-4D3FBAF788D6}" srcOrd="5" destOrd="0" presId="urn:microsoft.com/office/officeart/2005/8/layout/vList2"/>
    <dgm:cxn modelId="{560EA734-0A03-4D4F-B3A0-A819089ECB64}" type="presParOf" srcId="{9AC13300-04C4-48C2-B96D-A7908533F003}" destId="{C7C8B005-F1D9-47EC-B535-9BD5DF344A5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0C0EF1-A18C-4BCB-9586-E54670530B43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kumimoji="1" lang="ja-JP" altLang="en-US"/>
        </a:p>
      </dgm:t>
    </dgm:pt>
    <dgm:pt modelId="{A131E61D-6774-43E2-B82E-6BC216A94CCA}">
      <dgm:prSet custT="1"/>
      <dgm:spPr/>
      <dgm:t>
        <a:bodyPr/>
        <a:lstStyle/>
        <a:p>
          <a:pPr rtl="0"/>
          <a:r>
            <a:rPr kumimoji="1" lang="ja-JP" sz="2800" dirty="0" smtClean="0"/>
            <a:t>ブラウザのデフォルトのブックマーク</a:t>
          </a:r>
          <a:r>
            <a:rPr kumimoji="1" lang="en-US" sz="2800" dirty="0" smtClean="0"/>
            <a:t>UI</a:t>
          </a:r>
          <a:r>
            <a:rPr kumimoji="1" lang="ja-JP" sz="2800" dirty="0" smtClean="0"/>
            <a:t>の不便さ</a:t>
          </a:r>
          <a:endParaRPr lang="ja-JP" sz="2800" dirty="0"/>
        </a:p>
      </dgm:t>
    </dgm:pt>
    <dgm:pt modelId="{35291913-CBC6-485E-AFA8-546368F74997}" type="parTrans" cxnId="{BD24882F-964B-4FB9-9461-AA742DE39CA3}">
      <dgm:prSet/>
      <dgm:spPr/>
      <dgm:t>
        <a:bodyPr/>
        <a:lstStyle/>
        <a:p>
          <a:endParaRPr kumimoji="1" lang="ja-JP" altLang="en-US"/>
        </a:p>
      </dgm:t>
    </dgm:pt>
    <dgm:pt modelId="{33B5ACE7-F6F7-432E-8D39-F2D736635E0D}" type="sibTrans" cxnId="{BD24882F-964B-4FB9-9461-AA742DE39CA3}">
      <dgm:prSet/>
      <dgm:spPr/>
      <dgm:t>
        <a:bodyPr/>
        <a:lstStyle/>
        <a:p>
          <a:endParaRPr kumimoji="1" lang="ja-JP" altLang="en-US"/>
        </a:p>
      </dgm:t>
    </dgm:pt>
    <dgm:pt modelId="{0A89B006-5D91-4B7C-8E2C-C8C7B333DBBB}">
      <dgm:prSet/>
      <dgm:spPr/>
      <dgm:t>
        <a:bodyPr/>
        <a:lstStyle/>
        <a:p>
          <a:pPr rtl="0"/>
          <a:r>
            <a:rPr kumimoji="1" lang="ja-JP" dirty="0" smtClean="0"/>
            <a:t>エクスプローラライクな</a:t>
          </a:r>
          <a:r>
            <a:rPr kumimoji="1" lang="en-US" dirty="0" smtClean="0"/>
            <a:t>UI</a:t>
          </a:r>
          <a:r>
            <a:rPr kumimoji="1" lang="ja-JP" dirty="0" smtClean="0"/>
            <a:t>を実現し、クロスプラットフォームで利用可能でより使いやすいブックマーク！！</a:t>
          </a:r>
          <a:endParaRPr lang="ja-JP" dirty="0"/>
        </a:p>
      </dgm:t>
    </dgm:pt>
    <dgm:pt modelId="{78B3393B-8F9C-47BE-BC3D-EF67C077C30A}" type="parTrans" cxnId="{BCDFE650-E7C5-4A24-86B5-B4EAE7B2507F}">
      <dgm:prSet/>
      <dgm:spPr/>
      <dgm:t>
        <a:bodyPr/>
        <a:lstStyle/>
        <a:p>
          <a:endParaRPr kumimoji="1" lang="ja-JP" altLang="en-US"/>
        </a:p>
      </dgm:t>
    </dgm:pt>
    <dgm:pt modelId="{9EF0C186-0A7E-4640-B518-833ECF0D5875}" type="sibTrans" cxnId="{BCDFE650-E7C5-4A24-86B5-B4EAE7B2507F}">
      <dgm:prSet/>
      <dgm:spPr/>
      <dgm:t>
        <a:bodyPr/>
        <a:lstStyle/>
        <a:p>
          <a:endParaRPr kumimoji="1" lang="ja-JP" altLang="en-US"/>
        </a:p>
      </dgm:t>
    </dgm:pt>
    <dgm:pt modelId="{CB5DBCF7-D09A-4D73-95F9-46EA8642C9D3}" type="pres">
      <dgm:prSet presAssocID="{2E0C0EF1-A18C-4BCB-9586-E54670530B4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BDF3096-C966-4D72-B3C0-713B080EA03E}" type="pres">
      <dgm:prSet presAssocID="{2E0C0EF1-A18C-4BCB-9586-E54670530B43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195A69B2-58D0-4C61-BD66-E3EA79A93A5B}" type="pres">
      <dgm:prSet presAssocID="{2E0C0EF1-A18C-4BCB-9586-E54670530B43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4AA7E0-84D6-4D54-B826-FF2DAF0ACA17}" type="pres">
      <dgm:prSet presAssocID="{2E0C0EF1-A18C-4BCB-9586-E54670530B43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A7C3F48-5D68-465E-B7F8-108E269D10CA}" type="pres">
      <dgm:prSet presAssocID="{2E0C0EF1-A18C-4BCB-9586-E54670530B43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26E140E-8656-4E5C-B7A1-85367210FDAB}" type="pres">
      <dgm:prSet presAssocID="{2E0C0EF1-A18C-4BCB-9586-E54670530B43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0A8D21F-093F-4AAC-9C86-A56DA2415859}" type="pres">
      <dgm:prSet presAssocID="{2E0C0EF1-A18C-4BCB-9586-E54670530B43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CDFE650-E7C5-4A24-86B5-B4EAE7B2507F}" srcId="{2E0C0EF1-A18C-4BCB-9586-E54670530B43}" destId="{0A89B006-5D91-4B7C-8E2C-C8C7B333DBBB}" srcOrd="1" destOrd="0" parTransId="{78B3393B-8F9C-47BE-BC3D-EF67C077C30A}" sibTransId="{9EF0C186-0A7E-4640-B518-833ECF0D5875}"/>
    <dgm:cxn modelId="{EE4603CC-EF3B-4FEB-8CB6-C5CA54B79445}" type="presOf" srcId="{A131E61D-6774-43E2-B82E-6BC216A94CCA}" destId="{195A69B2-58D0-4C61-BD66-E3EA79A93A5B}" srcOrd="0" destOrd="0" presId="urn:microsoft.com/office/officeart/2005/8/layout/vProcess5"/>
    <dgm:cxn modelId="{E92569FF-2FDF-4BCC-89D6-6CB178F1EE2B}" type="presOf" srcId="{0A89B006-5D91-4B7C-8E2C-C8C7B333DBBB}" destId="{00A8D21F-093F-4AAC-9C86-A56DA2415859}" srcOrd="1" destOrd="0" presId="urn:microsoft.com/office/officeart/2005/8/layout/vProcess5"/>
    <dgm:cxn modelId="{53AB5856-E531-491C-B75D-7666BBDF0A18}" type="presOf" srcId="{33B5ACE7-F6F7-432E-8D39-F2D736635E0D}" destId="{BA7C3F48-5D68-465E-B7F8-108E269D10CA}" srcOrd="0" destOrd="0" presId="urn:microsoft.com/office/officeart/2005/8/layout/vProcess5"/>
    <dgm:cxn modelId="{AB664CA6-0763-4BFF-87E5-D48B9C8977B1}" type="presOf" srcId="{0A89B006-5D91-4B7C-8E2C-C8C7B333DBBB}" destId="{894AA7E0-84D6-4D54-B826-FF2DAF0ACA17}" srcOrd="0" destOrd="0" presId="urn:microsoft.com/office/officeart/2005/8/layout/vProcess5"/>
    <dgm:cxn modelId="{95540352-75F3-4A24-975D-4EF39F9154CB}" type="presOf" srcId="{A131E61D-6774-43E2-B82E-6BC216A94CCA}" destId="{026E140E-8656-4E5C-B7A1-85367210FDAB}" srcOrd="1" destOrd="0" presId="urn:microsoft.com/office/officeart/2005/8/layout/vProcess5"/>
    <dgm:cxn modelId="{BD24882F-964B-4FB9-9461-AA742DE39CA3}" srcId="{2E0C0EF1-A18C-4BCB-9586-E54670530B43}" destId="{A131E61D-6774-43E2-B82E-6BC216A94CCA}" srcOrd="0" destOrd="0" parTransId="{35291913-CBC6-485E-AFA8-546368F74997}" sibTransId="{33B5ACE7-F6F7-432E-8D39-F2D736635E0D}"/>
    <dgm:cxn modelId="{BB93C625-271C-4154-B60F-F3CA45F2D19E}" type="presOf" srcId="{2E0C0EF1-A18C-4BCB-9586-E54670530B43}" destId="{CB5DBCF7-D09A-4D73-95F9-46EA8642C9D3}" srcOrd="0" destOrd="0" presId="urn:microsoft.com/office/officeart/2005/8/layout/vProcess5"/>
    <dgm:cxn modelId="{991A1F5B-179B-42C4-8368-06FE46286D21}" type="presParOf" srcId="{CB5DBCF7-D09A-4D73-95F9-46EA8642C9D3}" destId="{1BDF3096-C966-4D72-B3C0-713B080EA03E}" srcOrd="0" destOrd="0" presId="urn:microsoft.com/office/officeart/2005/8/layout/vProcess5"/>
    <dgm:cxn modelId="{E5DB1AD2-0E90-46CE-8C1D-6FDC3B94AEDA}" type="presParOf" srcId="{CB5DBCF7-D09A-4D73-95F9-46EA8642C9D3}" destId="{195A69B2-58D0-4C61-BD66-E3EA79A93A5B}" srcOrd="1" destOrd="0" presId="urn:microsoft.com/office/officeart/2005/8/layout/vProcess5"/>
    <dgm:cxn modelId="{4F18B9A6-5646-4374-8A32-4029337F2EAD}" type="presParOf" srcId="{CB5DBCF7-D09A-4D73-95F9-46EA8642C9D3}" destId="{894AA7E0-84D6-4D54-B826-FF2DAF0ACA17}" srcOrd="2" destOrd="0" presId="urn:microsoft.com/office/officeart/2005/8/layout/vProcess5"/>
    <dgm:cxn modelId="{EB855C64-7A17-4CFC-B110-4670A7AB930F}" type="presParOf" srcId="{CB5DBCF7-D09A-4D73-95F9-46EA8642C9D3}" destId="{BA7C3F48-5D68-465E-B7F8-108E269D10CA}" srcOrd="3" destOrd="0" presId="urn:microsoft.com/office/officeart/2005/8/layout/vProcess5"/>
    <dgm:cxn modelId="{22B81014-7E19-4918-9C87-EB3FBD10C18B}" type="presParOf" srcId="{CB5DBCF7-D09A-4D73-95F9-46EA8642C9D3}" destId="{026E140E-8656-4E5C-B7A1-85367210FDAB}" srcOrd="4" destOrd="0" presId="urn:microsoft.com/office/officeart/2005/8/layout/vProcess5"/>
    <dgm:cxn modelId="{E8F51195-ED82-466A-9C29-9B8A6CCDD242}" type="presParOf" srcId="{CB5DBCF7-D09A-4D73-95F9-46EA8642C9D3}" destId="{00A8D21F-093F-4AAC-9C86-A56DA241585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8BCE2A-203A-4C4A-B9AF-3360CCA94B5C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B69C9E5-3019-408F-B9A9-8FADD7ADC8AA}">
      <dgm:prSet custT="1"/>
      <dgm:spPr/>
      <dgm:t>
        <a:bodyPr/>
        <a:lstStyle/>
        <a:p>
          <a:pPr rtl="0"/>
          <a:r>
            <a:rPr kumimoji="1" lang="ja-JP" altLang="en-US" sz="3600" dirty="0" smtClean="0"/>
            <a:t>ブックマーク整理の手間</a:t>
          </a:r>
          <a:endParaRPr lang="ja-JP" altLang="en-US" sz="3600" dirty="0"/>
        </a:p>
      </dgm:t>
    </dgm:pt>
    <dgm:pt modelId="{E859A7DB-5513-4E64-BDEA-A54BE43F550B}" type="parTrans" cxnId="{DB6AF7DB-33C3-4070-9A34-3B8F120EB225}">
      <dgm:prSet/>
      <dgm:spPr/>
      <dgm:t>
        <a:bodyPr/>
        <a:lstStyle/>
        <a:p>
          <a:endParaRPr kumimoji="1" lang="ja-JP" altLang="en-US"/>
        </a:p>
      </dgm:t>
    </dgm:pt>
    <dgm:pt modelId="{25205382-69B9-48C3-97E1-1F5839818380}" type="sibTrans" cxnId="{DB6AF7DB-33C3-4070-9A34-3B8F120EB225}">
      <dgm:prSet/>
      <dgm:spPr/>
      <dgm:t>
        <a:bodyPr/>
        <a:lstStyle/>
        <a:p>
          <a:endParaRPr kumimoji="1" lang="ja-JP" altLang="en-US"/>
        </a:p>
      </dgm:t>
    </dgm:pt>
    <dgm:pt modelId="{84D2623F-7F52-4BA9-AFFE-66886F9FBDDF}">
      <dgm:prSet/>
      <dgm:spPr/>
      <dgm:t>
        <a:bodyPr/>
        <a:lstStyle/>
        <a:p>
          <a:pPr rtl="0"/>
          <a:r>
            <a:rPr kumimoji="1" lang="ja-JP" altLang="en-US" dirty="0" smtClean="0"/>
            <a:t>記事の</a:t>
          </a:r>
          <a:r>
            <a:rPr kumimoji="1" lang="ja-JP" dirty="0" smtClean="0"/>
            <a:t>内容</a:t>
          </a:r>
          <a:r>
            <a:rPr kumimoji="1" lang="ja-JP" altLang="en-US" dirty="0" smtClean="0"/>
            <a:t>を元に一括して</a:t>
          </a:r>
          <a:r>
            <a:rPr kumimoji="1" lang="ja-JP" dirty="0" smtClean="0"/>
            <a:t>グルーピングでき簡単な整理が可能！！</a:t>
          </a:r>
          <a:endParaRPr lang="ja-JP" dirty="0"/>
        </a:p>
      </dgm:t>
    </dgm:pt>
    <dgm:pt modelId="{92F45B81-7706-4AF6-8233-163CEA02BD2C}" type="parTrans" cxnId="{82193AE7-5977-4E88-A309-20B00E5E810B}">
      <dgm:prSet/>
      <dgm:spPr/>
      <dgm:t>
        <a:bodyPr/>
        <a:lstStyle/>
        <a:p>
          <a:endParaRPr kumimoji="1" lang="ja-JP" altLang="en-US"/>
        </a:p>
      </dgm:t>
    </dgm:pt>
    <dgm:pt modelId="{F3F03B32-E8A2-4634-8BBB-593C182DBCE1}" type="sibTrans" cxnId="{82193AE7-5977-4E88-A309-20B00E5E810B}">
      <dgm:prSet/>
      <dgm:spPr/>
      <dgm:t>
        <a:bodyPr/>
        <a:lstStyle/>
        <a:p>
          <a:endParaRPr kumimoji="1" lang="ja-JP" altLang="en-US"/>
        </a:p>
      </dgm:t>
    </dgm:pt>
    <dgm:pt modelId="{1F02B258-89B0-4E23-9AE1-C0234AC28735}" type="pres">
      <dgm:prSet presAssocID="{4E8BCE2A-203A-4C4A-B9AF-3360CCA94B5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307F058-3970-4EBA-87E1-2D1688BCCC10}" type="pres">
      <dgm:prSet presAssocID="{4E8BCE2A-203A-4C4A-B9AF-3360CCA94B5C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112EB05D-F4D7-4DC9-BFAC-2159A5ACED7C}" type="pres">
      <dgm:prSet presAssocID="{4E8BCE2A-203A-4C4A-B9AF-3360CCA94B5C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3D8105-7C23-479E-A041-97B2B8904D25}" type="pres">
      <dgm:prSet presAssocID="{4E8BCE2A-203A-4C4A-B9AF-3360CCA94B5C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8F5D1D2-E0EF-44FA-82C6-3D75217788DA}" type="pres">
      <dgm:prSet presAssocID="{4E8BCE2A-203A-4C4A-B9AF-3360CCA94B5C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CBF3B5C-F08A-4492-AAA7-72C24129A22A}" type="pres">
      <dgm:prSet presAssocID="{4E8BCE2A-203A-4C4A-B9AF-3360CCA94B5C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3319D20-F9B9-4882-96BC-718AB3059197}" type="pres">
      <dgm:prSet presAssocID="{4E8BCE2A-203A-4C4A-B9AF-3360CCA94B5C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EEC462C7-1C5F-4CDB-A162-3E0393FF1266}" type="presOf" srcId="{7B69C9E5-3019-408F-B9A9-8FADD7ADC8AA}" destId="{112EB05D-F4D7-4DC9-BFAC-2159A5ACED7C}" srcOrd="0" destOrd="0" presId="urn:microsoft.com/office/officeart/2005/8/layout/vProcess5"/>
    <dgm:cxn modelId="{C87EB899-E573-426C-9681-9A1E905467F4}" type="presOf" srcId="{4E8BCE2A-203A-4C4A-B9AF-3360CCA94B5C}" destId="{1F02B258-89B0-4E23-9AE1-C0234AC28735}" srcOrd="0" destOrd="0" presId="urn:microsoft.com/office/officeart/2005/8/layout/vProcess5"/>
    <dgm:cxn modelId="{18C96C1C-5D5B-42BA-90C6-A523DA7C0C59}" type="presOf" srcId="{84D2623F-7F52-4BA9-AFFE-66886F9FBDDF}" destId="{93319D20-F9B9-4882-96BC-718AB3059197}" srcOrd="1" destOrd="0" presId="urn:microsoft.com/office/officeart/2005/8/layout/vProcess5"/>
    <dgm:cxn modelId="{82193AE7-5977-4E88-A309-20B00E5E810B}" srcId="{4E8BCE2A-203A-4C4A-B9AF-3360CCA94B5C}" destId="{84D2623F-7F52-4BA9-AFFE-66886F9FBDDF}" srcOrd="1" destOrd="0" parTransId="{92F45B81-7706-4AF6-8233-163CEA02BD2C}" sibTransId="{F3F03B32-E8A2-4634-8BBB-593C182DBCE1}"/>
    <dgm:cxn modelId="{DB6AF7DB-33C3-4070-9A34-3B8F120EB225}" srcId="{4E8BCE2A-203A-4C4A-B9AF-3360CCA94B5C}" destId="{7B69C9E5-3019-408F-B9A9-8FADD7ADC8AA}" srcOrd="0" destOrd="0" parTransId="{E859A7DB-5513-4E64-BDEA-A54BE43F550B}" sibTransId="{25205382-69B9-48C3-97E1-1F5839818380}"/>
    <dgm:cxn modelId="{1F77CD33-3D62-4AFD-AE1B-B1EB1328D252}" type="presOf" srcId="{25205382-69B9-48C3-97E1-1F5839818380}" destId="{88F5D1D2-E0EF-44FA-82C6-3D75217788DA}" srcOrd="0" destOrd="0" presId="urn:microsoft.com/office/officeart/2005/8/layout/vProcess5"/>
    <dgm:cxn modelId="{06F4DAE0-197C-4390-A8E5-54B4C6F225C1}" type="presOf" srcId="{7B69C9E5-3019-408F-B9A9-8FADD7ADC8AA}" destId="{ECBF3B5C-F08A-4492-AAA7-72C24129A22A}" srcOrd="1" destOrd="0" presId="urn:microsoft.com/office/officeart/2005/8/layout/vProcess5"/>
    <dgm:cxn modelId="{D28D83CE-FEF0-4834-AEE4-38FBBCC27D97}" type="presOf" srcId="{84D2623F-7F52-4BA9-AFFE-66886F9FBDDF}" destId="{5C3D8105-7C23-479E-A041-97B2B8904D25}" srcOrd="0" destOrd="0" presId="urn:microsoft.com/office/officeart/2005/8/layout/vProcess5"/>
    <dgm:cxn modelId="{EEDFE0C4-C766-488A-A586-29F599A0BE3F}" type="presParOf" srcId="{1F02B258-89B0-4E23-9AE1-C0234AC28735}" destId="{5307F058-3970-4EBA-87E1-2D1688BCCC10}" srcOrd="0" destOrd="0" presId="urn:microsoft.com/office/officeart/2005/8/layout/vProcess5"/>
    <dgm:cxn modelId="{A0D3E935-3A50-4C61-9ACB-278C7D72F3FC}" type="presParOf" srcId="{1F02B258-89B0-4E23-9AE1-C0234AC28735}" destId="{112EB05D-F4D7-4DC9-BFAC-2159A5ACED7C}" srcOrd="1" destOrd="0" presId="urn:microsoft.com/office/officeart/2005/8/layout/vProcess5"/>
    <dgm:cxn modelId="{777DA646-A3B1-4F37-B748-1F1E1FB49422}" type="presParOf" srcId="{1F02B258-89B0-4E23-9AE1-C0234AC28735}" destId="{5C3D8105-7C23-479E-A041-97B2B8904D25}" srcOrd="2" destOrd="0" presId="urn:microsoft.com/office/officeart/2005/8/layout/vProcess5"/>
    <dgm:cxn modelId="{A79AECDF-42EC-415B-8719-89E4584147BB}" type="presParOf" srcId="{1F02B258-89B0-4E23-9AE1-C0234AC28735}" destId="{88F5D1D2-E0EF-44FA-82C6-3D75217788DA}" srcOrd="3" destOrd="0" presId="urn:microsoft.com/office/officeart/2005/8/layout/vProcess5"/>
    <dgm:cxn modelId="{4786F944-FBE0-43F6-99CE-7B830CA7C64C}" type="presParOf" srcId="{1F02B258-89B0-4E23-9AE1-C0234AC28735}" destId="{ECBF3B5C-F08A-4492-AAA7-72C24129A22A}" srcOrd="4" destOrd="0" presId="urn:microsoft.com/office/officeart/2005/8/layout/vProcess5"/>
    <dgm:cxn modelId="{76C4C73E-64D6-405E-8816-A2D96E19D0CF}" type="presParOf" srcId="{1F02B258-89B0-4E23-9AE1-C0234AC28735}" destId="{93319D20-F9B9-4882-96BC-718AB305919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915D31-145D-459F-A899-96BE164374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1C232B2-8D28-418C-89F8-525D1E19754A}">
      <dgm:prSet/>
      <dgm:spPr/>
      <dgm:t>
        <a:bodyPr/>
        <a:lstStyle/>
        <a:p>
          <a:pPr rtl="0"/>
          <a:r>
            <a:rPr kumimoji="1" lang="ja-JP" smtClean="0"/>
            <a:t>無料</a:t>
          </a:r>
          <a:endParaRPr lang="ja-JP"/>
        </a:p>
      </dgm:t>
    </dgm:pt>
    <dgm:pt modelId="{4D849330-579B-4D21-89CF-77820CD68869}" type="parTrans" cxnId="{51ADD89C-74C3-4937-AC75-8967F17AD91E}">
      <dgm:prSet/>
      <dgm:spPr/>
      <dgm:t>
        <a:bodyPr/>
        <a:lstStyle/>
        <a:p>
          <a:endParaRPr kumimoji="1" lang="ja-JP" altLang="en-US"/>
        </a:p>
      </dgm:t>
    </dgm:pt>
    <dgm:pt modelId="{021F2C55-861F-4D60-8DF1-255CD0137867}" type="sibTrans" cxnId="{51ADD89C-74C3-4937-AC75-8967F17AD91E}">
      <dgm:prSet/>
      <dgm:spPr/>
      <dgm:t>
        <a:bodyPr/>
        <a:lstStyle/>
        <a:p>
          <a:endParaRPr kumimoji="1" lang="ja-JP" altLang="en-US"/>
        </a:p>
      </dgm:t>
    </dgm:pt>
    <dgm:pt modelId="{AF002E12-771C-4F72-885B-F8EF71419B3C}">
      <dgm:prSet/>
      <dgm:spPr/>
      <dgm:t>
        <a:bodyPr/>
        <a:lstStyle/>
        <a:p>
          <a:pPr rtl="0"/>
          <a:r>
            <a:rPr kumimoji="1" lang="ja-JP" dirty="0" smtClean="0"/>
            <a:t>エクスプローラライク</a:t>
          </a:r>
          <a:r>
            <a:rPr kumimoji="1" lang="ja-JP" altLang="en-US" dirty="0" smtClean="0"/>
            <a:t>にクロスプラットフォームでのブックマークの利用</a:t>
          </a:r>
          <a:endParaRPr lang="ja-JP" dirty="0"/>
        </a:p>
      </dgm:t>
    </dgm:pt>
    <dgm:pt modelId="{03445209-9DAF-4E13-8DE2-88A3714F04C1}" type="parTrans" cxnId="{21F5D932-C2A1-4FEA-873F-E296796C0493}">
      <dgm:prSet/>
      <dgm:spPr/>
      <dgm:t>
        <a:bodyPr/>
        <a:lstStyle/>
        <a:p>
          <a:endParaRPr kumimoji="1" lang="ja-JP" altLang="en-US"/>
        </a:p>
      </dgm:t>
    </dgm:pt>
    <dgm:pt modelId="{3ED983E5-5649-43E6-AE3F-167A2ED2D594}" type="sibTrans" cxnId="{21F5D932-C2A1-4FEA-873F-E296796C0493}">
      <dgm:prSet/>
      <dgm:spPr/>
      <dgm:t>
        <a:bodyPr/>
        <a:lstStyle/>
        <a:p>
          <a:endParaRPr kumimoji="1" lang="ja-JP" altLang="en-US"/>
        </a:p>
      </dgm:t>
    </dgm:pt>
    <dgm:pt modelId="{BD47E5B1-6764-474D-A7E4-FD5A30C43C33}">
      <dgm:prSet/>
      <dgm:spPr/>
      <dgm:t>
        <a:bodyPr/>
        <a:lstStyle/>
        <a:p>
          <a:pPr rtl="0"/>
          <a:r>
            <a:rPr kumimoji="1" lang="ja-JP" dirty="0" smtClean="0"/>
            <a:t>有料</a:t>
          </a:r>
          <a:r>
            <a:rPr kumimoji="1" lang="en-US" altLang="ja-JP" dirty="0" smtClean="0"/>
            <a:t>: </a:t>
          </a:r>
          <a:r>
            <a:rPr kumimoji="1" lang="ja-JP" altLang="en-US" dirty="0" smtClean="0"/>
            <a:t>ブックマークを</a:t>
          </a:r>
          <a:r>
            <a:rPr kumimoji="1" lang="ja-JP" altLang="en-US" dirty="0" smtClean="0">
              <a:solidFill>
                <a:srgbClr val="FFC000"/>
              </a:solidFill>
            </a:rPr>
            <a:t>さらに便利にする</a:t>
          </a:r>
          <a:r>
            <a:rPr kumimoji="1" lang="ja-JP" altLang="en-US" dirty="0" smtClean="0"/>
            <a:t>機能</a:t>
          </a:r>
          <a:endParaRPr kumimoji="1" lang="en-US" altLang="ja-JP" dirty="0" smtClean="0"/>
        </a:p>
      </dgm:t>
    </dgm:pt>
    <dgm:pt modelId="{78B0BF04-AE63-4E78-A217-2C6E94F305B0}" type="parTrans" cxnId="{6E23B8B9-94CF-4609-BE58-2207C76D2C3E}">
      <dgm:prSet/>
      <dgm:spPr/>
      <dgm:t>
        <a:bodyPr/>
        <a:lstStyle/>
        <a:p>
          <a:endParaRPr kumimoji="1" lang="ja-JP" altLang="en-US"/>
        </a:p>
      </dgm:t>
    </dgm:pt>
    <dgm:pt modelId="{4D8A8B0B-1566-4CAB-A6CA-4C542D12BEAE}" type="sibTrans" cxnId="{6E23B8B9-94CF-4609-BE58-2207C76D2C3E}">
      <dgm:prSet/>
      <dgm:spPr/>
      <dgm:t>
        <a:bodyPr/>
        <a:lstStyle/>
        <a:p>
          <a:endParaRPr kumimoji="1" lang="ja-JP" altLang="en-US"/>
        </a:p>
      </dgm:t>
    </dgm:pt>
    <dgm:pt modelId="{129FCDD3-6A54-41AA-9457-A77B7E6C0037}">
      <dgm:prSet/>
      <dgm:spPr/>
      <dgm:t>
        <a:bodyPr/>
        <a:lstStyle/>
        <a:p>
          <a:pPr rtl="0"/>
          <a:r>
            <a:rPr kumimoji="1" lang="ja-JP" altLang="en-US" dirty="0" smtClean="0"/>
            <a:t>ブックマークに内容タグを自動付与、これに基づく整理や利用を可能に</a:t>
          </a:r>
          <a:endParaRPr lang="ja-JP" dirty="0"/>
        </a:p>
      </dgm:t>
    </dgm:pt>
    <dgm:pt modelId="{F6D86962-C13E-4527-8B16-90A0FBA57A39}" type="parTrans" cxnId="{D8C3C24B-ED3C-4B5A-803A-9F79ACB3AC9B}">
      <dgm:prSet/>
      <dgm:spPr/>
      <dgm:t>
        <a:bodyPr/>
        <a:lstStyle/>
        <a:p>
          <a:endParaRPr kumimoji="1" lang="ja-JP" altLang="en-US"/>
        </a:p>
      </dgm:t>
    </dgm:pt>
    <dgm:pt modelId="{7E492D3E-75EC-4B1B-A789-0034E206123C}" type="sibTrans" cxnId="{D8C3C24B-ED3C-4B5A-803A-9F79ACB3AC9B}">
      <dgm:prSet/>
      <dgm:spPr/>
      <dgm:t>
        <a:bodyPr/>
        <a:lstStyle/>
        <a:p>
          <a:endParaRPr kumimoji="1" lang="ja-JP" altLang="en-US"/>
        </a:p>
      </dgm:t>
    </dgm:pt>
    <dgm:pt modelId="{432AFB52-882C-4009-9BAC-E348393BD446}">
      <dgm:prSet/>
      <dgm:spPr/>
      <dgm:t>
        <a:bodyPr/>
        <a:lstStyle/>
        <a:p>
          <a:pPr rtl="0"/>
          <a:r>
            <a:rPr lang="ja-JP" altLang="en-US" dirty="0" smtClean="0"/>
            <a:t>リンク切れブックマークの削除　</a:t>
          </a:r>
          <a:r>
            <a:rPr lang="en-US" altLang="ja-JP" b="1" dirty="0" smtClean="0"/>
            <a:t>etc…</a:t>
          </a:r>
          <a:endParaRPr lang="ja-JP" b="1" dirty="0"/>
        </a:p>
      </dgm:t>
    </dgm:pt>
    <dgm:pt modelId="{DBC523F3-E864-463E-BEA6-01CBA4357588}" type="parTrans" cxnId="{F89267DD-72BD-4C44-A47B-402D739C6D34}">
      <dgm:prSet/>
      <dgm:spPr/>
      <dgm:t>
        <a:bodyPr/>
        <a:lstStyle/>
        <a:p>
          <a:endParaRPr kumimoji="1" lang="ja-JP" altLang="en-US"/>
        </a:p>
      </dgm:t>
    </dgm:pt>
    <dgm:pt modelId="{C388641C-1C47-4464-BF5D-F6BCEE7963BD}" type="sibTrans" cxnId="{F89267DD-72BD-4C44-A47B-402D739C6D34}">
      <dgm:prSet/>
      <dgm:spPr/>
      <dgm:t>
        <a:bodyPr/>
        <a:lstStyle/>
        <a:p>
          <a:endParaRPr kumimoji="1" lang="ja-JP" altLang="en-US"/>
        </a:p>
      </dgm:t>
    </dgm:pt>
    <dgm:pt modelId="{05BF8372-6A1C-4ED1-9FAF-7444CFFDF097}" type="pres">
      <dgm:prSet presAssocID="{9D915D31-145D-459F-A899-96BE164374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475E341-1C42-47B9-8147-788DF4566EDD}" type="pres">
      <dgm:prSet presAssocID="{D1C232B2-8D28-418C-89F8-525D1E19754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FB184FD-AF63-418D-8F88-B79FB38D3B1C}" type="pres">
      <dgm:prSet presAssocID="{D1C232B2-8D28-418C-89F8-525D1E19754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D529F6D-0F9F-4A78-B593-292195BF1CCC}" type="pres">
      <dgm:prSet presAssocID="{BD47E5B1-6764-474D-A7E4-FD5A30C43C3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C0DDB21-8D3B-4107-891A-C6833CA3371E}" type="pres">
      <dgm:prSet presAssocID="{BD47E5B1-6764-474D-A7E4-FD5A30C43C3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A9EA175-BB97-4DAF-9736-4ABF781E94DE}" type="presOf" srcId="{BD47E5B1-6764-474D-A7E4-FD5A30C43C33}" destId="{8D529F6D-0F9F-4A78-B593-292195BF1CCC}" srcOrd="0" destOrd="0" presId="urn:microsoft.com/office/officeart/2005/8/layout/vList2"/>
    <dgm:cxn modelId="{2C958FBD-14A2-4E27-9326-871586986545}" type="presOf" srcId="{D1C232B2-8D28-418C-89F8-525D1E19754A}" destId="{F475E341-1C42-47B9-8147-788DF4566EDD}" srcOrd="0" destOrd="0" presId="urn:microsoft.com/office/officeart/2005/8/layout/vList2"/>
    <dgm:cxn modelId="{C86595DE-C07B-4E0B-BFF3-EF203FD7719B}" type="presOf" srcId="{AF002E12-771C-4F72-885B-F8EF71419B3C}" destId="{AFB184FD-AF63-418D-8F88-B79FB38D3B1C}" srcOrd="0" destOrd="0" presId="urn:microsoft.com/office/officeart/2005/8/layout/vList2"/>
    <dgm:cxn modelId="{6E23B8B9-94CF-4609-BE58-2207C76D2C3E}" srcId="{9D915D31-145D-459F-A899-96BE16437458}" destId="{BD47E5B1-6764-474D-A7E4-FD5A30C43C33}" srcOrd="1" destOrd="0" parTransId="{78B0BF04-AE63-4E78-A217-2C6E94F305B0}" sibTransId="{4D8A8B0B-1566-4CAB-A6CA-4C542D12BEAE}"/>
    <dgm:cxn modelId="{51ADD89C-74C3-4937-AC75-8967F17AD91E}" srcId="{9D915D31-145D-459F-A899-96BE16437458}" destId="{D1C232B2-8D28-418C-89F8-525D1E19754A}" srcOrd="0" destOrd="0" parTransId="{4D849330-579B-4D21-89CF-77820CD68869}" sibTransId="{021F2C55-861F-4D60-8DF1-255CD0137867}"/>
    <dgm:cxn modelId="{D8C3C24B-ED3C-4B5A-803A-9F79ACB3AC9B}" srcId="{BD47E5B1-6764-474D-A7E4-FD5A30C43C33}" destId="{129FCDD3-6A54-41AA-9457-A77B7E6C0037}" srcOrd="0" destOrd="0" parTransId="{F6D86962-C13E-4527-8B16-90A0FBA57A39}" sibTransId="{7E492D3E-75EC-4B1B-A789-0034E206123C}"/>
    <dgm:cxn modelId="{8381DADF-8B4B-466B-9C14-89B986726892}" type="presOf" srcId="{432AFB52-882C-4009-9BAC-E348393BD446}" destId="{DC0DDB21-8D3B-4107-891A-C6833CA3371E}" srcOrd="0" destOrd="1" presId="urn:microsoft.com/office/officeart/2005/8/layout/vList2"/>
    <dgm:cxn modelId="{21F5D932-C2A1-4FEA-873F-E296796C0493}" srcId="{D1C232B2-8D28-418C-89F8-525D1E19754A}" destId="{AF002E12-771C-4F72-885B-F8EF71419B3C}" srcOrd="0" destOrd="0" parTransId="{03445209-9DAF-4E13-8DE2-88A3714F04C1}" sibTransId="{3ED983E5-5649-43E6-AE3F-167A2ED2D594}"/>
    <dgm:cxn modelId="{F8F85C04-101A-43B1-8F27-29542D6E395E}" type="presOf" srcId="{9D915D31-145D-459F-A899-96BE16437458}" destId="{05BF8372-6A1C-4ED1-9FAF-7444CFFDF097}" srcOrd="0" destOrd="0" presId="urn:microsoft.com/office/officeart/2005/8/layout/vList2"/>
    <dgm:cxn modelId="{72A1E011-3A3A-4316-9840-DDD63CB471A8}" type="presOf" srcId="{129FCDD3-6A54-41AA-9457-A77B7E6C0037}" destId="{DC0DDB21-8D3B-4107-891A-C6833CA3371E}" srcOrd="0" destOrd="0" presId="urn:microsoft.com/office/officeart/2005/8/layout/vList2"/>
    <dgm:cxn modelId="{F89267DD-72BD-4C44-A47B-402D739C6D34}" srcId="{BD47E5B1-6764-474D-A7E4-FD5A30C43C33}" destId="{432AFB52-882C-4009-9BAC-E348393BD446}" srcOrd="1" destOrd="0" parTransId="{DBC523F3-E864-463E-BEA6-01CBA4357588}" sibTransId="{C388641C-1C47-4464-BF5D-F6BCEE7963BD}"/>
    <dgm:cxn modelId="{ED8C725F-A097-414A-9B6C-DD72F77CBA65}" type="presParOf" srcId="{05BF8372-6A1C-4ED1-9FAF-7444CFFDF097}" destId="{F475E341-1C42-47B9-8147-788DF4566EDD}" srcOrd="0" destOrd="0" presId="urn:microsoft.com/office/officeart/2005/8/layout/vList2"/>
    <dgm:cxn modelId="{EB9B990D-2346-4468-8237-C95FBD48DC3B}" type="presParOf" srcId="{05BF8372-6A1C-4ED1-9FAF-7444CFFDF097}" destId="{AFB184FD-AF63-418D-8F88-B79FB38D3B1C}" srcOrd="1" destOrd="0" presId="urn:microsoft.com/office/officeart/2005/8/layout/vList2"/>
    <dgm:cxn modelId="{FE19A82F-E545-4DBB-B1DA-043CF0E11661}" type="presParOf" srcId="{05BF8372-6A1C-4ED1-9FAF-7444CFFDF097}" destId="{8D529F6D-0F9F-4A78-B593-292195BF1CCC}" srcOrd="2" destOrd="0" presId="urn:microsoft.com/office/officeart/2005/8/layout/vList2"/>
    <dgm:cxn modelId="{47AAE97A-90F1-4878-95FE-976E4ED22526}" type="presParOf" srcId="{05BF8372-6A1C-4ED1-9FAF-7444CFFDF097}" destId="{DC0DDB21-8D3B-4107-891A-C6833CA3371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04065D-CD6F-49EF-860F-0CE04F64B6B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kumimoji="1" lang="ja-JP" altLang="en-US"/>
        </a:p>
      </dgm:t>
    </dgm:pt>
    <dgm:pt modelId="{9D998C58-3004-4E7D-AD25-3CEFDBC8C58F}">
      <dgm:prSet/>
      <dgm:spPr/>
      <dgm:t>
        <a:bodyPr/>
        <a:lstStyle/>
        <a:p>
          <a:pPr rtl="0"/>
          <a:r>
            <a:rPr kumimoji="1" lang="ja-JP" smtClean="0"/>
            <a:t>よりブックマークを便利に使う機能の提供</a:t>
          </a:r>
          <a:endParaRPr lang="ja-JP"/>
        </a:p>
      </dgm:t>
    </dgm:pt>
    <dgm:pt modelId="{ACEF7D29-92EF-4491-8D90-086907BC1D91}" type="parTrans" cxnId="{8A8B924E-0DE0-4EEE-8BFC-1DBCCE3B0877}">
      <dgm:prSet/>
      <dgm:spPr/>
      <dgm:t>
        <a:bodyPr/>
        <a:lstStyle/>
        <a:p>
          <a:endParaRPr kumimoji="1" lang="ja-JP" altLang="en-US"/>
        </a:p>
      </dgm:t>
    </dgm:pt>
    <dgm:pt modelId="{DC5B063E-5922-4264-BBE2-73BBDABD9ECA}" type="sibTrans" cxnId="{8A8B924E-0DE0-4EEE-8BFC-1DBCCE3B0877}">
      <dgm:prSet/>
      <dgm:spPr/>
      <dgm:t>
        <a:bodyPr/>
        <a:lstStyle/>
        <a:p>
          <a:endParaRPr kumimoji="1" lang="ja-JP" altLang="en-US"/>
        </a:p>
      </dgm:t>
    </dgm:pt>
    <dgm:pt modelId="{97FD8794-1000-4725-B354-8D6AAA7ACAFD}">
      <dgm:prSet/>
      <dgm:spPr/>
      <dgm:t>
        <a:bodyPr/>
        <a:lstStyle/>
        <a:p>
          <a:pPr rtl="0"/>
          <a:r>
            <a:rPr kumimoji="1" lang="ja-JP" smtClean="0"/>
            <a:t>ブックマークデータを元にしたレコメンドサービスの展開</a:t>
          </a:r>
          <a:endParaRPr lang="ja-JP"/>
        </a:p>
      </dgm:t>
    </dgm:pt>
    <dgm:pt modelId="{2A35C2A4-D86A-4D90-8A1A-3CB6415A21E5}" type="parTrans" cxnId="{774150CB-F249-4F80-89C9-FA511493D6D9}">
      <dgm:prSet/>
      <dgm:spPr/>
      <dgm:t>
        <a:bodyPr/>
        <a:lstStyle/>
        <a:p>
          <a:endParaRPr kumimoji="1" lang="ja-JP" altLang="en-US"/>
        </a:p>
      </dgm:t>
    </dgm:pt>
    <dgm:pt modelId="{66443BE3-2A66-42EB-BC94-210EE5FE2F16}" type="sibTrans" cxnId="{774150CB-F249-4F80-89C9-FA511493D6D9}">
      <dgm:prSet/>
      <dgm:spPr/>
      <dgm:t>
        <a:bodyPr/>
        <a:lstStyle/>
        <a:p>
          <a:endParaRPr kumimoji="1" lang="ja-JP" altLang="en-US"/>
        </a:p>
      </dgm:t>
    </dgm:pt>
    <dgm:pt modelId="{B3B36145-D0F1-49BF-973F-27738A14237C}">
      <dgm:prSet/>
      <dgm:spPr/>
      <dgm:t>
        <a:bodyPr/>
        <a:lstStyle/>
        <a:p>
          <a:pPr rtl="0"/>
          <a:r>
            <a:rPr kumimoji="1" lang="ja-JP" smtClean="0"/>
            <a:t>ユーザープロファイリングとおすすめページのサジェスト</a:t>
          </a:r>
          <a:endParaRPr lang="ja-JP"/>
        </a:p>
      </dgm:t>
    </dgm:pt>
    <dgm:pt modelId="{C55E5AE1-2B41-44A2-ABC6-1BA587FEB115}" type="parTrans" cxnId="{529DB456-CE9F-40EA-9C56-32DEB957CE25}">
      <dgm:prSet/>
      <dgm:spPr/>
      <dgm:t>
        <a:bodyPr/>
        <a:lstStyle/>
        <a:p>
          <a:endParaRPr kumimoji="1" lang="ja-JP" altLang="en-US"/>
        </a:p>
      </dgm:t>
    </dgm:pt>
    <dgm:pt modelId="{2442A3DA-4CF7-48A6-9172-D632A79AE1BA}" type="sibTrans" cxnId="{529DB456-CE9F-40EA-9C56-32DEB957CE25}">
      <dgm:prSet/>
      <dgm:spPr/>
      <dgm:t>
        <a:bodyPr/>
        <a:lstStyle/>
        <a:p>
          <a:endParaRPr kumimoji="1" lang="ja-JP" altLang="en-US"/>
        </a:p>
      </dgm:t>
    </dgm:pt>
    <dgm:pt modelId="{4A099425-E58D-4271-B9F0-1C17059B131B}">
      <dgm:prSet/>
      <dgm:spPr/>
      <dgm:t>
        <a:bodyPr/>
        <a:lstStyle/>
        <a:p>
          <a:pPr rtl="0"/>
          <a:r>
            <a:rPr kumimoji="1" lang="ja-JP" smtClean="0"/>
            <a:t>効果的な広告配信</a:t>
          </a:r>
          <a:endParaRPr lang="ja-JP"/>
        </a:p>
      </dgm:t>
    </dgm:pt>
    <dgm:pt modelId="{F7BCCE8A-8F6D-4A66-860C-31884EA40A5B}" type="parTrans" cxnId="{795E0C32-2404-4121-986B-89D2CD080158}">
      <dgm:prSet/>
      <dgm:spPr/>
      <dgm:t>
        <a:bodyPr/>
        <a:lstStyle/>
        <a:p>
          <a:endParaRPr kumimoji="1" lang="ja-JP" altLang="en-US"/>
        </a:p>
      </dgm:t>
    </dgm:pt>
    <dgm:pt modelId="{E2AD67C5-64E5-4E40-9EAD-6EC000C6F4E1}" type="sibTrans" cxnId="{795E0C32-2404-4121-986B-89D2CD080158}">
      <dgm:prSet/>
      <dgm:spPr/>
      <dgm:t>
        <a:bodyPr/>
        <a:lstStyle/>
        <a:p>
          <a:endParaRPr kumimoji="1" lang="ja-JP" altLang="en-US"/>
        </a:p>
      </dgm:t>
    </dgm:pt>
    <dgm:pt modelId="{9BBB6808-3EB6-4DD9-8271-E0C4123C1E70}">
      <dgm:prSet/>
      <dgm:spPr/>
      <dgm:t>
        <a:bodyPr/>
        <a:lstStyle/>
        <a:p>
          <a:pPr rtl="0"/>
          <a:r>
            <a:rPr kumimoji="1" lang="ja-JP" smtClean="0"/>
            <a:t>ブラウザトップページを狙う</a:t>
          </a:r>
          <a:endParaRPr lang="ja-JP"/>
        </a:p>
      </dgm:t>
    </dgm:pt>
    <dgm:pt modelId="{4E04FEFE-96D4-4A91-B924-94D71757B7D8}" type="parTrans" cxnId="{BC3DF19E-FC3B-466E-921E-937E1A264167}">
      <dgm:prSet/>
      <dgm:spPr/>
      <dgm:t>
        <a:bodyPr/>
        <a:lstStyle/>
        <a:p>
          <a:endParaRPr kumimoji="1" lang="ja-JP" altLang="en-US"/>
        </a:p>
      </dgm:t>
    </dgm:pt>
    <dgm:pt modelId="{21FC0B6E-BD0B-4273-9DF2-8150397A5EB6}" type="sibTrans" cxnId="{BC3DF19E-FC3B-466E-921E-937E1A264167}">
      <dgm:prSet/>
      <dgm:spPr/>
      <dgm:t>
        <a:bodyPr/>
        <a:lstStyle/>
        <a:p>
          <a:endParaRPr kumimoji="1" lang="ja-JP" altLang="en-US"/>
        </a:p>
      </dgm:t>
    </dgm:pt>
    <dgm:pt modelId="{DBB1FD94-989D-49FE-A2FE-7E0F9222B4A1}" type="pres">
      <dgm:prSet presAssocID="{6204065D-CD6F-49EF-860F-0CE04F64B6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454C4BFB-4E36-4D92-B2BE-D42CC57994EB}" type="pres">
      <dgm:prSet presAssocID="{9D998C58-3004-4E7D-AD25-3CEFDBC8C58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F3E18E8-4A28-4D9E-ACF4-BBB37D684068}" type="pres">
      <dgm:prSet presAssocID="{DC5B063E-5922-4264-BBE2-73BBDABD9ECA}" presName="spacer" presStyleCnt="0"/>
      <dgm:spPr/>
    </dgm:pt>
    <dgm:pt modelId="{86F9A2A2-57EA-4254-B28F-B01BD3EAB84D}" type="pres">
      <dgm:prSet presAssocID="{97FD8794-1000-4725-B354-8D6AAA7ACAF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870FBCC-2731-4B09-928F-578D43AFBE82}" type="pres">
      <dgm:prSet presAssocID="{97FD8794-1000-4725-B354-8D6AAA7ACAF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F96D68A-ADDB-425D-98D7-3752D30F0C09}" type="pres">
      <dgm:prSet presAssocID="{9BBB6808-3EB6-4DD9-8271-E0C4123C1E7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95E0C32-2404-4121-986B-89D2CD080158}" srcId="{97FD8794-1000-4725-B354-8D6AAA7ACAFD}" destId="{4A099425-E58D-4271-B9F0-1C17059B131B}" srcOrd="1" destOrd="0" parTransId="{F7BCCE8A-8F6D-4A66-860C-31884EA40A5B}" sibTransId="{E2AD67C5-64E5-4E40-9EAD-6EC000C6F4E1}"/>
    <dgm:cxn modelId="{BC3DF19E-FC3B-466E-921E-937E1A264167}" srcId="{6204065D-CD6F-49EF-860F-0CE04F64B6BC}" destId="{9BBB6808-3EB6-4DD9-8271-E0C4123C1E70}" srcOrd="2" destOrd="0" parTransId="{4E04FEFE-96D4-4A91-B924-94D71757B7D8}" sibTransId="{21FC0B6E-BD0B-4273-9DF2-8150397A5EB6}"/>
    <dgm:cxn modelId="{774150CB-F249-4F80-89C9-FA511493D6D9}" srcId="{6204065D-CD6F-49EF-860F-0CE04F64B6BC}" destId="{97FD8794-1000-4725-B354-8D6AAA7ACAFD}" srcOrd="1" destOrd="0" parTransId="{2A35C2A4-D86A-4D90-8A1A-3CB6415A21E5}" sibTransId="{66443BE3-2A66-42EB-BC94-210EE5FE2F16}"/>
    <dgm:cxn modelId="{BB43F0AD-80F8-441C-9FD9-20AD870EEA61}" type="presOf" srcId="{B3B36145-D0F1-49BF-973F-27738A14237C}" destId="{7870FBCC-2731-4B09-928F-578D43AFBE82}" srcOrd="0" destOrd="0" presId="urn:microsoft.com/office/officeart/2005/8/layout/vList2"/>
    <dgm:cxn modelId="{0F18395B-94AB-49C4-9187-DD0E15428FF6}" type="presOf" srcId="{97FD8794-1000-4725-B354-8D6AAA7ACAFD}" destId="{86F9A2A2-57EA-4254-B28F-B01BD3EAB84D}" srcOrd="0" destOrd="0" presId="urn:microsoft.com/office/officeart/2005/8/layout/vList2"/>
    <dgm:cxn modelId="{957C7F4E-D93D-42EF-910C-E704EE8EC184}" type="presOf" srcId="{9BBB6808-3EB6-4DD9-8271-E0C4123C1E70}" destId="{1F96D68A-ADDB-425D-98D7-3752D30F0C09}" srcOrd="0" destOrd="0" presId="urn:microsoft.com/office/officeart/2005/8/layout/vList2"/>
    <dgm:cxn modelId="{4272FA8B-0A12-4604-A023-F68DBE45FA0F}" type="presOf" srcId="{9D998C58-3004-4E7D-AD25-3CEFDBC8C58F}" destId="{454C4BFB-4E36-4D92-B2BE-D42CC57994EB}" srcOrd="0" destOrd="0" presId="urn:microsoft.com/office/officeart/2005/8/layout/vList2"/>
    <dgm:cxn modelId="{8A8B924E-0DE0-4EEE-8BFC-1DBCCE3B0877}" srcId="{6204065D-CD6F-49EF-860F-0CE04F64B6BC}" destId="{9D998C58-3004-4E7D-AD25-3CEFDBC8C58F}" srcOrd="0" destOrd="0" parTransId="{ACEF7D29-92EF-4491-8D90-086907BC1D91}" sibTransId="{DC5B063E-5922-4264-BBE2-73BBDABD9ECA}"/>
    <dgm:cxn modelId="{09C0686F-6975-4B65-89A0-70635CCAD7AE}" type="presOf" srcId="{4A099425-E58D-4271-B9F0-1C17059B131B}" destId="{7870FBCC-2731-4B09-928F-578D43AFBE82}" srcOrd="0" destOrd="1" presId="urn:microsoft.com/office/officeart/2005/8/layout/vList2"/>
    <dgm:cxn modelId="{52E55D17-E641-4F0E-B3D3-0C67B43CEE34}" type="presOf" srcId="{6204065D-CD6F-49EF-860F-0CE04F64B6BC}" destId="{DBB1FD94-989D-49FE-A2FE-7E0F9222B4A1}" srcOrd="0" destOrd="0" presId="urn:microsoft.com/office/officeart/2005/8/layout/vList2"/>
    <dgm:cxn modelId="{529DB456-CE9F-40EA-9C56-32DEB957CE25}" srcId="{97FD8794-1000-4725-B354-8D6AAA7ACAFD}" destId="{B3B36145-D0F1-49BF-973F-27738A14237C}" srcOrd="0" destOrd="0" parTransId="{C55E5AE1-2B41-44A2-ABC6-1BA587FEB115}" sibTransId="{2442A3DA-4CF7-48A6-9172-D632A79AE1BA}"/>
    <dgm:cxn modelId="{E4106485-89BD-4DF3-84B8-4E5BCF709D75}" type="presParOf" srcId="{DBB1FD94-989D-49FE-A2FE-7E0F9222B4A1}" destId="{454C4BFB-4E36-4D92-B2BE-D42CC57994EB}" srcOrd="0" destOrd="0" presId="urn:microsoft.com/office/officeart/2005/8/layout/vList2"/>
    <dgm:cxn modelId="{69A1A537-2492-4920-9CEC-C19649AB62E8}" type="presParOf" srcId="{DBB1FD94-989D-49FE-A2FE-7E0F9222B4A1}" destId="{CF3E18E8-4A28-4D9E-ACF4-BBB37D684068}" srcOrd="1" destOrd="0" presId="urn:microsoft.com/office/officeart/2005/8/layout/vList2"/>
    <dgm:cxn modelId="{9E688D8B-62BF-482D-84B8-E9BEAD53D944}" type="presParOf" srcId="{DBB1FD94-989D-49FE-A2FE-7E0F9222B4A1}" destId="{86F9A2A2-57EA-4254-B28F-B01BD3EAB84D}" srcOrd="2" destOrd="0" presId="urn:microsoft.com/office/officeart/2005/8/layout/vList2"/>
    <dgm:cxn modelId="{F8FC6C8A-06B0-441E-AA86-83C72347BEDF}" type="presParOf" srcId="{DBB1FD94-989D-49FE-A2FE-7E0F9222B4A1}" destId="{7870FBCC-2731-4B09-928F-578D43AFBE82}" srcOrd="3" destOrd="0" presId="urn:microsoft.com/office/officeart/2005/8/layout/vList2"/>
    <dgm:cxn modelId="{D2C5C7C9-0451-4490-8C9B-5CDC6B2B5A87}" type="presParOf" srcId="{DBB1FD94-989D-49FE-A2FE-7E0F9222B4A1}" destId="{1F96D68A-ADDB-425D-98D7-3752D30F0C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465FE-9EA8-4DEB-9406-E1941DCF5FEB}">
      <dsp:nvSpPr>
        <dsp:cNvPr id="0" name=""/>
        <dsp:cNvSpPr/>
      </dsp:nvSpPr>
      <dsp:spPr>
        <a:xfrm>
          <a:off x="0" y="0"/>
          <a:ext cx="9146814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沢山増えて整理</a:t>
          </a:r>
          <a:r>
            <a:rPr kumimoji="1" lang="en-US" altLang="ja-JP" sz="2700" kern="1200" dirty="0" smtClean="0"/>
            <a:t>(</a:t>
          </a:r>
          <a:r>
            <a:rPr kumimoji="1" lang="ja-JP" altLang="en-US" sz="2700" kern="1200" dirty="0" smtClean="0"/>
            <a:t>フォルダ分け</a:t>
          </a:r>
          <a:r>
            <a:rPr kumimoji="1" lang="en-US" altLang="ja-JP" sz="2700" kern="1200" dirty="0" smtClean="0"/>
            <a:t>)</a:t>
          </a:r>
          <a:r>
            <a:rPr kumimoji="1" lang="ja-JP" altLang="en-US" sz="2700" kern="1200" dirty="0" smtClean="0"/>
            <a:t>が追いつかない</a:t>
          </a:r>
          <a:endParaRPr kumimoji="1" lang="ja-JP" altLang="en-US" sz="2700" kern="1200" dirty="0"/>
        </a:p>
      </dsp:txBody>
      <dsp:txXfrm>
        <a:off x="33155" y="33155"/>
        <a:ext cx="9080504" cy="612874"/>
      </dsp:txXfrm>
    </dsp:sp>
    <dsp:sp modelId="{68C440DA-0457-430A-99B2-7CA80175F913}">
      <dsp:nvSpPr>
        <dsp:cNvPr id="0" name=""/>
        <dsp:cNvSpPr/>
      </dsp:nvSpPr>
      <dsp:spPr>
        <a:xfrm>
          <a:off x="0" y="777460"/>
          <a:ext cx="9146814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ブラウザの</a:t>
          </a:r>
          <a:r>
            <a:rPr kumimoji="1" lang="en-US" altLang="ja-JP" sz="2700" kern="1200" dirty="0" smtClean="0"/>
            <a:t>UI</a:t>
          </a:r>
          <a:r>
            <a:rPr kumimoji="1" lang="ja-JP" altLang="en-US" sz="2700" kern="1200" dirty="0" smtClean="0"/>
            <a:t>が使いにくい</a:t>
          </a:r>
          <a:endParaRPr kumimoji="1" lang="ja-JP" altLang="en-US" sz="2700" kern="1200" dirty="0"/>
        </a:p>
      </dsp:txBody>
      <dsp:txXfrm>
        <a:off x="33155" y="810615"/>
        <a:ext cx="9080504" cy="612874"/>
      </dsp:txXfrm>
    </dsp:sp>
    <dsp:sp modelId="{5126A40B-0C47-459B-B06B-E225CC90B90B}">
      <dsp:nvSpPr>
        <dsp:cNvPr id="0" name=""/>
        <dsp:cNvSpPr/>
      </dsp:nvSpPr>
      <dsp:spPr>
        <a:xfrm>
          <a:off x="0" y="1534405"/>
          <a:ext cx="9146814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開きたいと思ったときにすぐ開けない</a:t>
          </a:r>
          <a:endParaRPr kumimoji="1" lang="ja-JP" altLang="en-US" sz="2700" kern="1200" dirty="0"/>
        </a:p>
      </dsp:txBody>
      <dsp:txXfrm>
        <a:off x="33155" y="1567560"/>
        <a:ext cx="9080504" cy="612874"/>
      </dsp:txXfrm>
    </dsp:sp>
    <dsp:sp modelId="{C7C8B005-F1D9-47EC-B535-9BD5DF344A5D}">
      <dsp:nvSpPr>
        <dsp:cNvPr id="0" name=""/>
        <dsp:cNvSpPr/>
      </dsp:nvSpPr>
      <dsp:spPr>
        <a:xfrm>
          <a:off x="0" y="2291350"/>
          <a:ext cx="9146814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別ブラウザ、別</a:t>
          </a:r>
          <a:r>
            <a:rPr kumimoji="1" lang="en-US" altLang="ja-JP" sz="2700" kern="1200" dirty="0" smtClean="0"/>
            <a:t>PC</a:t>
          </a:r>
          <a:r>
            <a:rPr kumimoji="1" lang="ja-JP" altLang="en-US" sz="2700" kern="1200" dirty="0" smtClean="0"/>
            <a:t>との同期</a:t>
          </a:r>
          <a:endParaRPr kumimoji="1" lang="ja-JP" altLang="en-US" sz="2700" kern="1200" dirty="0"/>
        </a:p>
      </dsp:txBody>
      <dsp:txXfrm>
        <a:off x="33155" y="2324505"/>
        <a:ext cx="9080504" cy="612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A69B2-58D0-4C61-BD66-E3EA79A93A5B}">
      <dsp:nvSpPr>
        <dsp:cNvPr id="0" name=""/>
        <dsp:cNvSpPr/>
      </dsp:nvSpPr>
      <dsp:spPr>
        <a:xfrm>
          <a:off x="0" y="0"/>
          <a:ext cx="8391940" cy="1817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800" kern="1200" dirty="0" smtClean="0"/>
            <a:t>ブラウザのデフォルトのブックマーク</a:t>
          </a:r>
          <a:r>
            <a:rPr kumimoji="1" lang="en-US" sz="2800" kern="1200" dirty="0" smtClean="0"/>
            <a:t>UI</a:t>
          </a:r>
          <a:r>
            <a:rPr kumimoji="1" lang="ja-JP" sz="2800" kern="1200" dirty="0" smtClean="0"/>
            <a:t>の不便さ</a:t>
          </a:r>
          <a:endParaRPr lang="ja-JP" sz="2800" kern="1200" dirty="0"/>
        </a:p>
      </dsp:txBody>
      <dsp:txXfrm>
        <a:off x="53229" y="53229"/>
        <a:ext cx="6513546" cy="1710912"/>
      </dsp:txXfrm>
    </dsp:sp>
    <dsp:sp modelId="{894AA7E0-84D6-4D54-B826-FF2DAF0ACA17}">
      <dsp:nvSpPr>
        <dsp:cNvPr id="0" name=""/>
        <dsp:cNvSpPr/>
      </dsp:nvSpPr>
      <dsp:spPr>
        <a:xfrm>
          <a:off x="1480930" y="2221230"/>
          <a:ext cx="8391940" cy="1817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600" kern="1200" dirty="0" smtClean="0"/>
            <a:t>エクスプローラライクな</a:t>
          </a:r>
          <a:r>
            <a:rPr kumimoji="1" lang="en-US" sz="2600" kern="1200" dirty="0" smtClean="0"/>
            <a:t>UI</a:t>
          </a:r>
          <a:r>
            <a:rPr kumimoji="1" lang="ja-JP" sz="2600" kern="1200" dirty="0" smtClean="0"/>
            <a:t>を実現し、クロスプラットフォームで利用可能でより使いやすいブックマーク！！</a:t>
          </a:r>
          <a:endParaRPr lang="ja-JP" sz="2600" kern="1200" dirty="0"/>
        </a:p>
      </dsp:txBody>
      <dsp:txXfrm>
        <a:off x="1534159" y="2274459"/>
        <a:ext cx="5623261" cy="1710912"/>
      </dsp:txXfrm>
    </dsp:sp>
    <dsp:sp modelId="{BA7C3F48-5D68-465E-B7F8-108E269D10CA}">
      <dsp:nvSpPr>
        <dsp:cNvPr id="0" name=""/>
        <dsp:cNvSpPr/>
      </dsp:nvSpPr>
      <dsp:spPr>
        <a:xfrm>
          <a:off x="7210649" y="1428654"/>
          <a:ext cx="1181290" cy="118129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7476439" y="1428654"/>
        <a:ext cx="649710" cy="888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EB05D-F4D7-4DC9-BFAC-2159A5ACED7C}">
      <dsp:nvSpPr>
        <dsp:cNvPr id="0" name=""/>
        <dsp:cNvSpPr/>
      </dsp:nvSpPr>
      <dsp:spPr>
        <a:xfrm>
          <a:off x="0" y="0"/>
          <a:ext cx="8391940" cy="1817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600" kern="1200" dirty="0" smtClean="0"/>
            <a:t>ブックマーク整理の手間</a:t>
          </a:r>
          <a:endParaRPr lang="ja-JP" altLang="en-US" sz="3600" kern="1200" dirty="0"/>
        </a:p>
      </dsp:txBody>
      <dsp:txXfrm>
        <a:off x="53229" y="53229"/>
        <a:ext cx="6513546" cy="1710912"/>
      </dsp:txXfrm>
    </dsp:sp>
    <dsp:sp modelId="{5C3D8105-7C23-479E-A041-97B2B8904D25}">
      <dsp:nvSpPr>
        <dsp:cNvPr id="0" name=""/>
        <dsp:cNvSpPr/>
      </dsp:nvSpPr>
      <dsp:spPr>
        <a:xfrm>
          <a:off x="1480930" y="2221230"/>
          <a:ext cx="8391940" cy="1817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記事の</a:t>
          </a:r>
          <a:r>
            <a:rPr kumimoji="1" lang="ja-JP" sz="3200" kern="1200" dirty="0" smtClean="0"/>
            <a:t>内容</a:t>
          </a:r>
          <a:r>
            <a:rPr kumimoji="1" lang="ja-JP" altLang="en-US" sz="3200" kern="1200" dirty="0" smtClean="0"/>
            <a:t>を元に一括して</a:t>
          </a:r>
          <a:r>
            <a:rPr kumimoji="1" lang="ja-JP" sz="3200" kern="1200" dirty="0" smtClean="0"/>
            <a:t>グルーピングでき簡単な整理が可能！！</a:t>
          </a:r>
          <a:endParaRPr lang="ja-JP" sz="3200" kern="1200" dirty="0"/>
        </a:p>
      </dsp:txBody>
      <dsp:txXfrm>
        <a:off x="1534159" y="2274459"/>
        <a:ext cx="5623261" cy="1710912"/>
      </dsp:txXfrm>
    </dsp:sp>
    <dsp:sp modelId="{88F5D1D2-E0EF-44FA-82C6-3D75217788DA}">
      <dsp:nvSpPr>
        <dsp:cNvPr id="0" name=""/>
        <dsp:cNvSpPr/>
      </dsp:nvSpPr>
      <dsp:spPr>
        <a:xfrm>
          <a:off x="7210649" y="1428654"/>
          <a:ext cx="1181290" cy="118129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7476439" y="1428654"/>
        <a:ext cx="649710" cy="8889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5E341-1C42-47B9-8147-788DF4566EDD}">
      <dsp:nvSpPr>
        <dsp:cNvPr id="0" name=""/>
        <dsp:cNvSpPr/>
      </dsp:nvSpPr>
      <dsp:spPr>
        <a:xfrm>
          <a:off x="0" y="11557"/>
          <a:ext cx="9872663" cy="855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3400" kern="1200" smtClean="0"/>
            <a:t>無料</a:t>
          </a:r>
          <a:endParaRPr lang="ja-JP" sz="3400" kern="1200"/>
        </a:p>
      </dsp:txBody>
      <dsp:txXfrm>
        <a:off x="41751" y="53308"/>
        <a:ext cx="9789161" cy="771768"/>
      </dsp:txXfrm>
    </dsp:sp>
    <dsp:sp modelId="{AFB184FD-AF63-418D-8F88-B79FB38D3B1C}">
      <dsp:nvSpPr>
        <dsp:cNvPr id="0" name=""/>
        <dsp:cNvSpPr/>
      </dsp:nvSpPr>
      <dsp:spPr>
        <a:xfrm>
          <a:off x="0" y="866827"/>
          <a:ext cx="98726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57" tIns="43180" rIns="241808" bIns="4318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2700" kern="1200" dirty="0" smtClean="0"/>
            <a:t>エクスプローラライク</a:t>
          </a:r>
          <a:r>
            <a:rPr kumimoji="1" lang="ja-JP" altLang="en-US" sz="2700" kern="1200" dirty="0" smtClean="0"/>
            <a:t>にクロスプラットフォームでのブックマークの利用</a:t>
          </a:r>
          <a:endParaRPr lang="ja-JP" sz="2700" kern="1200" dirty="0"/>
        </a:p>
      </dsp:txBody>
      <dsp:txXfrm>
        <a:off x="0" y="866827"/>
        <a:ext cx="9872663" cy="897345"/>
      </dsp:txXfrm>
    </dsp:sp>
    <dsp:sp modelId="{8D529F6D-0F9F-4A78-B593-292195BF1CCC}">
      <dsp:nvSpPr>
        <dsp:cNvPr id="0" name=""/>
        <dsp:cNvSpPr/>
      </dsp:nvSpPr>
      <dsp:spPr>
        <a:xfrm>
          <a:off x="0" y="1764172"/>
          <a:ext cx="9872663" cy="855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3400" kern="1200" dirty="0" smtClean="0"/>
            <a:t>有料</a:t>
          </a:r>
          <a:r>
            <a:rPr kumimoji="1" lang="en-US" altLang="ja-JP" sz="3400" kern="1200" dirty="0" smtClean="0"/>
            <a:t>: </a:t>
          </a:r>
          <a:r>
            <a:rPr kumimoji="1" lang="ja-JP" altLang="en-US" sz="3400" kern="1200" dirty="0" smtClean="0"/>
            <a:t>ブックマークを</a:t>
          </a:r>
          <a:r>
            <a:rPr kumimoji="1" lang="ja-JP" altLang="en-US" sz="3400" kern="1200" dirty="0" smtClean="0">
              <a:solidFill>
                <a:srgbClr val="FFC000"/>
              </a:solidFill>
            </a:rPr>
            <a:t>さらに便利にする</a:t>
          </a:r>
          <a:r>
            <a:rPr kumimoji="1" lang="ja-JP" altLang="en-US" sz="3400" kern="1200" dirty="0" smtClean="0"/>
            <a:t>機能</a:t>
          </a:r>
          <a:endParaRPr kumimoji="1" lang="en-US" altLang="ja-JP" sz="3400" kern="1200" dirty="0" smtClean="0"/>
        </a:p>
      </dsp:txBody>
      <dsp:txXfrm>
        <a:off x="41751" y="1805923"/>
        <a:ext cx="9789161" cy="771768"/>
      </dsp:txXfrm>
    </dsp:sp>
    <dsp:sp modelId="{DC0DDB21-8D3B-4107-891A-C6833CA3371E}">
      <dsp:nvSpPr>
        <dsp:cNvPr id="0" name=""/>
        <dsp:cNvSpPr/>
      </dsp:nvSpPr>
      <dsp:spPr>
        <a:xfrm>
          <a:off x="0" y="2619442"/>
          <a:ext cx="9872663" cy="140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57" tIns="43180" rIns="241808" bIns="4318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2700" kern="1200" dirty="0" smtClean="0"/>
            <a:t>ブックマークに内容タグを自動付与、これに基づく整理や利用を可能に</a:t>
          </a:r>
          <a:endParaRPr lang="ja-JP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2700" kern="1200" dirty="0" smtClean="0"/>
            <a:t>リンク切れブックマークの削除　</a:t>
          </a:r>
          <a:r>
            <a:rPr lang="en-US" altLang="ja-JP" sz="2700" b="1" kern="1200" dirty="0" smtClean="0"/>
            <a:t>etc…</a:t>
          </a:r>
          <a:endParaRPr lang="ja-JP" sz="2700" b="1" kern="1200" dirty="0"/>
        </a:p>
      </dsp:txBody>
      <dsp:txXfrm>
        <a:off x="0" y="2619442"/>
        <a:ext cx="9872663" cy="1407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C4BFB-4E36-4D92-B2BE-D42CC57994EB}">
      <dsp:nvSpPr>
        <dsp:cNvPr id="0" name=""/>
        <dsp:cNvSpPr/>
      </dsp:nvSpPr>
      <dsp:spPr>
        <a:xfrm>
          <a:off x="0" y="463087"/>
          <a:ext cx="9872871" cy="7294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900" kern="1200" smtClean="0"/>
            <a:t>よりブックマークを便利に使う機能の提供</a:t>
          </a:r>
          <a:endParaRPr lang="ja-JP" altLang="en-US" sz="2900" kern="1200"/>
        </a:p>
      </dsp:txBody>
      <dsp:txXfrm>
        <a:off x="35611" y="498698"/>
        <a:ext cx="9801649" cy="658273"/>
      </dsp:txXfrm>
    </dsp:sp>
    <dsp:sp modelId="{86F9A2A2-57EA-4254-B28F-B01BD3EAB84D}">
      <dsp:nvSpPr>
        <dsp:cNvPr id="0" name=""/>
        <dsp:cNvSpPr/>
      </dsp:nvSpPr>
      <dsp:spPr>
        <a:xfrm>
          <a:off x="0" y="1276102"/>
          <a:ext cx="9872871" cy="7294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900" kern="1200" smtClean="0"/>
            <a:t>ブックマークデータを元にしたレコメンドサービスの展開</a:t>
          </a:r>
          <a:endParaRPr lang="ja-JP" altLang="en-US" sz="2900" kern="1200"/>
        </a:p>
      </dsp:txBody>
      <dsp:txXfrm>
        <a:off x="35611" y="1311713"/>
        <a:ext cx="9801649" cy="658273"/>
      </dsp:txXfrm>
    </dsp:sp>
    <dsp:sp modelId="{7870FBCC-2731-4B09-928F-578D43AFBE82}">
      <dsp:nvSpPr>
        <dsp:cNvPr id="0" name=""/>
        <dsp:cNvSpPr/>
      </dsp:nvSpPr>
      <dsp:spPr>
        <a:xfrm>
          <a:off x="0" y="2005597"/>
          <a:ext cx="9872871" cy="840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64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2300" kern="1200" smtClean="0"/>
            <a:t>ユーザープロファイリングとおすすめページのサジェスト</a:t>
          </a:r>
          <a:endParaRPr lang="ja-JP" alt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2300" kern="1200" smtClean="0"/>
            <a:t>効果的な広告配信</a:t>
          </a:r>
          <a:endParaRPr lang="ja-JP" altLang="en-US" sz="2300" kern="1200"/>
        </a:p>
      </dsp:txBody>
      <dsp:txXfrm>
        <a:off x="0" y="2005597"/>
        <a:ext cx="9872871" cy="840420"/>
      </dsp:txXfrm>
    </dsp:sp>
    <dsp:sp modelId="{1F96D68A-ADDB-425D-98D7-3752D30F0C09}">
      <dsp:nvSpPr>
        <dsp:cNvPr id="0" name=""/>
        <dsp:cNvSpPr/>
      </dsp:nvSpPr>
      <dsp:spPr>
        <a:xfrm>
          <a:off x="0" y="2846017"/>
          <a:ext cx="9872871" cy="7294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900" kern="1200" smtClean="0"/>
            <a:t>ブラウザトップページを狙う</a:t>
          </a:r>
          <a:endParaRPr lang="ja-JP" altLang="en-US" sz="2900" kern="1200"/>
        </a:p>
      </dsp:txBody>
      <dsp:txXfrm>
        <a:off x="35611" y="2881628"/>
        <a:ext cx="9801649" cy="658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C5D28-84C3-4D4C-95F9-E71796228AA1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E4D9D-9C68-4300-B20E-3E57F16C8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86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311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358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サービス利用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084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59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ブックマークの整理は大変じゃないか？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通常　調べてブックマークした　ブックマークを整理する時を想像して？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まずフォルダを作る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そしてそのフォルダに入れるブックマーク選ぶよね？　選択するときページの内容忘れていたらページ開くよね？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そしてまぁフォルダに入れる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大変じゃない？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36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そんな人に提供するサービス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ブックマークを使いやすくするサービスです！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１つめ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２つめ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自動でブックマーク先のページの内容をまとめてブックマークの整理がかんたんにできる！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0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ユーザーとしては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ブックマーク溢れ整理追いつかなくなった人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ブックマーク整理したいんだけど労力の多さ（大変で</a:t>
            </a:r>
            <a:r>
              <a:rPr kumimoji="1" lang="ja-JP" altLang="en-US" dirty="0" err="1" smtClean="0"/>
              <a:t>やっ</a:t>
            </a:r>
            <a:r>
              <a:rPr kumimoji="1" lang="ja-JP" altLang="en-US" dirty="0" smtClean="0"/>
              <a:t>てられない）という人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を対象に見ます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さらにコアユーザーとして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よく調べ物をしてページをどんどん</a:t>
            </a:r>
            <a:r>
              <a:rPr kumimoji="1" lang="en-US" altLang="ja-JP" dirty="0" smtClean="0"/>
              <a:t>BM</a:t>
            </a:r>
            <a:r>
              <a:rPr kumimoji="1" lang="ja-JP" altLang="en-US" dirty="0" smtClean="0"/>
              <a:t>していく事が多いと予想される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エンジニアをコアユーザーと考えます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02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実際のサービスのデモをしますぅ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15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03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838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対象ユーザーにマッチするかどうか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　事前質問をした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そしてマッチした場合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サービスを提案しプロトタイプを見せ意見を求めた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96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45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2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2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5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936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3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204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58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125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632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68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092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55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8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330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30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428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63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6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132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464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35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2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67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6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1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52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7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5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26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cLOUDBM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600" dirty="0" smtClean="0"/>
              <a:t>~</a:t>
            </a:r>
            <a:r>
              <a:rPr lang="ja-JP" altLang="en-US" sz="3600" dirty="0" smtClean="0"/>
              <a:t>ブックマーク整理サービス</a:t>
            </a:r>
            <a:r>
              <a:rPr lang="en-US" altLang="ja-JP" sz="3600" dirty="0" smtClean="0"/>
              <a:t>~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627419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3100" dirty="0"/>
              <a:t>チーム</a:t>
            </a:r>
            <a:r>
              <a:rPr lang="en-US" altLang="ja-JP" sz="3100" dirty="0"/>
              <a:t>F</a:t>
            </a:r>
          </a:p>
          <a:p>
            <a:r>
              <a:rPr lang="en-US" altLang="ja-JP" sz="3100" dirty="0"/>
              <a:t>C0114312 </a:t>
            </a:r>
            <a:r>
              <a:rPr lang="ja-JP" altLang="en-US" sz="3100" dirty="0"/>
              <a:t>高畑 達也</a:t>
            </a:r>
          </a:p>
          <a:p>
            <a:r>
              <a:rPr lang="en-US" altLang="ja-JP" sz="3100" dirty="0"/>
              <a:t>C0114015 </a:t>
            </a:r>
            <a:r>
              <a:rPr lang="ja-JP" altLang="en-US" sz="3100" dirty="0"/>
              <a:t>新井 幸希</a:t>
            </a:r>
          </a:p>
          <a:p>
            <a:r>
              <a:rPr lang="en-US" altLang="ja-JP" sz="3100" dirty="0"/>
              <a:t>C0114234 </a:t>
            </a:r>
            <a:r>
              <a:rPr lang="ja-JP" altLang="en-US" sz="3100" dirty="0"/>
              <a:t>後藤 尚輝</a:t>
            </a:r>
          </a:p>
          <a:p>
            <a:r>
              <a:rPr lang="en-US" altLang="ja-JP" sz="3100" dirty="0"/>
              <a:t>C0114088 </a:t>
            </a:r>
            <a:r>
              <a:rPr lang="ja-JP" altLang="en-US" sz="3100" dirty="0"/>
              <a:t>上原 安里奈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6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Before </a:t>
            </a:r>
            <a:r>
              <a:rPr lang="en-US" altLang="ja-JP" dirty="0" smtClean="0"/>
              <a:t>&amp; After</a:t>
            </a:r>
            <a:endParaRPr kumimoji="1" lang="ja-JP" altLang="en-US" dirty="0"/>
          </a:p>
        </p:txBody>
      </p:sp>
      <p:pic>
        <p:nvPicPr>
          <p:cNvPr id="1026" name="Picture 2" descr="https://i.gyazo.com/fd4ef99d3773eb3ad769cf8cb9205466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399"/>
            <a:ext cx="355903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gyazo.com/aab8df3e4fd7b41549ca5458b2bf5b1d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709" y="2487943"/>
            <a:ext cx="4754563" cy="31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矢印 6"/>
          <p:cNvSpPr/>
          <p:nvPr/>
        </p:nvSpPr>
        <p:spPr>
          <a:xfrm>
            <a:off x="5409398" y="3664500"/>
            <a:ext cx="750770" cy="808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05803" y="62660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従来のブックマーク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02576" y="61715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本サービス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020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サービスが解決すること②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065042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0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サービス価値調査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4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>
                <a:solidFill>
                  <a:schemeClr val="tx1"/>
                </a:solidFill>
              </a:rPr>
              <a:t>市場調査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Google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form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を用いたアンケート</a:t>
            </a:r>
            <a:endParaRPr lang="en-US" altLang="ja-JP" sz="3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>
                <a:solidFill>
                  <a:schemeClr val="tx1"/>
                </a:solidFill>
              </a:rPr>
              <a:t>サービスの価値の調査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lang="ja-JP" altLang="en-US" sz="3600" dirty="0" smtClean="0">
                <a:solidFill>
                  <a:schemeClr val="tx1"/>
                </a:solidFill>
              </a:rPr>
              <a:t>プロトタイプを用いたインタビュー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5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Google</a:t>
            </a:r>
            <a:r>
              <a:rPr kumimoji="1" lang="ja-JP" altLang="en-US" sz="3200" dirty="0" smtClean="0"/>
              <a:t>フォーム</a:t>
            </a:r>
            <a:r>
              <a:rPr kumimoji="1" lang="en-US" altLang="ja-JP" sz="3200" dirty="0" smtClean="0"/>
              <a:t>54</a:t>
            </a:r>
            <a:r>
              <a:rPr kumimoji="1" lang="ja-JP" altLang="en-US" sz="3200" dirty="0" smtClean="0"/>
              <a:t>人）</a:t>
            </a:r>
            <a:endParaRPr kumimoji="1" lang="ja-JP" altLang="en-US" sz="3200" dirty="0"/>
          </a:p>
        </p:txBody>
      </p:sp>
      <p:pic>
        <p:nvPicPr>
          <p:cNvPr id="3" name="image0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32609" y="2014431"/>
            <a:ext cx="8018672" cy="4548230"/>
          </a:xfrm>
          <a:prstGeom prst="rect">
            <a:avLst/>
          </a:prstGeom>
          <a:ln/>
        </p:spPr>
      </p:pic>
      <p:sp>
        <p:nvSpPr>
          <p:cNvPr id="4" name="角丸四角形吹き出し 3"/>
          <p:cNvSpPr/>
          <p:nvPr/>
        </p:nvSpPr>
        <p:spPr>
          <a:xfrm>
            <a:off x="292860" y="2118948"/>
            <a:ext cx="4056845" cy="1725769"/>
          </a:xfrm>
          <a:prstGeom prst="wedgeRoundRectCallout">
            <a:avLst>
              <a:gd name="adj1" fmla="val 89138"/>
              <a:gd name="adj2" fmla="val 281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このうち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60%</a:t>
            </a:r>
            <a:r>
              <a:rPr kumimoji="1" lang="ja-JP" altLang="en-US" sz="3200" dirty="0" err="1" smtClean="0">
                <a:solidFill>
                  <a:schemeClr val="tx1"/>
                </a:solidFill>
              </a:rPr>
              <a:t>がブック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マークを整理したいと考えている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6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65160" y="1663522"/>
            <a:ext cx="10443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毎日１回はインターネットを利用　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７０００万人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/>
              <a:t>ブック</a:t>
            </a:r>
            <a:r>
              <a:rPr lang="ja-JP" altLang="en-US" sz="3200" dirty="0"/>
              <a:t>マーク</a:t>
            </a:r>
            <a:r>
              <a:rPr lang="ja-JP" altLang="en-US" sz="3200" dirty="0" smtClean="0"/>
              <a:t>が多い人１４％</a:t>
            </a:r>
            <a:r>
              <a:rPr lang="ja-JP" altLang="en-US" sz="3200" dirty="0"/>
              <a:t>　</a:t>
            </a:r>
            <a:r>
              <a:rPr lang="ja-JP" altLang="en-US" sz="3200" dirty="0" smtClean="0">
                <a:solidFill>
                  <a:srgbClr val="FF0000"/>
                </a:solidFill>
              </a:rPr>
              <a:t>９８０万人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r>
              <a:rPr kumimoji="1" lang="ja-JP" altLang="en-US" sz="3200" dirty="0" smtClean="0"/>
              <a:t>ブック</a:t>
            </a:r>
            <a:r>
              <a:rPr kumimoji="1" lang="ja-JP" altLang="en-US" sz="3200" dirty="0"/>
              <a:t>マーク</a:t>
            </a:r>
            <a:r>
              <a:rPr kumimoji="1" lang="ja-JP" altLang="en-US" sz="3200" dirty="0" smtClean="0"/>
              <a:t>の</a:t>
            </a:r>
            <a:r>
              <a:rPr kumimoji="1" lang="ja-JP" altLang="en-US" sz="3200" dirty="0"/>
              <a:t>整理</a:t>
            </a:r>
            <a:r>
              <a:rPr kumimoji="1" lang="ja-JP" altLang="en-US" sz="3200" dirty="0" smtClean="0"/>
              <a:t>に</a:t>
            </a:r>
            <a:r>
              <a:rPr kumimoji="1" lang="ja-JP" altLang="en-US" sz="3200" dirty="0"/>
              <a:t>困</a:t>
            </a:r>
            <a:r>
              <a:rPr kumimoji="1" lang="ja-JP" altLang="en-US" sz="3200" dirty="0" smtClean="0"/>
              <a:t>っている人６０％</a:t>
            </a:r>
            <a:r>
              <a:rPr lang="ja-JP" altLang="en-US" sz="3200" dirty="0"/>
              <a:t>　</a:t>
            </a:r>
            <a:r>
              <a:rPr lang="ja-JP" altLang="en-US" sz="3200" dirty="0" smtClean="0">
                <a:solidFill>
                  <a:srgbClr val="FF0000"/>
                </a:solidFill>
              </a:rPr>
              <a:t>５９０万人</a:t>
            </a:r>
            <a:endParaRPr kumimoji="1"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4" name="角丸四角形吹き出し 3"/>
          <p:cNvSpPr/>
          <p:nvPr/>
        </p:nvSpPr>
        <p:spPr>
          <a:xfrm>
            <a:off x="1425047" y="4121689"/>
            <a:ext cx="9311425" cy="1207607"/>
          </a:xfrm>
          <a:prstGeom prst="wedgeRoundRectCallout">
            <a:avLst>
              <a:gd name="adj1" fmla="val -22078"/>
              <a:gd name="adj2" fmla="val -80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５９</a:t>
            </a:r>
            <a:r>
              <a:rPr lang="ja-JP" altLang="en-US" sz="4000" dirty="0">
                <a:solidFill>
                  <a:schemeClr val="tx1"/>
                </a:solidFill>
              </a:rPr>
              <a:t>０</a:t>
            </a:r>
            <a:r>
              <a:rPr kumimoji="1" lang="ja-JP" altLang="en-US" sz="4000" dirty="0" smtClean="0">
                <a:solidFill>
                  <a:schemeClr val="tx1"/>
                </a:solidFill>
              </a:rPr>
              <a:t>万人の</a:t>
            </a:r>
            <a:r>
              <a:rPr lang="ja-JP" altLang="en-US" sz="4000" dirty="0" smtClean="0">
                <a:solidFill>
                  <a:schemeClr val="tx1"/>
                </a:solidFill>
              </a:rPr>
              <a:t>市場</a:t>
            </a:r>
            <a:r>
              <a:rPr lang="ja-JP" altLang="en-US" sz="4000" dirty="0">
                <a:solidFill>
                  <a:schemeClr val="tx1"/>
                </a:solidFill>
              </a:rPr>
              <a:t>規模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22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04900" y="405334"/>
            <a:ext cx="9875520" cy="135636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インタビュー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5545" y="3756532"/>
            <a:ext cx="5519460" cy="254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プロトタイプの説明</a:t>
            </a:r>
            <a:endParaRPr kumimoji="1" lang="en-US" altLang="ja-JP" sz="3200" dirty="0" smtClean="0"/>
          </a:p>
          <a:p>
            <a:endParaRPr kumimoji="1" lang="en-US" altLang="ja-JP" sz="1050" dirty="0" smtClean="0"/>
          </a:p>
          <a:p>
            <a:r>
              <a:rPr kumimoji="1" lang="ja-JP" altLang="en-US" sz="3200" dirty="0" smtClean="0"/>
              <a:t>サービスを利用するか？</a:t>
            </a:r>
            <a:endParaRPr kumimoji="1" lang="en-US" altLang="ja-JP" sz="3200" dirty="0" smtClean="0"/>
          </a:p>
          <a:p>
            <a:endParaRPr kumimoji="1" lang="en-US" altLang="ja-JP" sz="1050" dirty="0" smtClean="0"/>
          </a:p>
          <a:p>
            <a:r>
              <a:rPr kumimoji="1" lang="ja-JP" altLang="en-US" sz="3200" dirty="0" smtClean="0"/>
              <a:t>有料サービスを利用するか？</a:t>
            </a:r>
            <a:endParaRPr kumimoji="1" lang="en-US" altLang="ja-JP" sz="3200" dirty="0" smtClean="0"/>
          </a:p>
          <a:p>
            <a:endParaRPr lang="en-US" altLang="ja-JP" sz="1050" dirty="0" smtClean="0"/>
          </a:p>
          <a:p>
            <a:r>
              <a:rPr lang="ja-JP" altLang="en-US" sz="3200" dirty="0" smtClean="0"/>
              <a:t>いくらなら利用するか？</a:t>
            </a:r>
            <a:endParaRPr kumimoji="1" lang="en-US" altLang="ja-JP" sz="32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895424" y="3754274"/>
            <a:ext cx="22445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FF0000"/>
                </a:solidFill>
              </a:rPr>
              <a:t>使いやすい</a:t>
            </a:r>
            <a:endParaRPr kumimoji="1" lang="en-US" altLang="ja-JP" sz="3200" b="1" dirty="0" smtClean="0">
              <a:solidFill>
                <a:srgbClr val="FF0000"/>
              </a:solidFill>
            </a:endParaRPr>
          </a:p>
          <a:p>
            <a:endParaRPr kumimoji="1" lang="en-US" altLang="ja-JP" sz="3200" b="1" dirty="0" smtClean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3506" y="1610530"/>
            <a:ext cx="11888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１回目２回目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２０人</a:t>
            </a:r>
            <a:r>
              <a:rPr kumimoji="1" lang="en-US" altLang="ja-JP" sz="3200" dirty="0" smtClean="0"/>
              <a:t>)</a:t>
            </a:r>
            <a:r>
              <a:rPr kumimoji="1" lang="ja-JP" altLang="en-US" sz="3200" dirty="0" smtClean="0"/>
              <a:t>インタビュー　</a:t>
            </a:r>
            <a:r>
              <a:rPr kumimoji="1" lang="en-US" altLang="ja-JP" sz="3200" u="sng" dirty="0" smtClean="0"/>
              <a:t>UI</a:t>
            </a:r>
            <a:r>
              <a:rPr lang="ja-JP" altLang="en-US" sz="3200" u="sng" dirty="0" smtClean="0"/>
              <a:t>・</a:t>
            </a:r>
            <a:r>
              <a:rPr kumimoji="1" lang="ja-JP" altLang="en-US" sz="3200" u="sng" dirty="0" smtClean="0"/>
              <a:t>操作性が悪いと指摘</a:t>
            </a:r>
            <a:endParaRPr kumimoji="1" lang="ja-JP" altLang="en-US" sz="3200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506" y="2543414"/>
            <a:ext cx="6587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改善後３回目のインタビュー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６人</a:t>
            </a:r>
            <a:r>
              <a:rPr kumimoji="1"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5" name="角丸四角形 4"/>
          <p:cNvSpPr/>
          <p:nvPr/>
        </p:nvSpPr>
        <p:spPr>
          <a:xfrm>
            <a:off x="483506" y="3544815"/>
            <a:ext cx="11118308" cy="29702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835853" y="4435733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</a:rPr>
              <a:t>８９％利用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endParaRPr lang="en-US" altLang="ja-JP" dirty="0"/>
          </a:p>
        </p:txBody>
      </p:sp>
      <p:sp>
        <p:nvSpPr>
          <p:cNvPr id="10" name="正方形/長方形 9"/>
          <p:cNvSpPr/>
          <p:nvPr/>
        </p:nvSpPr>
        <p:spPr>
          <a:xfrm>
            <a:off x="8835853" y="5129360"/>
            <a:ext cx="2447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</a:rPr>
              <a:t>５０％利用</a:t>
            </a:r>
          </a:p>
        </p:txBody>
      </p:sp>
      <p:sp>
        <p:nvSpPr>
          <p:cNvPr id="13" name="右矢印 12"/>
          <p:cNvSpPr/>
          <p:nvPr/>
        </p:nvSpPr>
        <p:spPr>
          <a:xfrm>
            <a:off x="6913142" y="3862370"/>
            <a:ext cx="1066800" cy="37915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6913142" y="4478623"/>
            <a:ext cx="1066800" cy="37915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913142" y="5160879"/>
            <a:ext cx="1066800" cy="37915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6913142" y="5826262"/>
            <a:ext cx="1066800" cy="37915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35853" y="579810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FF0000"/>
                </a:solidFill>
              </a:rPr>
              <a:t>３００円程度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6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収益方法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000" dirty="0" smtClean="0">
                <a:solidFill>
                  <a:schemeClr val="tx1"/>
                </a:solidFill>
              </a:rPr>
              <a:t>月額のサービスとする</a:t>
            </a:r>
            <a:endParaRPr kumimoji="1"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sz="4000" dirty="0" smtClean="0">
                <a:solidFill>
                  <a:schemeClr val="tx1"/>
                </a:solidFill>
              </a:rPr>
              <a:t>　無料の機能と有料の機能を分けて、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　</a:t>
            </a:r>
            <a:r>
              <a:rPr lang="ja-JP" altLang="en-US" sz="4000" dirty="0" smtClean="0">
                <a:solidFill>
                  <a:schemeClr val="tx1"/>
                </a:solidFill>
              </a:rPr>
              <a:t>有料機能を使うなら月額</a:t>
            </a:r>
            <a:r>
              <a:rPr lang="en-US" altLang="ja-JP" sz="4000" dirty="0" smtClean="0">
                <a:solidFill>
                  <a:schemeClr val="tx1"/>
                </a:solidFill>
              </a:rPr>
              <a:t>300</a:t>
            </a:r>
            <a:r>
              <a:rPr lang="ja-JP" altLang="en-US" sz="4000" dirty="0" smtClean="0">
                <a:solidFill>
                  <a:schemeClr val="tx1"/>
                </a:solidFill>
              </a:rPr>
              <a:t>円ほどで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altLang="ja-JP" sz="4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73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有料機能・無料機能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058653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166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9590" y="609599"/>
            <a:ext cx="11590986" cy="1356360"/>
          </a:xfrm>
        </p:spPr>
        <p:txBody>
          <a:bodyPr/>
          <a:lstStyle/>
          <a:p>
            <a:r>
              <a:rPr kumimoji="1" lang="ja-JP" altLang="en-US" dirty="0" smtClean="0"/>
              <a:t>ブックマークは使いづらい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18470"/>
              </p:ext>
            </p:extLst>
          </p:nvPr>
        </p:nvGraphicFramePr>
        <p:xfrm>
          <a:off x="1354348" y="1965959"/>
          <a:ext cx="9146814" cy="2991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0289406" y="4957011"/>
            <a:ext cx="1317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/>
              <a:t>etc…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000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収益予測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65160" y="1663522"/>
            <a:ext cx="716093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サービス利用８９％　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５２５万人　</a:t>
            </a:r>
            <a:r>
              <a:rPr kumimoji="1" lang="ja-JP" altLang="en-US" sz="3200" dirty="0" smtClean="0"/>
              <a:t>　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有料会員５％　 </a:t>
            </a:r>
            <a:r>
              <a:rPr lang="ja-JP" altLang="en-US" sz="3200" dirty="0" smtClean="0">
                <a:solidFill>
                  <a:srgbClr val="FF0000"/>
                </a:solidFill>
              </a:rPr>
              <a:t>２</a:t>
            </a:r>
            <a:r>
              <a:rPr lang="ja-JP" altLang="en-US" sz="3200" dirty="0">
                <a:solidFill>
                  <a:srgbClr val="FF0000"/>
                </a:solidFill>
              </a:rPr>
              <a:t>６</a:t>
            </a:r>
            <a:r>
              <a:rPr lang="ja-JP" altLang="en-US" sz="3200" dirty="0" smtClean="0">
                <a:solidFill>
                  <a:srgbClr val="FF0000"/>
                </a:solidFill>
              </a:rPr>
              <a:t>万人</a:t>
            </a:r>
            <a:r>
              <a:rPr lang="ja-JP" altLang="en-US" sz="3200" dirty="0" smtClean="0"/>
              <a:t>　</a:t>
            </a:r>
            <a:endParaRPr lang="en-US" altLang="ja-JP" sz="3200" dirty="0" smtClean="0"/>
          </a:p>
          <a:p>
            <a:endParaRPr kumimoji="1" lang="en-US" altLang="ja-JP" sz="3200" dirty="0" smtClean="0"/>
          </a:p>
          <a:p>
            <a:r>
              <a:rPr kumimoji="1" lang="ja-JP" altLang="en-US" sz="3200" dirty="0" smtClean="0"/>
              <a:t>３００円</a:t>
            </a:r>
            <a:r>
              <a:rPr kumimoji="1" lang="en-US" altLang="ja-JP" sz="3200" dirty="0" smtClean="0"/>
              <a:t>×</a:t>
            </a:r>
            <a:r>
              <a:rPr lang="ja-JP" altLang="en-US" sz="3200" dirty="0" smtClean="0"/>
              <a:t>２</a:t>
            </a:r>
            <a:r>
              <a:rPr lang="ja-JP" altLang="en-US" sz="3200" dirty="0"/>
              <a:t>６</a:t>
            </a:r>
            <a:r>
              <a:rPr kumimoji="1" lang="ja-JP" altLang="en-US" sz="3200" dirty="0" smtClean="0"/>
              <a:t>万人＝</a:t>
            </a:r>
            <a:r>
              <a:rPr lang="ja-JP" altLang="en-US" sz="3200" dirty="0" smtClean="0">
                <a:solidFill>
                  <a:srgbClr val="FF0000"/>
                </a:solidFill>
              </a:rPr>
              <a:t>７</a:t>
            </a:r>
            <a:r>
              <a:rPr lang="ja-JP" altLang="en-US" sz="3200" dirty="0">
                <a:solidFill>
                  <a:srgbClr val="FF0000"/>
                </a:solidFill>
              </a:rPr>
              <a:t>８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００万円</a:t>
            </a:r>
            <a:endParaRPr kumimoji="1"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4" name="角丸四角形吹き出し 3"/>
          <p:cNvSpPr/>
          <p:nvPr/>
        </p:nvSpPr>
        <p:spPr>
          <a:xfrm>
            <a:off x="1425047" y="4451889"/>
            <a:ext cx="9311425" cy="1207607"/>
          </a:xfrm>
          <a:prstGeom prst="wedgeRoundRectCallout">
            <a:avLst>
              <a:gd name="adj1" fmla="val -22078"/>
              <a:gd name="adj2" fmla="val -80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７</a:t>
            </a:r>
            <a:r>
              <a:rPr lang="ja-JP" altLang="en-US" sz="4000" dirty="0">
                <a:solidFill>
                  <a:schemeClr val="tx1"/>
                </a:solidFill>
              </a:rPr>
              <a:t>８</a:t>
            </a:r>
            <a:r>
              <a:rPr kumimoji="1" lang="ja-JP" altLang="en-US" sz="4000" dirty="0" smtClean="0">
                <a:solidFill>
                  <a:schemeClr val="tx1"/>
                </a:solidFill>
              </a:rPr>
              <a:t>００万円の売り上げ見込み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将来的展開と目標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927572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622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これを解決します！！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4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サービス概要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サービス機能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3000" y="1811413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目的：ブックマークを</a:t>
            </a:r>
            <a:r>
              <a:rPr lang="ja-JP" altLang="en-US" sz="4000" dirty="0"/>
              <a:t>使</a:t>
            </a:r>
            <a:r>
              <a:rPr lang="ja-JP" altLang="en-US" sz="4000" dirty="0" smtClean="0"/>
              <a:t>いやすくす</a:t>
            </a:r>
            <a:r>
              <a:rPr lang="ja-JP" altLang="en-US" sz="4000" dirty="0"/>
              <a:t>る</a:t>
            </a:r>
            <a:endParaRPr kumimoji="1" lang="ja-JP" altLang="en-US" sz="4000" dirty="0"/>
          </a:p>
        </p:txBody>
      </p:sp>
      <p:sp>
        <p:nvSpPr>
          <p:cNvPr id="4" name="円/楕円 3"/>
          <p:cNvSpPr/>
          <p:nvPr/>
        </p:nvSpPr>
        <p:spPr>
          <a:xfrm>
            <a:off x="650587" y="3167773"/>
            <a:ext cx="5188879" cy="282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/>
              <a:t>エクスプローラライクな</a:t>
            </a:r>
            <a:r>
              <a:rPr lang="en-US" altLang="ja-JP" sz="2800" b="1" dirty="0" smtClean="0"/>
              <a:t>UI</a:t>
            </a:r>
            <a:r>
              <a:rPr lang="ja-JP" altLang="en-US" sz="2800" b="1" dirty="0" smtClean="0"/>
              <a:t>で使え　</a:t>
            </a:r>
            <a:r>
              <a:rPr lang="ja-JP" altLang="en-US" sz="2800" b="1" dirty="0" smtClean="0">
                <a:solidFill>
                  <a:srgbClr val="FFFF00"/>
                </a:solidFill>
              </a:rPr>
              <a:t>ページを開ける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175512" y="3064311"/>
            <a:ext cx="5486400" cy="2923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自動でフォルダにまとめ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>
                <a:solidFill>
                  <a:srgbClr val="FFFF00"/>
                </a:solidFill>
              </a:rPr>
              <a:t>ブックマークの整理がで</a:t>
            </a:r>
            <a:r>
              <a:rPr lang="ja-JP" altLang="en-US" sz="2800" dirty="0" smtClean="0">
                <a:solidFill>
                  <a:srgbClr val="FFFF00"/>
                </a:solidFill>
              </a:rPr>
              <a:t>き</a:t>
            </a:r>
            <a:r>
              <a:rPr lang="ja-JP" altLang="en-US" sz="2800" dirty="0">
                <a:solidFill>
                  <a:srgbClr val="FFFF00"/>
                </a:solidFill>
              </a:rPr>
              <a:t>る</a:t>
            </a:r>
            <a:endParaRPr kumimoji="1" lang="ja-JP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利用するユーザ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39403" y="1790163"/>
            <a:ext cx="108542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・ブックマークが溢れ整理が追い付かなくなった人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・ブックマークを整理したいが労力の多さに躊躇する人</a:t>
            </a:r>
            <a:endParaRPr kumimoji="1" lang="ja-JP" altLang="en-US" sz="3200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1339403" y="3696238"/>
            <a:ext cx="10066534" cy="1815921"/>
          </a:xfrm>
          <a:prstGeom prst="wedgeRoundRectCallout">
            <a:avLst>
              <a:gd name="adj1" fmla="val -20303"/>
              <a:gd name="adj2" fmla="val -85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特に、よ</a:t>
            </a:r>
            <a:r>
              <a:rPr kumimoji="1" lang="ja-JP" altLang="en-US" sz="4000" dirty="0" smtClean="0"/>
              <a:t>く調べものをする</a:t>
            </a:r>
            <a:r>
              <a:rPr kumimoji="1" lang="en-US" altLang="ja-JP" sz="4000" dirty="0" smtClean="0"/>
              <a:t>IT</a:t>
            </a:r>
            <a:r>
              <a:rPr kumimoji="1" lang="ja-JP" altLang="en-US" sz="4000" dirty="0" smtClean="0"/>
              <a:t>エンジニアをコアユーザーとする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38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システム概要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801" y="1524000"/>
            <a:ext cx="9405275" cy="50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</a:t>
            </a:r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5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サービスが解決すること①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409542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3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基礎">
  <a:themeElements>
    <a:clrScheme name="オレンジ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2_基礎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2582</TotalTime>
  <Words>502</Words>
  <Application>Microsoft Office PowerPoint</Application>
  <PresentationFormat>ワイド画面</PresentationFormat>
  <Paragraphs>130</Paragraphs>
  <Slides>21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21</vt:i4>
      </vt:variant>
    </vt:vector>
  </HeadingPairs>
  <TitlesOfParts>
    <vt:vector size="28" baseType="lpstr">
      <vt:lpstr>ＭＳ ゴシック</vt:lpstr>
      <vt:lpstr>游ゴシック</vt:lpstr>
      <vt:lpstr>Corbel</vt:lpstr>
      <vt:lpstr>Wingdings</vt:lpstr>
      <vt:lpstr>基礎</vt:lpstr>
      <vt:lpstr>1_基礎</vt:lpstr>
      <vt:lpstr>2_基礎</vt:lpstr>
      <vt:lpstr>cLOUDBM ~ブックマーク整理サービス~</vt:lpstr>
      <vt:lpstr>ブックマークは使いづらい</vt:lpstr>
      <vt:lpstr>これを解決します！！</vt:lpstr>
      <vt:lpstr>サービス概要</vt:lpstr>
      <vt:lpstr>サービス機能</vt:lpstr>
      <vt:lpstr>利用するユーザ</vt:lpstr>
      <vt:lpstr>システム概要</vt:lpstr>
      <vt:lpstr>プロトタイプDemo</vt:lpstr>
      <vt:lpstr>サービスが解決すること①</vt:lpstr>
      <vt:lpstr>Before &amp; After</vt:lpstr>
      <vt:lpstr>サービスが解決すること②</vt:lpstr>
      <vt:lpstr>サービス価値調査</vt:lpstr>
      <vt:lpstr>調査方法</vt:lpstr>
      <vt:lpstr>市場調査</vt:lpstr>
      <vt:lpstr>市場調査（Googleフォーム54人）</vt:lpstr>
      <vt:lpstr>市場 </vt:lpstr>
      <vt:lpstr>インタビュー</vt:lpstr>
      <vt:lpstr>収益方法</vt:lpstr>
      <vt:lpstr>有料機能・無料機能</vt:lpstr>
      <vt:lpstr>収益予測 </vt:lpstr>
      <vt:lpstr>将来的展開と目標</vt:lpstr>
    </vt:vector>
  </TitlesOfParts>
  <Company>東京工科大学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cLOUDBM</dc:title>
  <dc:creator>上原安里奈</dc:creator>
  <cp:lastModifiedBy>後藤尚輝</cp:lastModifiedBy>
  <cp:revision>58</cp:revision>
  <dcterms:created xsi:type="dcterms:W3CDTF">2016-11-18T05:55:04Z</dcterms:created>
  <dcterms:modified xsi:type="dcterms:W3CDTF">2017-01-13T08:33:42Z</dcterms:modified>
</cp:coreProperties>
</file>