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26"/>
  </p:notesMasterIdLst>
  <p:sldIdLst>
    <p:sldId id="256" r:id="rId4"/>
    <p:sldId id="280" r:id="rId5"/>
    <p:sldId id="263" r:id="rId6"/>
    <p:sldId id="281" r:id="rId7"/>
    <p:sldId id="273" r:id="rId8"/>
    <p:sldId id="257" r:id="rId9"/>
    <p:sldId id="258" r:id="rId10"/>
    <p:sldId id="277" r:id="rId11"/>
    <p:sldId id="259" r:id="rId12"/>
    <p:sldId id="282" r:id="rId13"/>
    <p:sldId id="278" r:id="rId14"/>
    <p:sldId id="279" r:id="rId15"/>
    <p:sldId id="271" r:id="rId16"/>
    <p:sldId id="272" r:id="rId17"/>
    <p:sldId id="267" r:id="rId18"/>
    <p:sldId id="268" r:id="rId19"/>
    <p:sldId id="264" r:id="rId20"/>
    <p:sldId id="261" r:id="rId21"/>
    <p:sldId id="269" r:id="rId22"/>
    <p:sldId id="260" r:id="rId23"/>
    <p:sldId id="266" r:id="rId24"/>
    <p:sldId id="262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4" autoAdjust="0"/>
    <p:restoredTop sz="69238" autoAdjust="0"/>
  </p:normalViewPr>
  <p:slideViewPr>
    <p:cSldViewPr snapToGrid="0">
      <p:cViewPr varScale="1">
        <p:scale>
          <a:sx n="66" d="100"/>
          <a:sy n="66" d="100"/>
        </p:scale>
        <p:origin x="1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D641A-91D3-4FE3-B6D5-E7851EFC98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427B83A-08C0-4E53-ABFF-1852DD66C4AA}">
      <dgm:prSet/>
      <dgm:spPr/>
      <dgm:t>
        <a:bodyPr/>
        <a:lstStyle/>
        <a:p>
          <a:r>
            <a:rPr kumimoji="1" lang="ja-JP" altLang="en-US" dirty="0" smtClean="0"/>
            <a:t>沢山増えて整理</a:t>
          </a:r>
          <a:r>
            <a:rPr kumimoji="1" lang="en-US" altLang="ja-JP" dirty="0" smtClean="0"/>
            <a:t>(</a:t>
          </a:r>
          <a:r>
            <a:rPr kumimoji="1" lang="ja-JP" altLang="en-US" dirty="0" smtClean="0"/>
            <a:t>フォルダ分け</a:t>
          </a:r>
          <a:r>
            <a:rPr kumimoji="1" lang="en-US" altLang="ja-JP" dirty="0" smtClean="0"/>
            <a:t>)</a:t>
          </a:r>
          <a:r>
            <a:rPr kumimoji="1" lang="ja-JP" altLang="en-US" dirty="0" smtClean="0"/>
            <a:t>が追いつかない</a:t>
          </a:r>
          <a:endParaRPr kumimoji="1" lang="ja-JP" altLang="en-US" dirty="0"/>
        </a:p>
      </dgm:t>
    </dgm:pt>
    <dgm:pt modelId="{923FAAE3-53DB-4CA5-B48C-76B9E828AD02}" type="parTrans" cxnId="{6934C284-F759-4EE9-A3FC-5A5875CE34C5}">
      <dgm:prSet/>
      <dgm:spPr/>
      <dgm:t>
        <a:bodyPr/>
        <a:lstStyle/>
        <a:p>
          <a:endParaRPr kumimoji="1" lang="ja-JP" altLang="en-US"/>
        </a:p>
      </dgm:t>
    </dgm:pt>
    <dgm:pt modelId="{D775426E-E13F-4AC9-8BCF-E64E37647482}" type="sibTrans" cxnId="{6934C284-F759-4EE9-A3FC-5A5875CE34C5}">
      <dgm:prSet/>
      <dgm:spPr/>
      <dgm:t>
        <a:bodyPr/>
        <a:lstStyle/>
        <a:p>
          <a:endParaRPr kumimoji="1" lang="ja-JP" altLang="en-US"/>
        </a:p>
      </dgm:t>
    </dgm:pt>
    <dgm:pt modelId="{5CD76736-A593-47EF-A796-7ADC660E6492}">
      <dgm:prSet/>
      <dgm:spPr/>
      <dgm:t>
        <a:bodyPr/>
        <a:lstStyle/>
        <a:p>
          <a:r>
            <a:rPr kumimoji="1" lang="ja-JP" altLang="en-US" dirty="0" smtClean="0"/>
            <a:t>ブラウザの</a:t>
          </a:r>
          <a:r>
            <a:rPr kumimoji="1" lang="en-US" altLang="ja-JP" dirty="0" smtClean="0"/>
            <a:t>UI</a:t>
          </a:r>
          <a:r>
            <a:rPr kumimoji="1" lang="ja-JP" altLang="en-US" dirty="0" smtClean="0"/>
            <a:t>が使いにくい</a:t>
          </a:r>
          <a:endParaRPr kumimoji="1" lang="ja-JP" altLang="en-US" dirty="0"/>
        </a:p>
      </dgm:t>
    </dgm:pt>
    <dgm:pt modelId="{2F53B10E-6BCC-4F42-8F65-8DE6EED358DD}" type="parTrans" cxnId="{D49DD01F-E727-4A6C-A8DF-DA3B3FD1297C}">
      <dgm:prSet/>
      <dgm:spPr/>
      <dgm:t>
        <a:bodyPr/>
        <a:lstStyle/>
        <a:p>
          <a:endParaRPr kumimoji="1" lang="ja-JP" altLang="en-US"/>
        </a:p>
      </dgm:t>
    </dgm:pt>
    <dgm:pt modelId="{F17D3BCE-F046-4C11-9AEB-FAB37281F1A4}" type="sibTrans" cxnId="{D49DD01F-E727-4A6C-A8DF-DA3B3FD1297C}">
      <dgm:prSet/>
      <dgm:spPr/>
      <dgm:t>
        <a:bodyPr/>
        <a:lstStyle/>
        <a:p>
          <a:endParaRPr kumimoji="1" lang="ja-JP" altLang="en-US"/>
        </a:p>
      </dgm:t>
    </dgm:pt>
    <dgm:pt modelId="{90B70EDF-4F80-4072-BCB6-F2B198DF93F4}">
      <dgm:prSet/>
      <dgm:spPr/>
      <dgm:t>
        <a:bodyPr/>
        <a:lstStyle/>
        <a:p>
          <a:r>
            <a:rPr kumimoji="1" lang="ja-JP" altLang="en-US" dirty="0" smtClean="0"/>
            <a:t>開きたいと思ったときにすぐ開けない</a:t>
          </a:r>
          <a:endParaRPr kumimoji="1" lang="ja-JP" altLang="en-US" dirty="0"/>
        </a:p>
      </dgm:t>
    </dgm:pt>
    <dgm:pt modelId="{1F83A050-3E8E-4192-9883-17A84EF5920C}" type="parTrans" cxnId="{DEC4B22D-C4C4-4C63-A6B8-FD9590D116B6}">
      <dgm:prSet/>
      <dgm:spPr/>
      <dgm:t>
        <a:bodyPr/>
        <a:lstStyle/>
        <a:p>
          <a:endParaRPr kumimoji="1" lang="ja-JP" altLang="en-US"/>
        </a:p>
      </dgm:t>
    </dgm:pt>
    <dgm:pt modelId="{462A6FA7-5B6E-461B-AD52-12EA6ACF7198}" type="sibTrans" cxnId="{DEC4B22D-C4C4-4C63-A6B8-FD9590D116B6}">
      <dgm:prSet/>
      <dgm:spPr/>
      <dgm:t>
        <a:bodyPr/>
        <a:lstStyle/>
        <a:p>
          <a:endParaRPr kumimoji="1" lang="ja-JP" altLang="en-US"/>
        </a:p>
      </dgm:t>
    </dgm:pt>
    <dgm:pt modelId="{B8CE63D4-E62B-49D3-9BB6-AE9C2BE4B9D0}">
      <dgm:prSet/>
      <dgm:spPr/>
      <dgm:t>
        <a:bodyPr/>
        <a:lstStyle/>
        <a:p>
          <a:r>
            <a:rPr kumimoji="1" lang="ja-JP" altLang="en-US" dirty="0" smtClean="0"/>
            <a:t>別ブラウザ、別</a:t>
          </a:r>
          <a:r>
            <a:rPr kumimoji="1" lang="en-US" altLang="ja-JP" dirty="0" smtClean="0"/>
            <a:t>PC</a:t>
          </a:r>
          <a:r>
            <a:rPr kumimoji="1" lang="ja-JP" altLang="en-US" dirty="0" smtClean="0"/>
            <a:t>との同期</a:t>
          </a:r>
          <a:endParaRPr kumimoji="1" lang="ja-JP" altLang="en-US" dirty="0"/>
        </a:p>
      </dgm:t>
    </dgm:pt>
    <dgm:pt modelId="{3DDCF432-5359-4B58-9222-0B46025C5A61}" type="parTrans" cxnId="{C4B3D551-6F85-4EC3-BBE0-B6BEE41718D7}">
      <dgm:prSet/>
      <dgm:spPr/>
      <dgm:t>
        <a:bodyPr/>
        <a:lstStyle/>
        <a:p>
          <a:endParaRPr kumimoji="1" lang="ja-JP" altLang="en-US"/>
        </a:p>
      </dgm:t>
    </dgm:pt>
    <dgm:pt modelId="{5744C9B7-B765-421D-A763-2FB2BC33F199}" type="sibTrans" cxnId="{C4B3D551-6F85-4EC3-BBE0-B6BEE41718D7}">
      <dgm:prSet/>
      <dgm:spPr/>
      <dgm:t>
        <a:bodyPr/>
        <a:lstStyle/>
        <a:p>
          <a:endParaRPr kumimoji="1" lang="ja-JP" altLang="en-US"/>
        </a:p>
      </dgm:t>
    </dgm:pt>
    <dgm:pt modelId="{9AC13300-04C4-48C2-B96D-A7908533F003}" type="pres">
      <dgm:prSet presAssocID="{C0FD641A-91D3-4FE3-B6D5-E7851EFC98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B8F465FE-9EA8-4DEB-9406-E1941DCF5FEB}" type="pres">
      <dgm:prSet presAssocID="{5427B83A-08C0-4E53-ABFF-1852DD66C4AA}" presName="parentText" presStyleLbl="node1" presStyleIdx="0" presStyleCnt="4" custLinFactY="-22708" custLinFactNeighborX="189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D25A39E-ACF6-433E-BC26-02E3B7817ABA}" type="pres">
      <dgm:prSet presAssocID="{D775426E-E13F-4AC9-8BCF-E64E37647482}" presName="spacer" presStyleCnt="0"/>
      <dgm:spPr/>
    </dgm:pt>
    <dgm:pt modelId="{68C440DA-0457-430A-99B2-7CA80175F913}" type="pres">
      <dgm:prSet presAssocID="{5CD76736-A593-47EF-A796-7ADC660E649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0C8A489-D2A5-4924-9944-20B5729E41A3}" type="pres">
      <dgm:prSet presAssocID="{F17D3BCE-F046-4C11-9AEB-FAB37281F1A4}" presName="spacer" presStyleCnt="0"/>
      <dgm:spPr/>
    </dgm:pt>
    <dgm:pt modelId="{5126A40B-0C47-459B-B06B-E225CC90B90B}" type="pres">
      <dgm:prSet presAssocID="{90B70EDF-4F80-4072-BCB6-F2B198DF93F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BCED2FA-3E58-4834-B289-4D3FBAF788D6}" type="pres">
      <dgm:prSet presAssocID="{462A6FA7-5B6E-461B-AD52-12EA6ACF7198}" presName="spacer" presStyleCnt="0"/>
      <dgm:spPr/>
    </dgm:pt>
    <dgm:pt modelId="{C7C8B005-F1D9-47EC-B535-9BD5DF344A5D}" type="pres">
      <dgm:prSet presAssocID="{B8CE63D4-E62B-49D3-9BB6-AE9C2BE4B9D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3FBE2851-FF68-47CC-A581-F089012B1A96}" type="presOf" srcId="{90B70EDF-4F80-4072-BCB6-F2B198DF93F4}" destId="{5126A40B-0C47-459B-B06B-E225CC90B90B}" srcOrd="0" destOrd="0" presId="urn:microsoft.com/office/officeart/2005/8/layout/vList2"/>
    <dgm:cxn modelId="{7CAE25CE-AD51-400E-8D6C-8674A8775520}" type="presOf" srcId="{C0FD641A-91D3-4FE3-B6D5-E7851EFC98F3}" destId="{9AC13300-04C4-48C2-B96D-A7908533F003}" srcOrd="0" destOrd="0" presId="urn:microsoft.com/office/officeart/2005/8/layout/vList2"/>
    <dgm:cxn modelId="{6934C284-F759-4EE9-A3FC-5A5875CE34C5}" srcId="{C0FD641A-91D3-4FE3-B6D5-E7851EFC98F3}" destId="{5427B83A-08C0-4E53-ABFF-1852DD66C4AA}" srcOrd="0" destOrd="0" parTransId="{923FAAE3-53DB-4CA5-B48C-76B9E828AD02}" sibTransId="{D775426E-E13F-4AC9-8BCF-E64E37647482}"/>
    <dgm:cxn modelId="{C4B3D551-6F85-4EC3-BBE0-B6BEE41718D7}" srcId="{C0FD641A-91D3-4FE3-B6D5-E7851EFC98F3}" destId="{B8CE63D4-E62B-49D3-9BB6-AE9C2BE4B9D0}" srcOrd="3" destOrd="0" parTransId="{3DDCF432-5359-4B58-9222-0B46025C5A61}" sibTransId="{5744C9B7-B765-421D-A763-2FB2BC33F199}"/>
    <dgm:cxn modelId="{D49DD01F-E727-4A6C-A8DF-DA3B3FD1297C}" srcId="{C0FD641A-91D3-4FE3-B6D5-E7851EFC98F3}" destId="{5CD76736-A593-47EF-A796-7ADC660E6492}" srcOrd="1" destOrd="0" parTransId="{2F53B10E-6BCC-4F42-8F65-8DE6EED358DD}" sibTransId="{F17D3BCE-F046-4C11-9AEB-FAB37281F1A4}"/>
    <dgm:cxn modelId="{8BC3D78F-5C2F-41B8-9139-55DEC2A6ED0D}" type="presOf" srcId="{5CD76736-A593-47EF-A796-7ADC660E6492}" destId="{68C440DA-0457-430A-99B2-7CA80175F913}" srcOrd="0" destOrd="0" presId="urn:microsoft.com/office/officeart/2005/8/layout/vList2"/>
    <dgm:cxn modelId="{DEC4B22D-C4C4-4C63-A6B8-FD9590D116B6}" srcId="{C0FD641A-91D3-4FE3-B6D5-E7851EFC98F3}" destId="{90B70EDF-4F80-4072-BCB6-F2B198DF93F4}" srcOrd="2" destOrd="0" parTransId="{1F83A050-3E8E-4192-9883-17A84EF5920C}" sibTransId="{462A6FA7-5B6E-461B-AD52-12EA6ACF7198}"/>
    <dgm:cxn modelId="{66D07425-23F9-44E9-BFFB-B67CCEC5D95B}" type="presOf" srcId="{B8CE63D4-E62B-49D3-9BB6-AE9C2BE4B9D0}" destId="{C7C8B005-F1D9-47EC-B535-9BD5DF344A5D}" srcOrd="0" destOrd="0" presId="urn:microsoft.com/office/officeart/2005/8/layout/vList2"/>
    <dgm:cxn modelId="{E88E0A5E-FCB4-44B3-B974-9243B78619DE}" type="presOf" srcId="{5427B83A-08C0-4E53-ABFF-1852DD66C4AA}" destId="{B8F465FE-9EA8-4DEB-9406-E1941DCF5FEB}" srcOrd="0" destOrd="0" presId="urn:microsoft.com/office/officeart/2005/8/layout/vList2"/>
    <dgm:cxn modelId="{E63D747D-D46E-4613-941D-1D098B534586}" type="presParOf" srcId="{9AC13300-04C4-48C2-B96D-A7908533F003}" destId="{B8F465FE-9EA8-4DEB-9406-E1941DCF5FEB}" srcOrd="0" destOrd="0" presId="urn:microsoft.com/office/officeart/2005/8/layout/vList2"/>
    <dgm:cxn modelId="{5E3B6EE6-351F-408C-A214-1A5573991645}" type="presParOf" srcId="{9AC13300-04C4-48C2-B96D-A7908533F003}" destId="{CD25A39E-ACF6-433E-BC26-02E3B7817ABA}" srcOrd="1" destOrd="0" presId="urn:microsoft.com/office/officeart/2005/8/layout/vList2"/>
    <dgm:cxn modelId="{4D520AB0-A895-4C70-88E6-0CF632021B75}" type="presParOf" srcId="{9AC13300-04C4-48C2-B96D-A7908533F003}" destId="{68C440DA-0457-430A-99B2-7CA80175F913}" srcOrd="2" destOrd="0" presId="urn:microsoft.com/office/officeart/2005/8/layout/vList2"/>
    <dgm:cxn modelId="{B87772F0-35FD-48CF-B995-3B8BB35E01C2}" type="presParOf" srcId="{9AC13300-04C4-48C2-B96D-A7908533F003}" destId="{20C8A489-D2A5-4924-9944-20B5729E41A3}" srcOrd="3" destOrd="0" presId="urn:microsoft.com/office/officeart/2005/8/layout/vList2"/>
    <dgm:cxn modelId="{3D951FB9-A418-4C9E-AEE9-4A062C73D519}" type="presParOf" srcId="{9AC13300-04C4-48C2-B96D-A7908533F003}" destId="{5126A40B-0C47-459B-B06B-E225CC90B90B}" srcOrd="4" destOrd="0" presId="urn:microsoft.com/office/officeart/2005/8/layout/vList2"/>
    <dgm:cxn modelId="{006EDCF1-110E-4A34-9831-94C844CD97EC}" type="presParOf" srcId="{9AC13300-04C4-48C2-B96D-A7908533F003}" destId="{EBCED2FA-3E58-4834-B289-4D3FBAF788D6}" srcOrd="5" destOrd="0" presId="urn:microsoft.com/office/officeart/2005/8/layout/vList2"/>
    <dgm:cxn modelId="{560EA734-0A03-4D4F-B3A0-A819089ECB64}" type="presParOf" srcId="{9AC13300-04C4-48C2-B96D-A7908533F003}" destId="{C7C8B005-F1D9-47EC-B535-9BD5DF344A5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FCA6E2-7547-49F4-909F-2F5E3EE3E36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C804726-8A5C-46BC-B73B-27FBE5311340}">
      <dgm:prSet/>
      <dgm:spPr/>
      <dgm:t>
        <a:bodyPr/>
        <a:lstStyle/>
        <a:p>
          <a:pPr rtl="0"/>
          <a:r>
            <a:rPr kumimoji="1" lang="ja-JP" altLang="en-US" dirty="0" smtClean="0"/>
            <a:t>ブラウザ</a:t>
          </a:r>
          <a:r>
            <a:rPr kumimoji="1" lang="ja-JP" dirty="0" smtClean="0"/>
            <a:t>アドオンをインストール</a:t>
          </a:r>
          <a:endParaRPr lang="ja-JP" dirty="0"/>
        </a:p>
      </dgm:t>
    </dgm:pt>
    <dgm:pt modelId="{4DC068CE-D0FC-41A5-A0E3-4F90C8741F14}" type="parTrans" cxnId="{D14E39A7-D035-4307-AA47-42ED7FD4B6F5}">
      <dgm:prSet/>
      <dgm:spPr/>
      <dgm:t>
        <a:bodyPr/>
        <a:lstStyle/>
        <a:p>
          <a:endParaRPr kumimoji="1" lang="ja-JP" altLang="en-US"/>
        </a:p>
      </dgm:t>
    </dgm:pt>
    <dgm:pt modelId="{BDBC055D-8C87-4FC1-BE3C-3F2910FF3C88}" type="sibTrans" cxnId="{D14E39A7-D035-4307-AA47-42ED7FD4B6F5}">
      <dgm:prSet/>
      <dgm:spPr/>
      <dgm:t>
        <a:bodyPr/>
        <a:lstStyle/>
        <a:p>
          <a:endParaRPr kumimoji="1" lang="ja-JP" altLang="en-US"/>
        </a:p>
      </dgm:t>
    </dgm:pt>
    <dgm:pt modelId="{2D30289A-0CA4-4F7A-A80E-F4E46D625A99}">
      <dgm:prSet/>
      <dgm:spPr/>
      <dgm:t>
        <a:bodyPr/>
        <a:lstStyle/>
        <a:p>
          <a:pPr rtl="0"/>
          <a:r>
            <a:rPr kumimoji="1" lang="ja-JP" smtClean="0"/>
            <a:t>ブラウザブックマークがクラウドで同期</a:t>
          </a:r>
          <a:endParaRPr lang="ja-JP"/>
        </a:p>
      </dgm:t>
    </dgm:pt>
    <dgm:pt modelId="{17A8F55A-4BB8-47B4-B7D8-6C0473ED6BB9}" type="parTrans" cxnId="{1C0ABC70-98FD-4CCE-AA88-A888306A433B}">
      <dgm:prSet/>
      <dgm:spPr/>
      <dgm:t>
        <a:bodyPr/>
        <a:lstStyle/>
        <a:p>
          <a:endParaRPr kumimoji="1" lang="ja-JP" altLang="en-US"/>
        </a:p>
      </dgm:t>
    </dgm:pt>
    <dgm:pt modelId="{88035FA9-8D9A-4609-91CB-BEE8702CA351}" type="sibTrans" cxnId="{1C0ABC70-98FD-4CCE-AA88-A888306A433B}">
      <dgm:prSet/>
      <dgm:spPr/>
      <dgm:t>
        <a:bodyPr/>
        <a:lstStyle/>
        <a:p>
          <a:endParaRPr kumimoji="1" lang="ja-JP" altLang="en-US"/>
        </a:p>
      </dgm:t>
    </dgm:pt>
    <dgm:pt modelId="{3A287A07-6E34-4A62-A785-C564C457E90A}">
      <dgm:prSet/>
      <dgm:spPr/>
      <dgm:t>
        <a:bodyPr/>
        <a:lstStyle/>
        <a:p>
          <a:pPr rtl="0"/>
          <a:r>
            <a:rPr kumimoji="1" lang="ja-JP" b="1" dirty="0" smtClean="0">
              <a:solidFill>
                <a:srgbClr val="FFFF00"/>
              </a:solidFill>
            </a:rPr>
            <a:t>エクスプローラライクな</a:t>
          </a:r>
          <a:r>
            <a:rPr kumimoji="1" lang="en-US" b="1" dirty="0" smtClean="0">
              <a:solidFill>
                <a:srgbClr val="FFFF00"/>
              </a:solidFill>
            </a:rPr>
            <a:t>UI</a:t>
          </a:r>
          <a:r>
            <a:rPr kumimoji="1" lang="ja-JP" b="1" dirty="0" smtClean="0">
              <a:solidFill>
                <a:srgbClr val="FFFF00"/>
              </a:solidFill>
            </a:rPr>
            <a:t>経由でブックマークを</a:t>
          </a:r>
          <a:r>
            <a:rPr kumimoji="1" lang="ja-JP" altLang="en-US" b="1" dirty="0" smtClean="0">
              <a:solidFill>
                <a:srgbClr val="FFFF00"/>
              </a:solidFill>
            </a:rPr>
            <a:t>利用</a:t>
          </a:r>
          <a:r>
            <a:rPr kumimoji="1" lang="ja-JP" b="1" dirty="0" smtClean="0">
              <a:solidFill>
                <a:srgbClr val="FFFF00"/>
              </a:solidFill>
            </a:rPr>
            <a:t>・整理出来る</a:t>
          </a:r>
          <a:r>
            <a:rPr kumimoji="1" lang="ja-JP" altLang="en-US" b="1" dirty="0" smtClean="0">
              <a:solidFill>
                <a:srgbClr val="FFFF00"/>
              </a:solidFill>
            </a:rPr>
            <a:t>（</a:t>
          </a:r>
          <a:r>
            <a:rPr kumimoji="1" lang="en-US" altLang="ja-JP" b="1" dirty="0" smtClean="0">
              <a:solidFill>
                <a:srgbClr val="FFFF00"/>
              </a:solidFill>
            </a:rPr>
            <a:t>DEMO</a:t>
          </a:r>
          <a:r>
            <a:rPr kumimoji="1" lang="ja-JP" altLang="en-US" b="1" dirty="0" smtClean="0">
              <a:solidFill>
                <a:srgbClr val="FFFF00"/>
              </a:solidFill>
            </a:rPr>
            <a:t>）</a:t>
          </a:r>
          <a:endParaRPr lang="ja-JP" b="1" dirty="0">
            <a:solidFill>
              <a:srgbClr val="FFFF00"/>
            </a:solidFill>
          </a:endParaRPr>
        </a:p>
      </dgm:t>
    </dgm:pt>
    <dgm:pt modelId="{21C547E4-1361-457F-95FC-722A5AC905CD}" type="parTrans" cxnId="{95A8E366-CD4D-42B5-BDE1-8A366AADD603}">
      <dgm:prSet/>
      <dgm:spPr/>
      <dgm:t>
        <a:bodyPr/>
        <a:lstStyle/>
        <a:p>
          <a:endParaRPr kumimoji="1" lang="ja-JP" altLang="en-US"/>
        </a:p>
      </dgm:t>
    </dgm:pt>
    <dgm:pt modelId="{8FE5649E-9561-4453-B2DF-4FC346407FAC}" type="sibTrans" cxnId="{95A8E366-CD4D-42B5-BDE1-8A366AADD603}">
      <dgm:prSet/>
      <dgm:spPr/>
      <dgm:t>
        <a:bodyPr/>
        <a:lstStyle/>
        <a:p>
          <a:endParaRPr kumimoji="1" lang="ja-JP" altLang="en-US"/>
        </a:p>
      </dgm:t>
    </dgm:pt>
    <dgm:pt modelId="{BD769C95-93B3-4FB8-B820-87E5327DF39B}" type="pres">
      <dgm:prSet presAssocID="{39FCA6E2-7547-49F4-909F-2F5E3EE3E36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3443FCB-648A-4903-8AA6-5743B83B40EB}" type="pres">
      <dgm:prSet presAssocID="{39FCA6E2-7547-49F4-909F-2F5E3EE3E36F}" presName="dummyMaxCanvas" presStyleCnt="0">
        <dgm:presLayoutVars/>
      </dgm:prSet>
      <dgm:spPr/>
    </dgm:pt>
    <dgm:pt modelId="{35E0238C-1308-4E51-AEA7-0FD33CC9B662}" type="pres">
      <dgm:prSet presAssocID="{39FCA6E2-7547-49F4-909F-2F5E3EE3E36F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C292C60-F218-493F-8834-2C762F0D6E82}" type="pres">
      <dgm:prSet presAssocID="{39FCA6E2-7547-49F4-909F-2F5E3EE3E36F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552A772-FEA8-42C8-A872-3437DDD0B8A8}" type="pres">
      <dgm:prSet presAssocID="{39FCA6E2-7547-49F4-909F-2F5E3EE3E36F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29E414D-730E-4498-99D9-5590B4CF430D}" type="pres">
      <dgm:prSet presAssocID="{39FCA6E2-7547-49F4-909F-2F5E3EE3E36F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6989D77-8A36-4BB3-BFBB-9EB0678AEF90}" type="pres">
      <dgm:prSet presAssocID="{39FCA6E2-7547-49F4-909F-2F5E3EE3E36F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4AA9191-6C0A-4FAB-8EA5-8C6713EF2DC2}" type="pres">
      <dgm:prSet presAssocID="{39FCA6E2-7547-49F4-909F-2F5E3EE3E36F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715A084-8E83-4265-9B05-46B5DB4321B1}" type="pres">
      <dgm:prSet presAssocID="{39FCA6E2-7547-49F4-909F-2F5E3EE3E36F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247B634-67CF-4FAC-B8AF-D6644390F86B}" type="pres">
      <dgm:prSet presAssocID="{39FCA6E2-7547-49F4-909F-2F5E3EE3E36F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E9A77F77-9D9A-4B1A-BC02-3CE4AEB8467D}" type="presOf" srcId="{2C804726-8A5C-46BC-B73B-27FBE5311340}" destId="{D4AA9191-6C0A-4FAB-8EA5-8C6713EF2DC2}" srcOrd="1" destOrd="0" presId="urn:microsoft.com/office/officeart/2005/8/layout/vProcess5"/>
    <dgm:cxn modelId="{C6E36746-CD0B-440E-8DBF-39C2199CB17A}" type="presOf" srcId="{88035FA9-8D9A-4609-91CB-BEE8702CA351}" destId="{96989D77-8A36-4BB3-BFBB-9EB0678AEF90}" srcOrd="0" destOrd="0" presId="urn:microsoft.com/office/officeart/2005/8/layout/vProcess5"/>
    <dgm:cxn modelId="{48C46C91-23DC-43DF-97FD-44DAB42F32CA}" type="presOf" srcId="{3A287A07-6E34-4A62-A785-C564C457E90A}" destId="{4552A772-FEA8-42C8-A872-3437DDD0B8A8}" srcOrd="0" destOrd="0" presId="urn:microsoft.com/office/officeart/2005/8/layout/vProcess5"/>
    <dgm:cxn modelId="{AB3F7D5E-AE73-4B70-BC94-DBBABCF510C6}" type="presOf" srcId="{39FCA6E2-7547-49F4-909F-2F5E3EE3E36F}" destId="{BD769C95-93B3-4FB8-B820-87E5327DF39B}" srcOrd="0" destOrd="0" presId="urn:microsoft.com/office/officeart/2005/8/layout/vProcess5"/>
    <dgm:cxn modelId="{BAAE8889-E6E3-45A5-A56A-01B0E8987F4D}" type="presOf" srcId="{2C804726-8A5C-46BC-B73B-27FBE5311340}" destId="{35E0238C-1308-4E51-AEA7-0FD33CC9B662}" srcOrd="0" destOrd="0" presId="urn:microsoft.com/office/officeart/2005/8/layout/vProcess5"/>
    <dgm:cxn modelId="{1C0ABC70-98FD-4CCE-AA88-A888306A433B}" srcId="{39FCA6E2-7547-49F4-909F-2F5E3EE3E36F}" destId="{2D30289A-0CA4-4F7A-A80E-F4E46D625A99}" srcOrd="1" destOrd="0" parTransId="{17A8F55A-4BB8-47B4-B7D8-6C0473ED6BB9}" sibTransId="{88035FA9-8D9A-4609-91CB-BEE8702CA351}"/>
    <dgm:cxn modelId="{0625F776-E3B5-43C3-8809-4F1980054014}" type="presOf" srcId="{2D30289A-0CA4-4F7A-A80E-F4E46D625A99}" destId="{3715A084-8E83-4265-9B05-46B5DB4321B1}" srcOrd="1" destOrd="0" presId="urn:microsoft.com/office/officeart/2005/8/layout/vProcess5"/>
    <dgm:cxn modelId="{5D522B8D-C49A-413A-8684-5A1708B5CAE1}" type="presOf" srcId="{BDBC055D-8C87-4FC1-BE3C-3F2910FF3C88}" destId="{329E414D-730E-4498-99D9-5590B4CF430D}" srcOrd="0" destOrd="0" presId="urn:microsoft.com/office/officeart/2005/8/layout/vProcess5"/>
    <dgm:cxn modelId="{D14E39A7-D035-4307-AA47-42ED7FD4B6F5}" srcId="{39FCA6E2-7547-49F4-909F-2F5E3EE3E36F}" destId="{2C804726-8A5C-46BC-B73B-27FBE5311340}" srcOrd="0" destOrd="0" parTransId="{4DC068CE-D0FC-41A5-A0E3-4F90C8741F14}" sibTransId="{BDBC055D-8C87-4FC1-BE3C-3F2910FF3C88}"/>
    <dgm:cxn modelId="{CF9583BF-1890-46B3-993A-E8589879EEC6}" type="presOf" srcId="{2D30289A-0CA4-4F7A-A80E-F4E46D625A99}" destId="{BC292C60-F218-493F-8834-2C762F0D6E82}" srcOrd="0" destOrd="0" presId="urn:microsoft.com/office/officeart/2005/8/layout/vProcess5"/>
    <dgm:cxn modelId="{95A8E366-CD4D-42B5-BDE1-8A366AADD603}" srcId="{39FCA6E2-7547-49F4-909F-2F5E3EE3E36F}" destId="{3A287A07-6E34-4A62-A785-C564C457E90A}" srcOrd="2" destOrd="0" parTransId="{21C547E4-1361-457F-95FC-722A5AC905CD}" sibTransId="{8FE5649E-9561-4453-B2DF-4FC346407FAC}"/>
    <dgm:cxn modelId="{0BC072E2-63EC-477A-B760-D6D0F7522521}" type="presOf" srcId="{3A287A07-6E34-4A62-A785-C564C457E90A}" destId="{F247B634-67CF-4FAC-B8AF-D6644390F86B}" srcOrd="1" destOrd="0" presId="urn:microsoft.com/office/officeart/2005/8/layout/vProcess5"/>
    <dgm:cxn modelId="{EE00B616-8DA6-462A-86C5-374824CA83CA}" type="presParOf" srcId="{BD769C95-93B3-4FB8-B820-87E5327DF39B}" destId="{E3443FCB-648A-4903-8AA6-5743B83B40EB}" srcOrd="0" destOrd="0" presId="urn:microsoft.com/office/officeart/2005/8/layout/vProcess5"/>
    <dgm:cxn modelId="{CF11C984-214B-42CA-99A6-5233FF0C2D8A}" type="presParOf" srcId="{BD769C95-93B3-4FB8-B820-87E5327DF39B}" destId="{35E0238C-1308-4E51-AEA7-0FD33CC9B662}" srcOrd="1" destOrd="0" presId="urn:microsoft.com/office/officeart/2005/8/layout/vProcess5"/>
    <dgm:cxn modelId="{C0745899-3B34-4C0C-9D70-22B1A39A9594}" type="presParOf" srcId="{BD769C95-93B3-4FB8-B820-87E5327DF39B}" destId="{BC292C60-F218-493F-8834-2C762F0D6E82}" srcOrd="2" destOrd="0" presId="urn:microsoft.com/office/officeart/2005/8/layout/vProcess5"/>
    <dgm:cxn modelId="{DFCBD50E-3F71-4148-A22C-A7B8350AEF32}" type="presParOf" srcId="{BD769C95-93B3-4FB8-B820-87E5327DF39B}" destId="{4552A772-FEA8-42C8-A872-3437DDD0B8A8}" srcOrd="3" destOrd="0" presId="urn:microsoft.com/office/officeart/2005/8/layout/vProcess5"/>
    <dgm:cxn modelId="{852D2ECB-1021-4204-83D6-72929B790771}" type="presParOf" srcId="{BD769C95-93B3-4FB8-B820-87E5327DF39B}" destId="{329E414D-730E-4498-99D9-5590B4CF430D}" srcOrd="4" destOrd="0" presId="urn:microsoft.com/office/officeart/2005/8/layout/vProcess5"/>
    <dgm:cxn modelId="{F408BFEC-73F8-4345-AEE4-5DF1AAFB6080}" type="presParOf" srcId="{BD769C95-93B3-4FB8-B820-87E5327DF39B}" destId="{96989D77-8A36-4BB3-BFBB-9EB0678AEF90}" srcOrd="5" destOrd="0" presId="urn:microsoft.com/office/officeart/2005/8/layout/vProcess5"/>
    <dgm:cxn modelId="{0A0014FE-32A3-4152-AE95-47CD9A6A15DB}" type="presParOf" srcId="{BD769C95-93B3-4FB8-B820-87E5327DF39B}" destId="{D4AA9191-6C0A-4FAB-8EA5-8C6713EF2DC2}" srcOrd="6" destOrd="0" presId="urn:microsoft.com/office/officeart/2005/8/layout/vProcess5"/>
    <dgm:cxn modelId="{676315E7-BB6B-44B4-B7CA-60CA97B6FF12}" type="presParOf" srcId="{BD769C95-93B3-4FB8-B820-87E5327DF39B}" destId="{3715A084-8E83-4265-9B05-46B5DB4321B1}" srcOrd="7" destOrd="0" presId="urn:microsoft.com/office/officeart/2005/8/layout/vProcess5"/>
    <dgm:cxn modelId="{5F1D72B4-6540-4BE5-939F-7CE724B574AC}" type="presParOf" srcId="{BD769C95-93B3-4FB8-B820-87E5327DF39B}" destId="{F247B634-67CF-4FAC-B8AF-D6644390F86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0C0EF1-A18C-4BCB-9586-E54670530B4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kumimoji="1" lang="ja-JP" altLang="en-US"/>
        </a:p>
      </dgm:t>
    </dgm:pt>
    <dgm:pt modelId="{A131E61D-6774-43E2-B82E-6BC216A94CCA}">
      <dgm:prSet/>
      <dgm:spPr/>
      <dgm:t>
        <a:bodyPr/>
        <a:lstStyle/>
        <a:p>
          <a:pPr rtl="0"/>
          <a:r>
            <a:rPr kumimoji="1" lang="ja-JP" dirty="0" smtClean="0"/>
            <a:t>ブラウザのデフォルトのブックマーク</a:t>
          </a:r>
          <a:r>
            <a:rPr kumimoji="1" lang="en-US" dirty="0" smtClean="0"/>
            <a:t>UI</a:t>
          </a:r>
          <a:r>
            <a:rPr kumimoji="1" lang="ja-JP" dirty="0" smtClean="0"/>
            <a:t>の不便さ</a:t>
          </a:r>
          <a:endParaRPr lang="ja-JP" dirty="0"/>
        </a:p>
      </dgm:t>
    </dgm:pt>
    <dgm:pt modelId="{35291913-CBC6-485E-AFA8-546368F74997}" type="parTrans" cxnId="{BD24882F-964B-4FB9-9461-AA742DE39CA3}">
      <dgm:prSet/>
      <dgm:spPr/>
      <dgm:t>
        <a:bodyPr/>
        <a:lstStyle/>
        <a:p>
          <a:endParaRPr kumimoji="1" lang="ja-JP" altLang="en-US"/>
        </a:p>
      </dgm:t>
    </dgm:pt>
    <dgm:pt modelId="{33B5ACE7-F6F7-432E-8D39-F2D736635E0D}" type="sibTrans" cxnId="{BD24882F-964B-4FB9-9461-AA742DE39CA3}">
      <dgm:prSet/>
      <dgm:spPr/>
      <dgm:t>
        <a:bodyPr/>
        <a:lstStyle/>
        <a:p>
          <a:endParaRPr kumimoji="1" lang="ja-JP" altLang="en-US"/>
        </a:p>
      </dgm:t>
    </dgm:pt>
    <dgm:pt modelId="{0A89B006-5D91-4B7C-8E2C-C8C7B333DBBB}">
      <dgm:prSet/>
      <dgm:spPr/>
      <dgm:t>
        <a:bodyPr/>
        <a:lstStyle/>
        <a:p>
          <a:pPr rtl="0"/>
          <a:r>
            <a:rPr kumimoji="1" lang="ja-JP" dirty="0" smtClean="0"/>
            <a:t>エクスプローラライクな</a:t>
          </a:r>
          <a:r>
            <a:rPr kumimoji="1" lang="en-US" dirty="0" smtClean="0"/>
            <a:t>UI</a:t>
          </a:r>
          <a:r>
            <a:rPr kumimoji="1" lang="ja-JP" dirty="0" smtClean="0"/>
            <a:t>を実現し、クロスプラットフォームで利用可能でより使いやすいブックマーク！！</a:t>
          </a:r>
          <a:endParaRPr lang="ja-JP" dirty="0"/>
        </a:p>
      </dgm:t>
    </dgm:pt>
    <dgm:pt modelId="{78B3393B-8F9C-47BE-BC3D-EF67C077C30A}" type="parTrans" cxnId="{BCDFE650-E7C5-4A24-86B5-B4EAE7B2507F}">
      <dgm:prSet/>
      <dgm:spPr/>
      <dgm:t>
        <a:bodyPr/>
        <a:lstStyle/>
        <a:p>
          <a:endParaRPr kumimoji="1" lang="ja-JP" altLang="en-US"/>
        </a:p>
      </dgm:t>
    </dgm:pt>
    <dgm:pt modelId="{9EF0C186-0A7E-4640-B518-833ECF0D5875}" type="sibTrans" cxnId="{BCDFE650-E7C5-4A24-86B5-B4EAE7B2507F}">
      <dgm:prSet/>
      <dgm:spPr/>
      <dgm:t>
        <a:bodyPr/>
        <a:lstStyle/>
        <a:p>
          <a:endParaRPr kumimoji="1" lang="ja-JP" altLang="en-US"/>
        </a:p>
      </dgm:t>
    </dgm:pt>
    <dgm:pt modelId="{CB5DBCF7-D09A-4D73-95F9-46EA8642C9D3}" type="pres">
      <dgm:prSet presAssocID="{2E0C0EF1-A18C-4BCB-9586-E54670530B4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BDF3096-C966-4D72-B3C0-713B080EA03E}" type="pres">
      <dgm:prSet presAssocID="{2E0C0EF1-A18C-4BCB-9586-E54670530B43}" presName="dummyMaxCanvas" presStyleCnt="0">
        <dgm:presLayoutVars/>
      </dgm:prSet>
      <dgm:spPr/>
    </dgm:pt>
    <dgm:pt modelId="{195A69B2-58D0-4C61-BD66-E3EA79A93A5B}" type="pres">
      <dgm:prSet presAssocID="{2E0C0EF1-A18C-4BCB-9586-E54670530B43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94AA7E0-84D6-4D54-B826-FF2DAF0ACA17}" type="pres">
      <dgm:prSet presAssocID="{2E0C0EF1-A18C-4BCB-9586-E54670530B43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A7C3F48-5D68-465E-B7F8-108E269D10CA}" type="pres">
      <dgm:prSet presAssocID="{2E0C0EF1-A18C-4BCB-9586-E54670530B43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26E140E-8656-4E5C-B7A1-85367210FDAB}" type="pres">
      <dgm:prSet presAssocID="{2E0C0EF1-A18C-4BCB-9586-E54670530B43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0A8D21F-093F-4AAC-9C86-A56DA2415859}" type="pres">
      <dgm:prSet presAssocID="{2E0C0EF1-A18C-4BCB-9586-E54670530B43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CDFE650-E7C5-4A24-86B5-B4EAE7B2507F}" srcId="{2E0C0EF1-A18C-4BCB-9586-E54670530B43}" destId="{0A89B006-5D91-4B7C-8E2C-C8C7B333DBBB}" srcOrd="1" destOrd="0" parTransId="{78B3393B-8F9C-47BE-BC3D-EF67C077C30A}" sibTransId="{9EF0C186-0A7E-4640-B518-833ECF0D5875}"/>
    <dgm:cxn modelId="{EE4603CC-EF3B-4FEB-8CB6-C5CA54B79445}" type="presOf" srcId="{A131E61D-6774-43E2-B82E-6BC216A94CCA}" destId="{195A69B2-58D0-4C61-BD66-E3EA79A93A5B}" srcOrd="0" destOrd="0" presId="urn:microsoft.com/office/officeart/2005/8/layout/vProcess5"/>
    <dgm:cxn modelId="{E92569FF-2FDF-4BCC-89D6-6CB178F1EE2B}" type="presOf" srcId="{0A89B006-5D91-4B7C-8E2C-C8C7B333DBBB}" destId="{00A8D21F-093F-4AAC-9C86-A56DA2415859}" srcOrd="1" destOrd="0" presId="urn:microsoft.com/office/officeart/2005/8/layout/vProcess5"/>
    <dgm:cxn modelId="{53AB5856-E531-491C-B75D-7666BBDF0A18}" type="presOf" srcId="{33B5ACE7-F6F7-432E-8D39-F2D736635E0D}" destId="{BA7C3F48-5D68-465E-B7F8-108E269D10CA}" srcOrd="0" destOrd="0" presId="urn:microsoft.com/office/officeart/2005/8/layout/vProcess5"/>
    <dgm:cxn modelId="{95540352-75F3-4A24-975D-4EF39F9154CB}" type="presOf" srcId="{A131E61D-6774-43E2-B82E-6BC216A94CCA}" destId="{026E140E-8656-4E5C-B7A1-85367210FDAB}" srcOrd="1" destOrd="0" presId="urn:microsoft.com/office/officeart/2005/8/layout/vProcess5"/>
    <dgm:cxn modelId="{AB664CA6-0763-4BFF-87E5-D48B9C8977B1}" type="presOf" srcId="{0A89B006-5D91-4B7C-8E2C-C8C7B333DBBB}" destId="{894AA7E0-84D6-4D54-B826-FF2DAF0ACA17}" srcOrd="0" destOrd="0" presId="urn:microsoft.com/office/officeart/2005/8/layout/vProcess5"/>
    <dgm:cxn modelId="{BD24882F-964B-4FB9-9461-AA742DE39CA3}" srcId="{2E0C0EF1-A18C-4BCB-9586-E54670530B43}" destId="{A131E61D-6774-43E2-B82E-6BC216A94CCA}" srcOrd="0" destOrd="0" parTransId="{35291913-CBC6-485E-AFA8-546368F74997}" sibTransId="{33B5ACE7-F6F7-432E-8D39-F2D736635E0D}"/>
    <dgm:cxn modelId="{BB93C625-271C-4154-B60F-F3CA45F2D19E}" type="presOf" srcId="{2E0C0EF1-A18C-4BCB-9586-E54670530B43}" destId="{CB5DBCF7-D09A-4D73-95F9-46EA8642C9D3}" srcOrd="0" destOrd="0" presId="urn:microsoft.com/office/officeart/2005/8/layout/vProcess5"/>
    <dgm:cxn modelId="{991A1F5B-179B-42C4-8368-06FE46286D21}" type="presParOf" srcId="{CB5DBCF7-D09A-4D73-95F9-46EA8642C9D3}" destId="{1BDF3096-C966-4D72-B3C0-713B080EA03E}" srcOrd="0" destOrd="0" presId="urn:microsoft.com/office/officeart/2005/8/layout/vProcess5"/>
    <dgm:cxn modelId="{E5DB1AD2-0E90-46CE-8C1D-6FDC3B94AEDA}" type="presParOf" srcId="{CB5DBCF7-D09A-4D73-95F9-46EA8642C9D3}" destId="{195A69B2-58D0-4C61-BD66-E3EA79A93A5B}" srcOrd="1" destOrd="0" presId="urn:microsoft.com/office/officeart/2005/8/layout/vProcess5"/>
    <dgm:cxn modelId="{4F18B9A6-5646-4374-8A32-4029337F2EAD}" type="presParOf" srcId="{CB5DBCF7-D09A-4D73-95F9-46EA8642C9D3}" destId="{894AA7E0-84D6-4D54-B826-FF2DAF0ACA17}" srcOrd="2" destOrd="0" presId="urn:microsoft.com/office/officeart/2005/8/layout/vProcess5"/>
    <dgm:cxn modelId="{EB855C64-7A17-4CFC-B110-4670A7AB930F}" type="presParOf" srcId="{CB5DBCF7-D09A-4D73-95F9-46EA8642C9D3}" destId="{BA7C3F48-5D68-465E-B7F8-108E269D10CA}" srcOrd="3" destOrd="0" presId="urn:microsoft.com/office/officeart/2005/8/layout/vProcess5"/>
    <dgm:cxn modelId="{22B81014-7E19-4918-9C87-EB3FBD10C18B}" type="presParOf" srcId="{CB5DBCF7-D09A-4D73-95F9-46EA8642C9D3}" destId="{026E140E-8656-4E5C-B7A1-85367210FDAB}" srcOrd="4" destOrd="0" presId="urn:microsoft.com/office/officeart/2005/8/layout/vProcess5"/>
    <dgm:cxn modelId="{E8F51195-ED82-466A-9C29-9B8A6CCDD242}" type="presParOf" srcId="{CB5DBCF7-D09A-4D73-95F9-46EA8642C9D3}" destId="{00A8D21F-093F-4AAC-9C86-A56DA241585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8BCE2A-203A-4C4A-B9AF-3360CCA94B5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B69C9E5-3019-408F-B9A9-8FADD7ADC8AA}">
      <dgm:prSet/>
      <dgm:spPr/>
      <dgm:t>
        <a:bodyPr/>
        <a:lstStyle/>
        <a:p>
          <a:pPr rtl="0"/>
          <a:r>
            <a:rPr kumimoji="1" lang="ja-JP" dirty="0" smtClean="0"/>
            <a:t>ブックマーク整理の手間がかかる不便さ</a:t>
          </a:r>
          <a:endParaRPr lang="ja-JP" dirty="0"/>
        </a:p>
      </dgm:t>
    </dgm:pt>
    <dgm:pt modelId="{E859A7DB-5513-4E64-BDEA-A54BE43F550B}" type="parTrans" cxnId="{DB6AF7DB-33C3-4070-9A34-3B8F120EB225}">
      <dgm:prSet/>
      <dgm:spPr/>
      <dgm:t>
        <a:bodyPr/>
        <a:lstStyle/>
        <a:p>
          <a:endParaRPr kumimoji="1" lang="ja-JP" altLang="en-US"/>
        </a:p>
      </dgm:t>
    </dgm:pt>
    <dgm:pt modelId="{25205382-69B9-48C3-97E1-1F5839818380}" type="sibTrans" cxnId="{DB6AF7DB-33C3-4070-9A34-3B8F120EB225}">
      <dgm:prSet/>
      <dgm:spPr/>
      <dgm:t>
        <a:bodyPr/>
        <a:lstStyle/>
        <a:p>
          <a:endParaRPr kumimoji="1" lang="ja-JP" altLang="en-US"/>
        </a:p>
      </dgm:t>
    </dgm:pt>
    <dgm:pt modelId="{84D2623F-7F52-4BA9-AFFE-66886F9FBDDF}">
      <dgm:prSet/>
      <dgm:spPr/>
      <dgm:t>
        <a:bodyPr/>
        <a:lstStyle/>
        <a:p>
          <a:pPr rtl="0"/>
          <a:r>
            <a:rPr kumimoji="1" lang="ja-JP" altLang="en-US" dirty="0" smtClean="0"/>
            <a:t>記事の</a:t>
          </a:r>
          <a:r>
            <a:rPr kumimoji="1" lang="ja-JP" dirty="0" smtClean="0"/>
            <a:t>内容</a:t>
          </a:r>
          <a:r>
            <a:rPr kumimoji="1" lang="ja-JP" altLang="en-US" dirty="0" smtClean="0"/>
            <a:t>を元に一括して</a:t>
          </a:r>
          <a:r>
            <a:rPr kumimoji="1" lang="ja-JP" dirty="0" smtClean="0"/>
            <a:t>グルーピングでき簡単な整理が可能！！</a:t>
          </a:r>
          <a:endParaRPr lang="ja-JP" dirty="0"/>
        </a:p>
      </dgm:t>
    </dgm:pt>
    <dgm:pt modelId="{92F45B81-7706-4AF6-8233-163CEA02BD2C}" type="parTrans" cxnId="{82193AE7-5977-4E88-A309-20B00E5E810B}">
      <dgm:prSet/>
      <dgm:spPr/>
      <dgm:t>
        <a:bodyPr/>
        <a:lstStyle/>
        <a:p>
          <a:endParaRPr kumimoji="1" lang="ja-JP" altLang="en-US"/>
        </a:p>
      </dgm:t>
    </dgm:pt>
    <dgm:pt modelId="{F3F03B32-E8A2-4634-8BBB-593C182DBCE1}" type="sibTrans" cxnId="{82193AE7-5977-4E88-A309-20B00E5E810B}">
      <dgm:prSet/>
      <dgm:spPr/>
      <dgm:t>
        <a:bodyPr/>
        <a:lstStyle/>
        <a:p>
          <a:endParaRPr kumimoji="1" lang="ja-JP" altLang="en-US"/>
        </a:p>
      </dgm:t>
    </dgm:pt>
    <dgm:pt modelId="{1F02B258-89B0-4E23-9AE1-C0234AC28735}" type="pres">
      <dgm:prSet presAssocID="{4E8BCE2A-203A-4C4A-B9AF-3360CCA94B5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307F058-3970-4EBA-87E1-2D1688BCCC10}" type="pres">
      <dgm:prSet presAssocID="{4E8BCE2A-203A-4C4A-B9AF-3360CCA94B5C}" presName="dummyMaxCanvas" presStyleCnt="0">
        <dgm:presLayoutVars/>
      </dgm:prSet>
      <dgm:spPr/>
    </dgm:pt>
    <dgm:pt modelId="{112EB05D-F4D7-4DC9-BFAC-2159A5ACED7C}" type="pres">
      <dgm:prSet presAssocID="{4E8BCE2A-203A-4C4A-B9AF-3360CCA94B5C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3D8105-7C23-479E-A041-97B2B8904D25}" type="pres">
      <dgm:prSet presAssocID="{4E8BCE2A-203A-4C4A-B9AF-3360CCA94B5C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8F5D1D2-E0EF-44FA-82C6-3D75217788DA}" type="pres">
      <dgm:prSet presAssocID="{4E8BCE2A-203A-4C4A-B9AF-3360CCA94B5C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CBF3B5C-F08A-4492-AAA7-72C24129A22A}" type="pres">
      <dgm:prSet presAssocID="{4E8BCE2A-203A-4C4A-B9AF-3360CCA94B5C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3319D20-F9B9-4882-96BC-718AB3059197}" type="pres">
      <dgm:prSet presAssocID="{4E8BCE2A-203A-4C4A-B9AF-3360CCA94B5C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EEC462C7-1C5F-4CDB-A162-3E0393FF1266}" type="presOf" srcId="{7B69C9E5-3019-408F-B9A9-8FADD7ADC8AA}" destId="{112EB05D-F4D7-4DC9-BFAC-2159A5ACED7C}" srcOrd="0" destOrd="0" presId="urn:microsoft.com/office/officeart/2005/8/layout/vProcess5"/>
    <dgm:cxn modelId="{C87EB899-E573-426C-9681-9A1E905467F4}" type="presOf" srcId="{4E8BCE2A-203A-4C4A-B9AF-3360CCA94B5C}" destId="{1F02B258-89B0-4E23-9AE1-C0234AC28735}" srcOrd="0" destOrd="0" presId="urn:microsoft.com/office/officeart/2005/8/layout/vProcess5"/>
    <dgm:cxn modelId="{82193AE7-5977-4E88-A309-20B00E5E810B}" srcId="{4E8BCE2A-203A-4C4A-B9AF-3360CCA94B5C}" destId="{84D2623F-7F52-4BA9-AFFE-66886F9FBDDF}" srcOrd="1" destOrd="0" parTransId="{92F45B81-7706-4AF6-8233-163CEA02BD2C}" sibTransId="{F3F03B32-E8A2-4634-8BBB-593C182DBCE1}"/>
    <dgm:cxn modelId="{18C96C1C-5D5B-42BA-90C6-A523DA7C0C59}" type="presOf" srcId="{84D2623F-7F52-4BA9-AFFE-66886F9FBDDF}" destId="{93319D20-F9B9-4882-96BC-718AB3059197}" srcOrd="1" destOrd="0" presId="urn:microsoft.com/office/officeart/2005/8/layout/vProcess5"/>
    <dgm:cxn modelId="{DB6AF7DB-33C3-4070-9A34-3B8F120EB225}" srcId="{4E8BCE2A-203A-4C4A-B9AF-3360CCA94B5C}" destId="{7B69C9E5-3019-408F-B9A9-8FADD7ADC8AA}" srcOrd="0" destOrd="0" parTransId="{E859A7DB-5513-4E64-BDEA-A54BE43F550B}" sibTransId="{25205382-69B9-48C3-97E1-1F5839818380}"/>
    <dgm:cxn modelId="{1F77CD33-3D62-4AFD-AE1B-B1EB1328D252}" type="presOf" srcId="{25205382-69B9-48C3-97E1-1F5839818380}" destId="{88F5D1D2-E0EF-44FA-82C6-3D75217788DA}" srcOrd="0" destOrd="0" presId="urn:microsoft.com/office/officeart/2005/8/layout/vProcess5"/>
    <dgm:cxn modelId="{06F4DAE0-197C-4390-A8E5-54B4C6F225C1}" type="presOf" srcId="{7B69C9E5-3019-408F-B9A9-8FADD7ADC8AA}" destId="{ECBF3B5C-F08A-4492-AAA7-72C24129A22A}" srcOrd="1" destOrd="0" presId="urn:microsoft.com/office/officeart/2005/8/layout/vProcess5"/>
    <dgm:cxn modelId="{D28D83CE-FEF0-4834-AEE4-38FBBCC27D97}" type="presOf" srcId="{84D2623F-7F52-4BA9-AFFE-66886F9FBDDF}" destId="{5C3D8105-7C23-479E-A041-97B2B8904D25}" srcOrd="0" destOrd="0" presId="urn:microsoft.com/office/officeart/2005/8/layout/vProcess5"/>
    <dgm:cxn modelId="{EEDFE0C4-C766-488A-A586-29F599A0BE3F}" type="presParOf" srcId="{1F02B258-89B0-4E23-9AE1-C0234AC28735}" destId="{5307F058-3970-4EBA-87E1-2D1688BCCC10}" srcOrd="0" destOrd="0" presId="urn:microsoft.com/office/officeart/2005/8/layout/vProcess5"/>
    <dgm:cxn modelId="{A0D3E935-3A50-4C61-9ACB-278C7D72F3FC}" type="presParOf" srcId="{1F02B258-89B0-4E23-9AE1-C0234AC28735}" destId="{112EB05D-F4D7-4DC9-BFAC-2159A5ACED7C}" srcOrd="1" destOrd="0" presId="urn:microsoft.com/office/officeart/2005/8/layout/vProcess5"/>
    <dgm:cxn modelId="{777DA646-A3B1-4F37-B748-1F1E1FB49422}" type="presParOf" srcId="{1F02B258-89B0-4E23-9AE1-C0234AC28735}" destId="{5C3D8105-7C23-479E-A041-97B2B8904D25}" srcOrd="2" destOrd="0" presId="urn:microsoft.com/office/officeart/2005/8/layout/vProcess5"/>
    <dgm:cxn modelId="{A79AECDF-42EC-415B-8719-89E4584147BB}" type="presParOf" srcId="{1F02B258-89B0-4E23-9AE1-C0234AC28735}" destId="{88F5D1D2-E0EF-44FA-82C6-3D75217788DA}" srcOrd="3" destOrd="0" presId="urn:microsoft.com/office/officeart/2005/8/layout/vProcess5"/>
    <dgm:cxn modelId="{4786F944-FBE0-43F6-99CE-7B830CA7C64C}" type="presParOf" srcId="{1F02B258-89B0-4E23-9AE1-C0234AC28735}" destId="{ECBF3B5C-F08A-4492-AAA7-72C24129A22A}" srcOrd="4" destOrd="0" presId="urn:microsoft.com/office/officeart/2005/8/layout/vProcess5"/>
    <dgm:cxn modelId="{76C4C73E-64D6-405E-8816-A2D96E19D0CF}" type="presParOf" srcId="{1F02B258-89B0-4E23-9AE1-C0234AC28735}" destId="{93319D20-F9B9-4882-96BC-718AB305919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465FE-9EA8-4DEB-9406-E1941DCF5FEB}">
      <dsp:nvSpPr>
        <dsp:cNvPr id="0" name=""/>
        <dsp:cNvSpPr/>
      </dsp:nvSpPr>
      <dsp:spPr>
        <a:xfrm>
          <a:off x="0" y="0"/>
          <a:ext cx="9146814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沢山増えて整理</a:t>
          </a:r>
          <a:r>
            <a:rPr kumimoji="1" lang="en-US" altLang="ja-JP" sz="2700" kern="1200" dirty="0" smtClean="0"/>
            <a:t>(</a:t>
          </a:r>
          <a:r>
            <a:rPr kumimoji="1" lang="ja-JP" altLang="en-US" sz="2700" kern="1200" dirty="0" smtClean="0"/>
            <a:t>フォルダ分け</a:t>
          </a:r>
          <a:r>
            <a:rPr kumimoji="1" lang="en-US" altLang="ja-JP" sz="2700" kern="1200" dirty="0" smtClean="0"/>
            <a:t>)</a:t>
          </a:r>
          <a:r>
            <a:rPr kumimoji="1" lang="ja-JP" altLang="en-US" sz="2700" kern="1200" dirty="0" smtClean="0"/>
            <a:t>が追いつかない</a:t>
          </a:r>
          <a:endParaRPr kumimoji="1" lang="ja-JP" altLang="en-US" sz="2700" kern="1200" dirty="0"/>
        </a:p>
      </dsp:txBody>
      <dsp:txXfrm>
        <a:off x="33155" y="33155"/>
        <a:ext cx="9080504" cy="612874"/>
      </dsp:txXfrm>
    </dsp:sp>
    <dsp:sp modelId="{68C440DA-0457-430A-99B2-7CA80175F913}">
      <dsp:nvSpPr>
        <dsp:cNvPr id="0" name=""/>
        <dsp:cNvSpPr/>
      </dsp:nvSpPr>
      <dsp:spPr>
        <a:xfrm>
          <a:off x="0" y="777460"/>
          <a:ext cx="9146814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ブラウザの</a:t>
          </a:r>
          <a:r>
            <a:rPr kumimoji="1" lang="en-US" altLang="ja-JP" sz="2700" kern="1200" dirty="0" smtClean="0"/>
            <a:t>UI</a:t>
          </a:r>
          <a:r>
            <a:rPr kumimoji="1" lang="ja-JP" altLang="en-US" sz="2700" kern="1200" dirty="0" smtClean="0"/>
            <a:t>が使いにくい</a:t>
          </a:r>
          <a:endParaRPr kumimoji="1" lang="ja-JP" altLang="en-US" sz="2700" kern="1200" dirty="0"/>
        </a:p>
      </dsp:txBody>
      <dsp:txXfrm>
        <a:off x="33155" y="810615"/>
        <a:ext cx="9080504" cy="612874"/>
      </dsp:txXfrm>
    </dsp:sp>
    <dsp:sp modelId="{5126A40B-0C47-459B-B06B-E225CC90B90B}">
      <dsp:nvSpPr>
        <dsp:cNvPr id="0" name=""/>
        <dsp:cNvSpPr/>
      </dsp:nvSpPr>
      <dsp:spPr>
        <a:xfrm>
          <a:off x="0" y="1534405"/>
          <a:ext cx="9146814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開きたいと思ったときにすぐ開けない</a:t>
          </a:r>
          <a:endParaRPr kumimoji="1" lang="ja-JP" altLang="en-US" sz="2700" kern="1200" dirty="0"/>
        </a:p>
      </dsp:txBody>
      <dsp:txXfrm>
        <a:off x="33155" y="1567560"/>
        <a:ext cx="9080504" cy="612874"/>
      </dsp:txXfrm>
    </dsp:sp>
    <dsp:sp modelId="{C7C8B005-F1D9-47EC-B535-9BD5DF344A5D}">
      <dsp:nvSpPr>
        <dsp:cNvPr id="0" name=""/>
        <dsp:cNvSpPr/>
      </dsp:nvSpPr>
      <dsp:spPr>
        <a:xfrm>
          <a:off x="0" y="2291350"/>
          <a:ext cx="9146814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別ブラウザ、別</a:t>
          </a:r>
          <a:r>
            <a:rPr kumimoji="1" lang="en-US" altLang="ja-JP" sz="2700" kern="1200" dirty="0" smtClean="0"/>
            <a:t>PC</a:t>
          </a:r>
          <a:r>
            <a:rPr kumimoji="1" lang="ja-JP" altLang="en-US" sz="2700" kern="1200" dirty="0" smtClean="0"/>
            <a:t>との同期</a:t>
          </a:r>
          <a:endParaRPr kumimoji="1" lang="ja-JP" altLang="en-US" sz="2700" kern="1200" dirty="0"/>
        </a:p>
      </dsp:txBody>
      <dsp:txXfrm>
        <a:off x="33155" y="2324505"/>
        <a:ext cx="9080504" cy="612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0238C-1308-4E51-AEA7-0FD33CC9B662}">
      <dsp:nvSpPr>
        <dsp:cNvPr id="0" name=""/>
        <dsp:cNvSpPr/>
      </dsp:nvSpPr>
      <dsp:spPr>
        <a:xfrm>
          <a:off x="0" y="0"/>
          <a:ext cx="8391940" cy="1211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ブラウザ</a:t>
          </a:r>
          <a:r>
            <a:rPr kumimoji="1" lang="ja-JP" sz="2800" kern="1200" dirty="0" smtClean="0"/>
            <a:t>アドオンをインストール</a:t>
          </a:r>
          <a:endParaRPr lang="ja-JP" sz="2800" kern="1200" dirty="0"/>
        </a:p>
      </dsp:txBody>
      <dsp:txXfrm>
        <a:off x="35486" y="35486"/>
        <a:ext cx="7084550" cy="1140608"/>
      </dsp:txXfrm>
    </dsp:sp>
    <dsp:sp modelId="{BC292C60-F218-493F-8834-2C762F0D6E82}">
      <dsp:nvSpPr>
        <dsp:cNvPr id="0" name=""/>
        <dsp:cNvSpPr/>
      </dsp:nvSpPr>
      <dsp:spPr>
        <a:xfrm>
          <a:off x="740465" y="1413510"/>
          <a:ext cx="8391940" cy="1211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800" kern="1200" smtClean="0"/>
            <a:t>ブラウザブックマークがクラウドで同期</a:t>
          </a:r>
          <a:endParaRPr lang="ja-JP" sz="2800" kern="1200"/>
        </a:p>
      </dsp:txBody>
      <dsp:txXfrm>
        <a:off x="775951" y="1448996"/>
        <a:ext cx="6792976" cy="1140608"/>
      </dsp:txXfrm>
    </dsp:sp>
    <dsp:sp modelId="{4552A772-FEA8-42C8-A872-3437DDD0B8A8}">
      <dsp:nvSpPr>
        <dsp:cNvPr id="0" name=""/>
        <dsp:cNvSpPr/>
      </dsp:nvSpPr>
      <dsp:spPr>
        <a:xfrm>
          <a:off x="1480930" y="2827020"/>
          <a:ext cx="8391940" cy="1211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800" b="1" kern="1200" dirty="0" smtClean="0">
              <a:solidFill>
                <a:srgbClr val="FFFF00"/>
              </a:solidFill>
            </a:rPr>
            <a:t>エクスプローラライクな</a:t>
          </a:r>
          <a:r>
            <a:rPr kumimoji="1" lang="en-US" sz="2800" b="1" kern="1200" dirty="0" smtClean="0">
              <a:solidFill>
                <a:srgbClr val="FFFF00"/>
              </a:solidFill>
            </a:rPr>
            <a:t>UI</a:t>
          </a:r>
          <a:r>
            <a:rPr kumimoji="1" lang="ja-JP" sz="2800" b="1" kern="1200" dirty="0" smtClean="0">
              <a:solidFill>
                <a:srgbClr val="FFFF00"/>
              </a:solidFill>
            </a:rPr>
            <a:t>経由でブックマークを</a:t>
          </a:r>
          <a:r>
            <a:rPr kumimoji="1" lang="ja-JP" altLang="en-US" sz="2800" b="1" kern="1200" dirty="0" smtClean="0">
              <a:solidFill>
                <a:srgbClr val="FFFF00"/>
              </a:solidFill>
            </a:rPr>
            <a:t>利用</a:t>
          </a:r>
          <a:r>
            <a:rPr kumimoji="1" lang="ja-JP" sz="2800" b="1" kern="1200" dirty="0" smtClean="0">
              <a:solidFill>
                <a:srgbClr val="FFFF00"/>
              </a:solidFill>
            </a:rPr>
            <a:t>・整理出来る</a:t>
          </a:r>
          <a:r>
            <a:rPr kumimoji="1" lang="ja-JP" altLang="en-US" sz="2800" b="1" kern="1200" dirty="0" smtClean="0">
              <a:solidFill>
                <a:srgbClr val="FFFF00"/>
              </a:solidFill>
            </a:rPr>
            <a:t>（</a:t>
          </a:r>
          <a:r>
            <a:rPr kumimoji="1" lang="en-US" altLang="ja-JP" sz="2800" b="1" kern="1200" dirty="0" smtClean="0">
              <a:solidFill>
                <a:srgbClr val="FFFF00"/>
              </a:solidFill>
            </a:rPr>
            <a:t>DEMO</a:t>
          </a:r>
          <a:r>
            <a:rPr kumimoji="1" lang="ja-JP" altLang="en-US" sz="2800" b="1" kern="1200" dirty="0" smtClean="0">
              <a:solidFill>
                <a:srgbClr val="FFFF00"/>
              </a:solidFill>
            </a:rPr>
            <a:t>）</a:t>
          </a:r>
          <a:endParaRPr lang="ja-JP" sz="2800" b="1" kern="1200" dirty="0">
            <a:solidFill>
              <a:srgbClr val="FFFF00"/>
            </a:solidFill>
          </a:endParaRPr>
        </a:p>
      </dsp:txBody>
      <dsp:txXfrm>
        <a:off x="1516416" y="2862506"/>
        <a:ext cx="6792976" cy="1140608"/>
      </dsp:txXfrm>
    </dsp:sp>
    <dsp:sp modelId="{329E414D-730E-4498-99D9-5590B4CF430D}">
      <dsp:nvSpPr>
        <dsp:cNvPr id="0" name=""/>
        <dsp:cNvSpPr/>
      </dsp:nvSpPr>
      <dsp:spPr>
        <a:xfrm>
          <a:off x="7604413" y="918781"/>
          <a:ext cx="787527" cy="7875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500" kern="1200"/>
        </a:p>
      </dsp:txBody>
      <dsp:txXfrm>
        <a:off x="7781607" y="918781"/>
        <a:ext cx="433139" cy="592614"/>
      </dsp:txXfrm>
    </dsp:sp>
    <dsp:sp modelId="{96989D77-8A36-4BB3-BFBB-9EB0678AEF90}">
      <dsp:nvSpPr>
        <dsp:cNvPr id="0" name=""/>
        <dsp:cNvSpPr/>
      </dsp:nvSpPr>
      <dsp:spPr>
        <a:xfrm>
          <a:off x="8344878" y="2324214"/>
          <a:ext cx="787527" cy="7875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500" kern="1200"/>
        </a:p>
      </dsp:txBody>
      <dsp:txXfrm>
        <a:off x="8522072" y="2324214"/>
        <a:ext cx="433139" cy="5926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A69B2-58D0-4C61-BD66-E3EA79A93A5B}">
      <dsp:nvSpPr>
        <dsp:cNvPr id="0" name=""/>
        <dsp:cNvSpPr/>
      </dsp:nvSpPr>
      <dsp:spPr>
        <a:xfrm>
          <a:off x="0" y="0"/>
          <a:ext cx="8391940" cy="1817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600" kern="1200" dirty="0" smtClean="0"/>
            <a:t>ブラウザのデフォルトのブックマーク</a:t>
          </a:r>
          <a:r>
            <a:rPr kumimoji="1" lang="en-US" sz="2600" kern="1200" dirty="0" smtClean="0"/>
            <a:t>UI</a:t>
          </a:r>
          <a:r>
            <a:rPr kumimoji="1" lang="ja-JP" sz="2600" kern="1200" dirty="0" smtClean="0"/>
            <a:t>の不便さ</a:t>
          </a:r>
          <a:endParaRPr lang="ja-JP" sz="2600" kern="1200" dirty="0"/>
        </a:p>
      </dsp:txBody>
      <dsp:txXfrm>
        <a:off x="53229" y="53229"/>
        <a:ext cx="6513546" cy="1710912"/>
      </dsp:txXfrm>
    </dsp:sp>
    <dsp:sp modelId="{894AA7E0-84D6-4D54-B826-FF2DAF0ACA17}">
      <dsp:nvSpPr>
        <dsp:cNvPr id="0" name=""/>
        <dsp:cNvSpPr/>
      </dsp:nvSpPr>
      <dsp:spPr>
        <a:xfrm>
          <a:off x="1480930" y="2221230"/>
          <a:ext cx="8391940" cy="1817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600" kern="1200" dirty="0" smtClean="0"/>
            <a:t>エクスプローラライクな</a:t>
          </a:r>
          <a:r>
            <a:rPr kumimoji="1" lang="en-US" sz="2600" kern="1200" dirty="0" smtClean="0"/>
            <a:t>UI</a:t>
          </a:r>
          <a:r>
            <a:rPr kumimoji="1" lang="ja-JP" sz="2600" kern="1200" dirty="0" smtClean="0"/>
            <a:t>を実現し、クロスプラットフォームで利用可能でより使いやすいブックマーク！！</a:t>
          </a:r>
          <a:endParaRPr lang="ja-JP" sz="2600" kern="1200" dirty="0"/>
        </a:p>
      </dsp:txBody>
      <dsp:txXfrm>
        <a:off x="1534159" y="2274459"/>
        <a:ext cx="5623261" cy="1710912"/>
      </dsp:txXfrm>
    </dsp:sp>
    <dsp:sp modelId="{BA7C3F48-5D68-465E-B7F8-108E269D10CA}">
      <dsp:nvSpPr>
        <dsp:cNvPr id="0" name=""/>
        <dsp:cNvSpPr/>
      </dsp:nvSpPr>
      <dsp:spPr>
        <a:xfrm>
          <a:off x="7210649" y="1428654"/>
          <a:ext cx="1181290" cy="118129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/>
        </a:p>
      </dsp:txBody>
      <dsp:txXfrm>
        <a:off x="7476439" y="1428654"/>
        <a:ext cx="649710" cy="8889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EB05D-F4D7-4DC9-BFAC-2159A5ACED7C}">
      <dsp:nvSpPr>
        <dsp:cNvPr id="0" name=""/>
        <dsp:cNvSpPr/>
      </dsp:nvSpPr>
      <dsp:spPr>
        <a:xfrm>
          <a:off x="0" y="0"/>
          <a:ext cx="8391940" cy="1817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3200" kern="1200" dirty="0" smtClean="0"/>
            <a:t>ブックマーク整理の手間がかかる不便さ</a:t>
          </a:r>
          <a:endParaRPr lang="ja-JP" sz="3200" kern="1200" dirty="0"/>
        </a:p>
      </dsp:txBody>
      <dsp:txXfrm>
        <a:off x="53229" y="53229"/>
        <a:ext cx="6513546" cy="1710912"/>
      </dsp:txXfrm>
    </dsp:sp>
    <dsp:sp modelId="{5C3D8105-7C23-479E-A041-97B2B8904D25}">
      <dsp:nvSpPr>
        <dsp:cNvPr id="0" name=""/>
        <dsp:cNvSpPr/>
      </dsp:nvSpPr>
      <dsp:spPr>
        <a:xfrm>
          <a:off x="1480930" y="2221230"/>
          <a:ext cx="8391940" cy="1817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/>
            <a:t>記事の</a:t>
          </a:r>
          <a:r>
            <a:rPr kumimoji="1" lang="ja-JP" sz="3200" kern="1200" dirty="0" smtClean="0"/>
            <a:t>内容</a:t>
          </a:r>
          <a:r>
            <a:rPr kumimoji="1" lang="ja-JP" altLang="en-US" sz="3200" kern="1200" dirty="0" smtClean="0"/>
            <a:t>を元に一括して</a:t>
          </a:r>
          <a:r>
            <a:rPr kumimoji="1" lang="ja-JP" sz="3200" kern="1200" dirty="0" smtClean="0"/>
            <a:t>グルーピングでき簡単な整理が可能！！</a:t>
          </a:r>
          <a:endParaRPr lang="ja-JP" sz="3200" kern="1200" dirty="0"/>
        </a:p>
      </dsp:txBody>
      <dsp:txXfrm>
        <a:off x="1534159" y="2274459"/>
        <a:ext cx="5623261" cy="1710912"/>
      </dsp:txXfrm>
    </dsp:sp>
    <dsp:sp modelId="{88F5D1D2-E0EF-44FA-82C6-3D75217788DA}">
      <dsp:nvSpPr>
        <dsp:cNvPr id="0" name=""/>
        <dsp:cNvSpPr/>
      </dsp:nvSpPr>
      <dsp:spPr>
        <a:xfrm>
          <a:off x="7210649" y="1428654"/>
          <a:ext cx="1181290" cy="118129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/>
        </a:p>
      </dsp:txBody>
      <dsp:txXfrm>
        <a:off x="7476439" y="1428654"/>
        <a:ext cx="649710" cy="888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C5D28-84C3-4D4C-95F9-E71796228AA1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E4D9D-9C68-4300-B20E-3E57F16C8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86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311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174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シンプルにする必要がある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だから　ページだけでなく　アドオンもつくる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10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ブックマークの整理は大変じゃないか？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通常　調べてブックマークした　ブックマークを整理する時を想像して？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まずフォルダを作る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そしてそのフォルダに入れるブックマーク選ぶよね？　選択するときページの内容忘れていたらページ開くよね？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そしてまぁフォルダに入れる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大変じゃない？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36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そんな人に提供するサービス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ブックマークを使いやすくするサービスです！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１つめ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２つめ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自動でブックマーク先のページの内容をまとめてブックマークの整理がかんたんにできる！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0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ユーザーとしては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ブックマーク溢れ整理追いつかなくなった人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ブックマーク整理したいんだけど労力の多さ（大変で</a:t>
            </a:r>
            <a:r>
              <a:rPr kumimoji="1" lang="ja-JP" altLang="en-US" dirty="0" err="1" smtClean="0"/>
              <a:t>やっ</a:t>
            </a:r>
            <a:r>
              <a:rPr kumimoji="1" lang="ja-JP" altLang="en-US" dirty="0" smtClean="0"/>
              <a:t>てられない）という人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を対象に見ます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さらにコアユーザーとして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よく調べ物をしてページをどんどん</a:t>
            </a:r>
            <a:r>
              <a:rPr kumimoji="1" lang="en-US" altLang="ja-JP" dirty="0" smtClean="0"/>
              <a:t>BM</a:t>
            </a:r>
            <a:r>
              <a:rPr kumimoji="1" lang="ja-JP" altLang="en-US" dirty="0" smtClean="0"/>
              <a:t>していく事が多いと予想される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エンジニアをコアユーザーと考えます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02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実際のサービスのデモをしますぅ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15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何％取ればいくらになる余寝間で書こう</a:t>
            </a:r>
            <a:r>
              <a:rPr kumimoji="1" lang="en-US" altLang="ja-JP" dirty="0" smtClean="0"/>
              <a:t>(´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ω</a:t>
            </a:r>
            <a:r>
              <a:rPr kumimoji="1" lang="ja-JP" altLang="en-US" dirty="0" smtClean="0"/>
              <a:t>・｀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smtClean="0"/>
              <a:t>母数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845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サービス価値の調査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246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対象ユーザーにマッチするかどうか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　事前質問をした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そしてマッチした場合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サービスを提案しプロトタイプを見せ意見を求めた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86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2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6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459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22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28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5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936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31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204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58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125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632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68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092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55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8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330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30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428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63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6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1326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464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35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26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67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3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6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51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52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73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5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26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cLOUDBM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600" dirty="0" smtClean="0"/>
              <a:t>~</a:t>
            </a:r>
            <a:r>
              <a:rPr lang="ja-JP" altLang="en-US" sz="3600" dirty="0" smtClean="0"/>
              <a:t>ブックマーク整理サービス</a:t>
            </a:r>
            <a:r>
              <a:rPr lang="en-US" altLang="ja-JP" sz="3600" dirty="0" smtClean="0"/>
              <a:t>~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627419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3100" dirty="0"/>
              <a:t>チーム</a:t>
            </a:r>
            <a:r>
              <a:rPr lang="en-US" altLang="ja-JP" sz="3100" dirty="0"/>
              <a:t>F</a:t>
            </a:r>
          </a:p>
          <a:p>
            <a:r>
              <a:rPr lang="en-US" altLang="ja-JP" sz="3100" dirty="0"/>
              <a:t>C0114312 </a:t>
            </a:r>
            <a:r>
              <a:rPr lang="ja-JP" altLang="en-US" sz="3100" dirty="0"/>
              <a:t>高畑 達也</a:t>
            </a:r>
          </a:p>
          <a:p>
            <a:r>
              <a:rPr lang="en-US" altLang="ja-JP" sz="3100" dirty="0"/>
              <a:t>C0114015 </a:t>
            </a:r>
            <a:r>
              <a:rPr lang="ja-JP" altLang="en-US" sz="3100" dirty="0"/>
              <a:t>新井 幸希</a:t>
            </a:r>
          </a:p>
          <a:p>
            <a:r>
              <a:rPr lang="en-US" altLang="ja-JP" sz="3100" dirty="0"/>
              <a:t>C0114234 </a:t>
            </a:r>
            <a:r>
              <a:rPr lang="ja-JP" altLang="en-US" sz="3100" dirty="0"/>
              <a:t>後藤 尚輝</a:t>
            </a:r>
          </a:p>
          <a:p>
            <a:r>
              <a:rPr lang="en-US" altLang="ja-JP" sz="3100" dirty="0"/>
              <a:t>C0114088 </a:t>
            </a:r>
            <a:r>
              <a:rPr lang="ja-JP" altLang="en-US" sz="3100" dirty="0"/>
              <a:t>上原 安里奈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6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DEMO</a:t>
            </a:r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6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サービスが解決すること①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/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93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サービスが解決すること②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/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0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収益方法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143000" y="2542310"/>
            <a:ext cx="9872871" cy="3553690"/>
          </a:xfrm>
        </p:spPr>
        <p:txBody>
          <a:bodyPr/>
          <a:lstStyle/>
          <a:p>
            <a:r>
              <a:rPr kumimoji="1" lang="ja-JP" altLang="en-US" sz="4000" dirty="0" smtClean="0">
                <a:solidFill>
                  <a:schemeClr val="tx1"/>
                </a:solidFill>
              </a:rPr>
              <a:t>月額のサービスとする</a:t>
            </a:r>
            <a:endParaRPr kumimoji="1"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sz="4000" dirty="0" smtClean="0">
                <a:solidFill>
                  <a:schemeClr val="tx1"/>
                </a:solidFill>
              </a:rPr>
              <a:t>　無料の機能と有料の機能を分けて、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sz="4000" dirty="0">
                <a:solidFill>
                  <a:schemeClr val="tx1"/>
                </a:solidFill>
              </a:rPr>
              <a:t>　</a:t>
            </a:r>
            <a:r>
              <a:rPr lang="ja-JP" altLang="en-US" sz="4000" dirty="0" smtClean="0">
                <a:solidFill>
                  <a:schemeClr val="tx1"/>
                </a:solidFill>
              </a:rPr>
              <a:t>有料機能を使うなら月額</a:t>
            </a:r>
            <a:r>
              <a:rPr lang="en-US" altLang="ja-JP" sz="4000" dirty="0" smtClean="0">
                <a:solidFill>
                  <a:schemeClr val="tx1"/>
                </a:solidFill>
              </a:rPr>
              <a:t>300</a:t>
            </a:r>
            <a:r>
              <a:rPr lang="ja-JP" altLang="en-US" sz="4000" dirty="0" smtClean="0">
                <a:solidFill>
                  <a:schemeClr val="tx1"/>
                </a:solidFill>
              </a:rPr>
              <a:t>円ほどで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73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サービス価値調査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4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調査方法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>
                <a:solidFill>
                  <a:schemeClr val="tx1"/>
                </a:solidFill>
              </a:rPr>
              <a:t>市場調査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Google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form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を用いたアンケート</a:t>
            </a:r>
            <a:endParaRPr lang="en-US" altLang="ja-JP" sz="3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>
                <a:solidFill>
                  <a:schemeClr val="tx1"/>
                </a:solidFill>
              </a:rPr>
              <a:t>サービスの価値の調査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lang="ja-JP" altLang="en-US" sz="3600" dirty="0" smtClean="0">
                <a:solidFill>
                  <a:schemeClr val="tx1"/>
                </a:solidFill>
              </a:rPr>
              <a:t>プロトタイプを用いたインタビュー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5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Google</a:t>
            </a:r>
            <a:r>
              <a:rPr kumimoji="1" lang="ja-JP" altLang="en-US" sz="3200" dirty="0" smtClean="0"/>
              <a:t>フォーム</a:t>
            </a:r>
            <a:r>
              <a:rPr kumimoji="1" lang="en-US" altLang="ja-JP" sz="3200" dirty="0" smtClean="0"/>
              <a:t>54</a:t>
            </a:r>
            <a:r>
              <a:rPr kumimoji="1" lang="ja-JP" altLang="en-US" sz="3200" dirty="0" smtClean="0"/>
              <a:t>人）</a:t>
            </a:r>
            <a:endParaRPr kumimoji="1" lang="ja-JP" altLang="en-US" sz="3200" dirty="0"/>
          </a:p>
        </p:txBody>
      </p:sp>
      <p:pic>
        <p:nvPicPr>
          <p:cNvPr id="3" name="image0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32609" y="2014431"/>
            <a:ext cx="8018672" cy="4548230"/>
          </a:xfrm>
          <a:prstGeom prst="rect">
            <a:avLst/>
          </a:prstGeom>
          <a:ln/>
        </p:spPr>
      </p:pic>
      <p:sp>
        <p:nvSpPr>
          <p:cNvPr id="4" name="角丸四角形吹き出し 3"/>
          <p:cNvSpPr/>
          <p:nvPr/>
        </p:nvSpPr>
        <p:spPr>
          <a:xfrm>
            <a:off x="292860" y="2118948"/>
            <a:ext cx="4056845" cy="1725769"/>
          </a:xfrm>
          <a:prstGeom prst="wedgeRoundRectCallout">
            <a:avLst>
              <a:gd name="adj1" fmla="val 89138"/>
              <a:gd name="adj2" fmla="val 281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このうち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60%</a:t>
            </a:r>
            <a:r>
              <a:rPr kumimoji="1" lang="ja-JP" altLang="en-US" sz="3200" dirty="0" err="1" smtClean="0">
                <a:solidFill>
                  <a:schemeClr val="tx1"/>
                </a:solidFill>
              </a:rPr>
              <a:t>がブック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マークを整理できていない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6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市場規模予測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65160" y="1663522"/>
            <a:ext cx="7507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日本生産年齢人口</a:t>
            </a:r>
            <a:r>
              <a:rPr kumimoji="1" lang="en-US" altLang="ja-JP" sz="3200" dirty="0" smtClean="0"/>
              <a:t>8000</a:t>
            </a:r>
            <a:r>
              <a:rPr kumimoji="1" lang="ja-JP" altLang="en-US" sz="3200" dirty="0" smtClean="0"/>
              <a:t>万人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ブック</a:t>
            </a:r>
            <a:r>
              <a:rPr lang="ja-JP" altLang="en-US" sz="3200" dirty="0"/>
              <a:t>マーク</a:t>
            </a:r>
            <a:r>
              <a:rPr lang="ja-JP" altLang="en-US" sz="3200" dirty="0" smtClean="0"/>
              <a:t>が多い人</a:t>
            </a:r>
            <a:r>
              <a:rPr lang="en-US" altLang="ja-JP" sz="3200" dirty="0" smtClean="0"/>
              <a:t>14%</a:t>
            </a:r>
          </a:p>
          <a:p>
            <a:r>
              <a:rPr kumimoji="1" lang="ja-JP" altLang="en-US" sz="3200" dirty="0" smtClean="0"/>
              <a:t>ブック</a:t>
            </a:r>
            <a:r>
              <a:rPr kumimoji="1" lang="ja-JP" altLang="en-US" sz="3200" dirty="0"/>
              <a:t>マーク</a:t>
            </a:r>
            <a:r>
              <a:rPr kumimoji="1" lang="ja-JP" altLang="en-US" sz="3200" dirty="0" smtClean="0"/>
              <a:t>の</a:t>
            </a:r>
            <a:r>
              <a:rPr kumimoji="1" lang="ja-JP" altLang="en-US" sz="3200" dirty="0"/>
              <a:t>整理</a:t>
            </a:r>
            <a:r>
              <a:rPr kumimoji="1" lang="ja-JP" altLang="en-US" sz="3200" dirty="0" smtClean="0"/>
              <a:t>に</a:t>
            </a:r>
            <a:r>
              <a:rPr kumimoji="1" lang="ja-JP" altLang="en-US" sz="3200" dirty="0"/>
              <a:t>困</a:t>
            </a:r>
            <a:r>
              <a:rPr kumimoji="1" lang="ja-JP" altLang="en-US" sz="3200" dirty="0" smtClean="0"/>
              <a:t>っている人</a:t>
            </a:r>
            <a:r>
              <a:rPr kumimoji="1" lang="en-US" altLang="ja-JP" sz="3200" dirty="0" smtClean="0"/>
              <a:t>60%</a:t>
            </a:r>
            <a:endParaRPr kumimoji="1" lang="en-US" altLang="ja-JP" sz="3200" dirty="0"/>
          </a:p>
        </p:txBody>
      </p:sp>
      <p:sp>
        <p:nvSpPr>
          <p:cNvPr id="4" name="角丸四角形吹き出し 3"/>
          <p:cNvSpPr/>
          <p:nvPr/>
        </p:nvSpPr>
        <p:spPr>
          <a:xfrm>
            <a:off x="1425047" y="4121689"/>
            <a:ext cx="9311425" cy="1207607"/>
          </a:xfrm>
          <a:prstGeom prst="wedgeRoundRectCallout">
            <a:avLst>
              <a:gd name="adj1" fmla="val -22078"/>
              <a:gd name="adj2" fmla="val -80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</a:rPr>
              <a:t>650</a:t>
            </a:r>
            <a:r>
              <a:rPr kumimoji="1" lang="ja-JP" altLang="en-US" sz="4000" dirty="0" smtClean="0">
                <a:solidFill>
                  <a:schemeClr val="tx1"/>
                </a:solidFill>
              </a:rPr>
              <a:t>万人の</a:t>
            </a:r>
            <a:r>
              <a:rPr lang="ja-JP" altLang="en-US" sz="4000" dirty="0" smtClean="0">
                <a:solidFill>
                  <a:schemeClr val="tx1"/>
                </a:solidFill>
              </a:rPr>
              <a:t>市場</a:t>
            </a:r>
            <a:r>
              <a:rPr lang="ja-JP" altLang="en-US" sz="4000" dirty="0">
                <a:solidFill>
                  <a:schemeClr val="tx1"/>
                </a:solidFill>
              </a:rPr>
              <a:t>規模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8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インタビュー調査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3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インタビュー内容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30121" y="1931832"/>
            <a:ext cx="46233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１事前質問</a:t>
            </a:r>
            <a:endParaRPr kumimoji="1" lang="en-US" altLang="ja-JP" sz="2800" b="1" dirty="0" smtClean="0"/>
          </a:p>
          <a:p>
            <a:r>
              <a:rPr lang="ja-JP" altLang="en-US" sz="2400" b="1" dirty="0"/>
              <a:t>　</a:t>
            </a:r>
            <a:r>
              <a:rPr lang="ja-JP" altLang="en-US" sz="2000" b="1" dirty="0" smtClean="0"/>
              <a:t>・ブックマークがいくつあるか</a:t>
            </a:r>
            <a:r>
              <a:rPr lang="ja-JP" altLang="en-US" sz="2000" b="1" dirty="0"/>
              <a:t>　</a:t>
            </a:r>
            <a:r>
              <a:rPr lang="ja-JP" altLang="en-US" sz="2000" b="1" dirty="0" smtClean="0"/>
              <a:t>　</a:t>
            </a:r>
            <a:endParaRPr lang="en-US" altLang="ja-JP" sz="2000" b="1" dirty="0" smtClean="0"/>
          </a:p>
          <a:p>
            <a:r>
              <a:rPr kumimoji="1" lang="ja-JP" altLang="en-US" sz="2000" b="1" dirty="0"/>
              <a:t>　</a:t>
            </a:r>
            <a:r>
              <a:rPr kumimoji="1" lang="ja-JP" altLang="en-US" sz="2000" b="1" dirty="0" smtClean="0"/>
              <a:t>・ブックマークで困っていること</a:t>
            </a:r>
            <a:endParaRPr kumimoji="1"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・何をブックマークしているか</a:t>
            </a:r>
            <a:r>
              <a:rPr lang="ja-JP" altLang="en-US" sz="2000" b="1" dirty="0"/>
              <a:t>　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</a:t>
            </a:r>
            <a:r>
              <a:rPr kumimoji="1" lang="ja-JP" altLang="en-US" sz="2000" b="1" dirty="0" smtClean="0"/>
              <a:t>・ブックマークを整理したいか</a:t>
            </a:r>
            <a:endParaRPr kumimoji="1" lang="ja-JP" altLang="en-US" sz="20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7888" y="3805707"/>
            <a:ext cx="37735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２サービス提案</a:t>
            </a:r>
            <a:endParaRPr lang="en-US" altLang="ja-JP" sz="2800" b="1" dirty="0"/>
          </a:p>
          <a:p>
            <a:r>
              <a:rPr kumimoji="1" lang="ja-JP" altLang="en-US" sz="2000" dirty="0" smtClean="0"/>
              <a:t>　</a:t>
            </a:r>
            <a:r>
              <a:rPr kumimoji="1" lang="ja-JP" altLang="en-US" sz="2000" b="1" dirty="0" smtClean="0"/>
              <a:t>・サービス概要の説明</a:t>
            </a:r>
            <a:endParaRPr kumimoji="1"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・プロトタイプ</a:t>
            </a:r>
            <a:endParaRPr kumimoji="1" lang="ja-JP" altLang="en-US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87888" y="5094807"/>
            <a:ext cx="55948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３サービスについての感想・意見</a:t>
            </a:r>
            <a:endParaRPr kumimoji="1" lang="en-US" altLang="ja-JP" sz="2800" b="1" dirty="0" smtClean="0"/>
          </a:p>
          <a:p>
            <a:r>
              <a:rPr lang="ja-JP" altLang="en-US" sz="2800" b="1" dirty="0"/>
              <a:t>　</a:t>
            </a:r>
            <a:r>
              <a:rPr lang="ja-JP" altLang="en-US" sz="2000" b="1" dirty="0" smtClean="0"/>
              <a:t>･ 有料サービスを利用するか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936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インタビュー結果</a:t>
            </a:r>
            <a:r>
              <a:rPr kumimoji="1" lang="ja-JP" altLang="en-US" sz="3200" dirty="0" smtClean="0"/>
              <a:t>（</a:t>
            </a:r>
            <a:r>
              <a:rPr lang="en-US" altLang="ja-JP" sz="3200" dirty="0"/>
              <a:t>6</a:t>
            </a:r>
            <a:r>
              <a:rPr kumimoji="1" lang="ja-JP" altLang="en-US" sz="3200" dirty="0" smtClean="0"/>
              <a:t>人）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52500" y="3453021"/>
            <a:ext cx="6380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有料サービス</a:t>
            </a:r>
            <a:r>
              <a:rPr kumimoji="1" lang="en-US" altLang="ja-JP" sz="4000" dirty="0" smtClean="0"/>
              <a:t>(300</a:t>
            </a:r>
            <a:r>
              <a:rPr kumimoji="1" lang="ja-JP" altLang="en-US" sz="4000" dirty="0" smtClean="0"/>
              <a:t>円</a:t>
            </a:r>
            <a:r>
              <a:rPr kumimoji="1" lang="en-US" altLang="ja-JP" sz="4000" dirty="0" smtClean="0"/>
              <a:t>)</a:t>
            </a:r>
            <a:r>
              <a:rPr kumimoji="1" lang="ja-JP" altLang="en-US" sz="4000" dirty="0" smtClean="0"/>
              <a:t>を使う</a:t>
            </a:r>
            <a:endParaRPr kumimoji="1" lang="ja-JP" altLang="en-US" sz="4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57037" y="3394352"/>
            <a:ext cx="2757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rgbClr val="FF0000"/>
                </a:solidFill>
              </a:rPr>
              <a:t>６</a:t>
            </a:r>
            <a:r>
              <a:rPr kumimoji="1" lang="ja-JP" altLang="en-US" sz="4000" b="1" dirty="0" smtClean="0">
                <a:solidFill>
                  <a:srgbClr val="FF0000"/>
                </a:solidFill>
              </a:rPr>
              <a:t>人中３人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7767309" y="3446947"/>
            <a:ext cx="781050" cy="57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52500" y="4702136"/>
            <a:ext cx="4759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操作性、</a:t>
            </a:r>
            <a:r>
              <a:rPr kumimoji="1" lang="en-US" altLang="ja-JP" sz="4000" dirty="0" smtClean="0"/>
              <a:t>UI</a:t>
            </a:r>
            <a:r>
              <a:rPr kumimoji="1" lang="ja-JP" altLang="en-US" sz="4000" dirty="0" smtClean="0"/>
              <a:t>について</a:t>
            </a:r>
            <a:endParaRPr kumimoji="1" lang="ja-JP" altLang="en-US" sz="4000" dirty="0"/>
          </a:p>
        </p:txBody>
      </p:sp>
      <p:sp>
        <p:nvSpPr>
          <p:cNvPr id="14" name="右矢印 13"/>
          <p:cNvSpPr/>
          <p:nvPr/>
        </p:nvSpPr>
        <p:spPr>
          <a:xfrm>
            <a:off x="7767309" y="4848047"/>
            <a:ext cx="781050" cy="56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757037" y="4573518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0000"/>
                </a:solidFill>
              </a:rPr>
              <a:t>使いやすい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52500" y="2203906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無料機能を使う</a:t>
            </a:r>
            <a:endParaRPr kumimoji="1" lang="ja-JP" altLang="en-US" sz="4000" dirty="0"/>
          </a:p>
        </p:txBody>
      </p:sp>
      <p:sp>
        <p:nvSpPr>
          <p:cNvPr id="17" name="右矢印 16"/>
          <p:cNvSpPr/>
          <p:nvPr/>
        </p:nvSpPr>
        <p:spPr>
          <a:xfrm>
            <a:off x="7767309" y="2203906"/>
            <a:ext cx="781050" cy="591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765052" y="212508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rgbClr val="FF0000"/>
                </a:solidFill>
              </a:rPr>
              <a:t>６</a:t>
            </a:r>
            <a:r>
              <a:rPr lang="ja-JP" altLang="en-US" sz="4000" b="1" dirty="0" smtClean="0">
                <a:solidFill>
                  <a:srgbClr val="FF0000"/>
                </a:solidFill>
              </a:rPr>
              <a:t>人中６人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493949" y="2060620"/>
            <a:ext cx="9659155" cy="3889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 smtClean="0">
                <a:latin typeface="+mn-ea"/>
              </a:rPr>
              <a:t>・無料サービスは全員が使うと答えた</a:t>
            </a:r>
            <a:endParaRPr kumimoji="1" lang="en-US" altLang="ja-JP" sz="3200" dirty="0" smtClean="0">
              <a:latin typeface="+mn-ea"/>
            </a:endParaRPr>
          </a:p>
          <a:p>
            <a:endParaRPr kumimoji="1" lang="en-US" altLang="ja-JP" sz="3200" dirty="0" smtClean="0">
              <a:latin typeface="+mn-ea"/>
            </a:endParaRPr>
          </a:p>
          <a:p>
            <a:r>
              <a:rPr lang="ja-JP" altLang="en-US" sz="3200" dirty="0" smtClean="0"/>
              <a:t>・有料サービスを使うユーザが存在する</a:t>
            </a:r>
            <a:endParaRPr lang="en-US" altLang="ja-JP" sz="3200" dirty="0"/>
          </a:p>
          <a:p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2798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3335" y="609600"/>
            <a:ext cx="11590986" cy="1356360"/>
          </a:xfrm>
        </p:spPr>
        <p:txBody>
          <a:bodyPr/>
          <a:lstStyle/>
          <a:p>
            <a:r>
              <a:rPr kumimoji="1" lang="ja-JP" altLang="en-US" dirty="0" smtClean="0"/>
              <a:t>ブックマークに不満がありませんか？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18470"/>
              </p:ext>
            </p:extLst>
          </p:nvPr>
        </p:nvGraphicFramePr>
        <p:xfrm>
          <a:off x="1354348" y="1965959"/>
          <a:ext cx="9146814" cy="2991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0289406" y="4957011"/>
            <a:ext cx="1317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/>
              <a:t>etc…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000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これを解決します！！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4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</a:t>
            </a:r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サービス機能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3000" y="1811413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目的：ブックマークを</a:t>
            </a:r>
            <a:r>
              <a:rPr lang="ja-JP" altLang="en-US" sz="3600" dirty="0"/>
              <a:t>使</a:t>
            </a:r>
            <a:r>
              <a:rPr lang="ja-JP" altLang="en-US" sz="3600" dirty="0" smtClean="0"/>
              <a:t>いやすくす</a:t>
            </a:r>
            <a:r>
              <a:rPr lang="ja-JP" altLang="en-US" sz="3600" dirty="0"/>
              <a:t>る</a:t>
            </a:r>
            <a:endParaRPr kumimoji="1" lang="ja-JP" altLang="en-US" sz="3600" dirty="0"/>
          </a:p>
        </p:txBody>
      </p:sp>
      <p:sp>
        <p:nvSpPr>
          <p:cNvPr id="4" name="円/楕円 3"/>
          <p:cNvSpPr/>
          <p:nvPr/>
        </p:nvSpPr>
        <p:spPr>
          <a:xfrm>
            <a:off x="650587" y="3167773"/>
            <a:ext cx="5188879" cy="282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/>
              <a:t>エクスプローラーライクな</a:t>
            </a:r>
            <a:r>
              <a:rPr lang="en-US" altLang="ja-JP" sz="2800" b="1" dirty="0" smtClean="0"/>
              <a:t>UI</a:t>
            </a:r>
            <a:r>
              <a:rPr lang="ja-JP" altLang="en-US" sz="2800" b="1" dirty="0" smtClean="0"/>
              <a:t>で使え　</a:t>
            </a:r>
            <a:r>
              <a:rPr lang="ja-JP" altLang="en-US" sz="2800" b="1" dirty="0" smtClean="0">
                <a:solidFill>
                  <a:srgbClr val="FFFF00"/>
                </a:solidFill>
              </a:rPr>
              <a:t>ページを開ける</a:t>
            </a:r>
            <a:endParaRPr kumimoji="1" lang="ja-JP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175512" y="3064311"/>
            <a:ext cx="5486400" cy="2923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自動でフォルダにまとめ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>
                <a:solidFill>
                  <a:srgbClr val="FFFF00"/>
                </a:solidFill>
              </a:rPr>
              <a:t>ブックマークの整理がで</a:t>
            </a:r>
            <a:r>
              <a:rPr lang="ja-JP" altLang="en-US" sz="2800" dirty="0" smtClean="0">
                <a:solidFill>
                  <a:srgbClr val="FFFF00"/>
                </a:solidFill>
              </a:rPr>
              <a:t>き</a:t>
            </a:r>
            <a:r>
              <a:rPr lang="ja-JP" altLang="en-US" sz="2800" dirty="0">
                <a:solidFill>
                  <a:srgbClr val="FFFF00"/>
                </a:solidFill>
              </a:rPr>
              <a:t>る</a:t>
            </a:r>
            <a:endParaRPr kumimoji="1" lang="ja-JP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利用するユーザ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39403" y="1790163"/>
            <a:ext cx="108542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・ブックマークが溢れ整理が追い付かなくなった人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・ブックマークを整理したいが労力の多さに躊躇する人</a:t>
            </a:r>
            <a:endParaRPr kumimoji="1" lang="ja-JP" altLang="en-US" sz="3200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1339403" y="3696238"/>
            <a:ext cx="9726769" cy="1815921"/>
          </a:xfrm>
          <a:prstGeom prst="wedgeRoundRectCallout">
            <a:avLst>
              <a:gd name="adj1" fmla="val -20303"/>
              <a:gd name="adj2" fmla="val -85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特に、よ</a:t>
            </a:r>
            <a:r>
              <a:rPr kumimoji="1" lang="ja-JP" altLang="en-US" sz="4000" dirty="0" smtClean="0"/>
              <a:t>く調べものをする</a:t>
            </a:r>
            <a:r>
              <a:rPr kumimoji="1" lang="en-US" altLang="ja-JP" sz="4000" dirty="0" smtClean="0"/>
              <a:t>IT</a:t>
            </a:r>
            <a:r>
              <a:rPr kumimoji="1" lang="ja-JP" altLang="en-US" sz="4000" dirty="0" smtClean="0"/>
              <a:t>エンジニアをコアユーザーとする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383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利用フロー</a:t>
            </a:r>
            <a:endParaRPr kumimoji="1" lang="ja-JP" altLang="en-US" dirty="0"/>
          </a:p>
        </p:txBody>
      </p:sp>
      <p:graphicFrame>
        <p:nvGraphicFramePr>
          <p:cNvPr id="11" name="コンテンツ プレースホルダー 10"/>
          <p:cNvGraphicFramePr>
            <a:graphicFrameLocks noGrp="1"/>
          </p:cNvGraphicFramePr>
          <p:nvPr>
            <p:ph idx="1"/>
            <p:extLst/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059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プロトタイプ</a:t>
            </a:r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5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1_基礎">
  <a:themeElements>
    <a:clrScheme name="オレンジ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2_基礎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2400</TotalTime>
  <Words>503</Words>
  <Application>Microsoft Office PowerPoint</Application>
  <PresentationFormat>ワイド画面</PresentationFormat>
  <Paragraphs>126</Paragraphs>
  <Slides>22</Slides>
  <Notes>11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22</vt:i4>
      </vt:variant>
    </vt:vector>
  </HeadingPairs>
  <TitlesOfParts>
    <vt:vector size="29" baseType="lpstr">
      <vt:lpstr>ＭＳ ゴシック</vt:lpstr>
      <vt:lpstr>游ゴシック</vt:lpstr>
      <vt:lpstr>Corbel</vt:lpstr>
      <vt:lpstr>Wingdings</vt:lpstr>
      <vt:lpstr>基礎</vt:lpstr>
      <vt:lpstr>1_基礎</vt:lpstr>
      <vt:lpstr>2_基礎</vt:lpstr>
      <vt:lpstr>cLOUDBM ~ブックマーク整理サービス~</vt:lpstr>
      <vt:lpstr>はじめに</vt:lpstr>
      <vt:lpstr>ブックマークに不満がありませんか？</vt:lpstr>
      <vt:lpstr>これを解決します！！</vt:lpstr>
      <vt:lpstr>サービス概要</vt:lpstr>
      <vt:lpstr>サービス機能</vt:lpstr>
      <vt:lpstr>利用するユーザ</vt:lpstr>
      <vt:lpstr>利用フロー</vt:lpstr>
      <vt:lpstr>プロトタイプDemo</vt:lpstr>
      <vt:lpstr>DEMOまとめ</vt:lpstr>
      <vt:lpstr>サービスが解決すること①</vt:lpstr>
      <vt:lpstr>サービスが解決すること②</vt:lpstr>
      <vt:lpstr>収益方法</vt:lpstr>
      <vt:lpstr>サービス価値調査</vt:lpstr>
      <vt:lpstr>調査方法</vt:lpstr>
      <vt:lpstr>市場調査</vt:lpstr>
      <vt:lpstr>市場調査（Googleフォーム54人）</vt:lpstr>
      <vt:lpstr>市場規模予測 </vt:lpstr>
      <vt:lpstr>インタビュー調査</vt:lpstr>
      <vt:lpstr>インタビュー内容</vt:lpstr>
      <vt:lpstr>インタビュー結果（6人）</vt:lpstr>
      <vt:lpstr>結論</vt:lpstr>
    </vt:vector>
  </TitlesOfParts>
  <Company>東京工科大学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cLOUDBM</dc:title>
  <dc:creator>上原安里奈</dc:creator>
  <cp:lastModifiedBy>後藤尚輝</cp:lastModifiedBy>
  <cp:revision>44</cp:revision>
  <dcterms:created xsi:type="dcterms:W3CDTF">2016-11-18T05:55:04Z</dcterms:created>
  <dcterms:modified xsi:type="dcterms:W3CDTF">2017-01-06T06:37:59Z</dcterms:modified>
</cp:coreProperties>
</file>