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71" r:id="rId6"/>
    <p:sldId id="259" r:id="rId7"/>
    <p:sldId id="267" r:id="rId8"/>
    <p:sldId id="268" r:id="rId9"/>
    <p:sldId id="264" r:id="rId10"/>
    <p:sldId id="261" r:id="rId11"/>
    <p:sldId id="269" r:id="rId12"/>
    <p:sldId id="260" r:id="rId13"/>
    <p:sldId id="266" r:id="rId14"/>
    <p:sldId id="270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smtClean="0"/>
            <a:t>フォルダを作って</a:t>
          </a:r>
          <a:endParaRPr lang="ja-JP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00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smtClean="0"/>
            <a:t>フォルダを作って</a:t>
          </a:r>
          <a:endParaRPr lang="ja-JP" sz="2200" kern="120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00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282" y="1561170"/>
            <a:ext cx="9966960" cy="220268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85823" y="3981146"/>
            <a:ext cx="8767860" cy="2620376"/>
          </a:xfrm>
        </p:spPr>
        <p:txBody>
          <a:bodyPr>
            <a:normAutofit/>
          </a:bodyPr>
          <a:lstStyle/>
          <a:p>
            <a:r>
              <a:rPr lang="ja-JP" altLang="en-US" dirty="0"/>
              <a:t>チーム</a:t>
            </a:r>
            <a:r>
              <a:rPr lang="en-US" altLang="ja-JP" dirty="0"/>
              <a:t>F</a:t>
            </a:r>
          </a:p>
          <a:p>
            <a:r>
              <a:rPr lang="en-US" altLang="ja-JP" dirty="0"/>
              <a:t>C0114312 </a:t>
            </a:r>
            <a:r>
              <a:rPr lang="ja-JP" altLang="en-US" dirty="0"/>
              <a:t>高畑 達也</a:t>
            </a:r>
          </a:p>
          <a:p>
            <a:r>
              <a:rPr lang="en-US" altLang="ja-JP" dirty="0"/>
              <a:t>C0114015 </a:t>
            </a:r>
            <a:r>
              <a:rPr lang="ja-JP" altLang="en-US" dirty="0"/>
              <a:t>新井 幸希</a:t>
            </a:r>
          </a:p>
          <a:p>
            <a:r>
              <a:rPr lang="en-US" altLang="ja-JP" dirty="0"/>
              <a:t>C0114234 </a:t>
            </a:r>
            <a:r>
              <a:rPr lang="ja-JP" altLang="en-US" dirty="0"/>
              <a:t>後藤 尚輝</a:t>
            </a:r>
          </a:p>
          <a:p>
            <a:r>
              <a:rPr lang="en-US" altLang="ja-JP" dirty="0"/>
              <a:t>C0114088 </a:t>
            </a:r>
            <a:r>
              <a:rPr lang="ja-JP" altLang="en-US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618446"/>
          </a:xfrm>
        </p:spPr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日本生産年齢人口</a:t>
            </a:r>
            <a:r>
              <a:rPr kumimoji="1" lang="en-US" altLang="ja-JP" sz="2400" dirty="0" smtClean="0"/>
              <a:t>8000</a:t>
            </a:r>
            <a:r>
              <a:rPr kumimoji="1" lang="ja-JP" altLang="en-US" sz="2400" dirty="0" smtClean="0"/>
              <a:t>万人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ブック</a:t>
            </a:r>
            <a:r>
              <a:rPr lang="ja-JP" altLang="en-US" sz="2400" dirty="0"/>
              <a:t>マーク</a:t>
            </a:r>
            <a:r>
              <a:rPr lang="ja-JP" altLang="en-US" sz="2400" dirty="0" smtClean="0"/>
              <a:t>が多い人</a:t>
            </a:r>
            <a:r>
              <a:rPr lang="en-US" altLang="ja-JP" sz="2400" dirty="0" smtClean="0"/>
              <a:t>14%</a:t>
            </a:r>
          </a:p>
          <a:p>
            <a:r>
              <a:rPr kumimoji="1" lang="ja-JP" altLang="en-US" sz="2400" dirty="0" smtClean="0"/>
              <a:t>ブック</a:t>
            </a:r>
            <a:r>
              <a:rPr kumimoji="1" lang="ja-JP" altLang="en-US" sz="2400" dirty="0"/>
              <a:t>マーク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整理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/>
              <a:t>困</a:t>
            </a:r>
            <a:r>
              <a:rPr kumimoji="1" lang="ja-JP" altLang="en-US" sz="2400" dirty="0" smtClean="0"/>
              <a:t>っている人</a:t>
            </a:r>
            <a:r>
              <a:rPr kumimoji="1" lang="en-US" altLang="ja-JP" sz="2400" dirty="0" smtClean="0"/>
              <a:t>60%</a:t>
            </a:r>
            <a:endParaRPr kumimoji="1" lang="en-US" altLang="ja-JP" sz="24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540957" y="3557575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650</a:t>
            </a:r>
            <a:r>
              <a:rPr kumimoji="1" lang="ja-JP" altLang="en-US" sz="2800" dirty="0" smtClean="0"/>
              <a:t>万人の</a:t>
            </a:r>
            <a:r>
              <a:rPr lang="ja-JP" altLang="en-US" sz="2800" dirty="0" smtClean="0"/>
              <a:t>市場</a:t>
            </a:r>
            <a:r>
              <a:rPr lang="ja-JP" altLang="en-US" sz="2800" dirty="0"/>
              <a:t>規模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121" y="558085"/>
            <a:ext cx="9875520" cy="156693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１事前質問</a:t>
            </a:r>
            <a:endParaRPr kumimoji="1" lang="en-US" altLang="ja-JP" sz="24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b="1" dirty="0" smtClean="0"/>
              <a:t>・ブックマークがいくつあるか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・ブックマークで困っていること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・何をブックマークしているか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kumimoji="1" lang="ja-JP" altLang="en-US" b="1" dirty="0" smtClean="0"/>
              <a:t>・ブックマークを整理したいか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２サービス提案</a:t>
            </a:r>
            <a:endParaRPr lang="en-US" altLang="ja-JP" sz="2400" b="1" dirty="0"/>
          </a:p>
          <a:p>
            <a:r>
              <a:rPr kumimoji="1" lang="ja-JP" altLang="en-US" dirty="0" smtClean="0"/>
              <a:t>　</a:t>
            </a:r>
            <a:r>
              <a:rPr kumimoji="1" lang="ja-JP" altLang="en-US" b="1" dirty="0" smtClean="0"/>
              <a:t>・サービス概要の説明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・プロトタイプ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３サービスについての感想・意見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+2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9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=20</a:t>
            </a:r>
            <a:r>
              <a:rPr kumimoji="1" lang="ja-JP" altLang="en-US" sz="3200" dirty="0" smtClean="0"/>
              <a:t>人</a:t>
            </a:r>
            <a:r>
              <a:rPr kumimoji="1"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・ターゲットとしている</a:t>
            </a:r>
            <a:r>
              <a:rPr kumimoji="1" lang="en-US" altLang="ja-JP" sz="2400" dirty="0" smtClean="0"/>
              <a:t>IT</a:t>
            </a:r>
            <a:r>
              <a:rPr kumimoji="1" lang="ja-JP" altLang="en-US" sz="2400" dirty="0" smtClean="0"/>
              <a:t>系の人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ブックマーク多数、ブックマークの内容は技術系のものが多い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143000" y="3219718"/>
            <a:ext cx="9872871" cy="287628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20</a:t>
            </a:r>
            <a:r>
              <a:rPr kumimoji="1" lang="ja-JP" altLang="en-US" sz="2800" dirty="0" smtClean="0"/>
              <a:t>人にインタビューしたうち</a:t>
            </a:r>
            <a:r>
              <a:rPr kumimoji="1" lang="en-US" altLang="ja-JP" sz="2800" dirty="0" smtClean="0"/>
              <a:t>10</a:t>
            </a:r>
            <a:r>
              <a:rPr kumimoji="1" lang="ja-JP" altLang="en-US" sz="2800" dirty="0" smtClean="0"/>
              <a:t>人が対象ユーザーにマッチ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そのうち</a:t>
            </a:r>
            <a:r>
              <a:rPr lang="en-US" altLang="ja-JP" sz="2800" dirty="0" smtClean="0"/>
              <a:t>8</a:t>
            </a:r>
            <a:r>
              <a:rPr lang="ja-JP" altLang="en-US" sz="2800" dirty="0" smtClean="0"/>
              <a:t>人が</a:t>
            </a:r>
            <a:r>
              <a:rPr lang="ja-JP" altLang="en-US" sz="2800" dirty="0"/>
              <a:t>提供</a:t>
            </a:r>
            <a:r>
              <a:rPr lang="ja-JP" altLang="en-US" sz="2800" dirty="0" smtClean="0"/>
              <a:t>の形（</a:t>
            </a:r>
            <a:r>
              <a:rPr lang="en-US" altLang="ja-JP" sz="2800" dirty="0" smtClean="0"/>
              <a:t>UI</a:t>
            </a:r>
            <a:r>
              <a:rPr lang="ja-JP" altLang="en-US" sz="2800" dirty="0" err="1"/>
              <a:t>，</a:t>
            </a:r>
            <a:r>
              <a:rPr lang="ja-JP" altLang="en-US" sz="2800" dirty="0" smtClean="0"/>
              <a:t>操作性）次第で使うと答えた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・一定のターゲットユーザーは存在する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・操作回数を少なくシンプルに</a:t>
            </a:r>
            <a:r>
              <a:rPr lang="ja-JP" altLang="en-US" sz="2800" dirty="0"/>
              <a:t>改善</a:t>
            </a:r>
            <a:r>
              <a:rPr lang="ja-JP" altLang="en-US" sz="2800" dirty="0" smtClean="0"/>
              <a:t>する必要が</a:t>
            </a:r>
            <a:r>
              <a:rPr lang="ja-JP" altLang="en-US" sz="2800" dirty="0" smtClean="0"/>
              <a:t>ある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上のページだけでなくアドオン等でよりサービスを使いやすくすることが必要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次期プロトタイプではアドオンも作る</a:t>
            </a:r>
            <a:r>
              <a:rPr lang="en-US" altLang="ja-JP" sz="2800" dirty="0" smtClean="0"/>
              <a:t>)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05381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目的：ブックマークを簡単に整理する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708338" y="3167773"/>
            <a:ext cx="4649273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 smtClean="0"/>
              <a:t>エクスプローラーみたいな</a:t>
            </a:r>
            <a:r>
              <a:rPr lang="en-US" altLang="ja-JP" sz="2200" b="1" dirty="0" smtClean="0"/>
              <a:t>UI</a:t>
            </a:r>
            <a:r>
              <a:rPr lang="ja-JP" altLang="en-US" sz="2200" b="1" dirty="0" smtClean="0"/>
              <a:t>で</a:t>
            </a:r>
            <a:endParaRPr lang="en-US" altLang="ja-JP" sz="2200" b="1" dirty="0" smtClean="0"/>
          </a:p>
          <a:p>
            <a:pPr algn="ctr"/>
            <a:r>
              <a:rPr lang="ja-JP" altLang="en-US" sz="2200" b="1" dirty="0" smtClean="0"/>
              <a:t>ブックマークを使える</a:t>
            </a:r>
            <a:endParaRPr kumimoji="1" lang="ja-JP" altLang="en-US" sz="2200" b="1" dirty="0"/>
          </a:p>
        </p:txBody>
      </p:sp>
      <p:sp>
        <p:nvSpPr>
          <p:cNvPr id="5" name="円/楕円 4"/>
          <p:cNvSpPr/>
          <p:nvPr/>
        </p:nvSpPr>
        <p:spPr>
          <a:xfrm>
            <a:off x="6478073" y="3167773"/>
            <a:ext cx="5009882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自動でフォルダにまとめる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・ブックマークが溢れ整理が追い付かなくなった人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・ブックマークを整理したいが面倒な人</a:t>
            </a:r>
            <a:endParaRPr kumimoji="1" lang="ja-JP" altLang="en-US" sz="28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関係の人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3000776"/>
            <a:ext cx="9872871" cy="3095223"/>
          </a:xfrm>
        </p:spPr>
        <p:txBody>
          <a:bodyPr/>
          <a:lstStyle/>
          <a:p>
            <a:r>
              <a:rPr kumimoji="1" lang="ja-JP" altLang="en-US" sz="2800" dirty="0" smtClean="0"/>
              <a:t>月額のサービスとする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　無料の機能と有料の機能を分けて、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有料機能を使うなら月額</a:t>
            </a:r>
            <a:endParaRPr lang="en-US" altLang="ja-JP" sz="2800" dirty="0" smtClean="0"/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を用いたアンケート</a:t>
            </a:r>
            <a:endParaRPr kumimoji="1" lang="en-US" altLang="ja-JP" dirty="0" smtClean="0"/>
          </a:p>
          <a:p>
            <a:pPr marL="45720" indent="0">
              <a:buNone/>
            </a:pPr>
            <a:endParaRPr lang="en-US" altLang="ja-JP" dirty="0"/>
          </a:p>
          <a:p>
            <a:pPr marL="45720" indent="0">
              <a:buNone/>
            </a:pPr>
            <a:r>
              <a:rPr kumimoji="1" lang="ja-JP" altLang="en-US" dirty="0" smtClean="0"/>
              <a:t>・サービスの価値の調査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プロトタイプを用いたインタビュー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4817" y="2171700"/>
            <a:ext cx="7030403" cy="409194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7740203" y="3354785"/>
            <a:ext cx="4056845" cy="1725769"/>
          </a:xfrm>
          <a:prstGeom prst="wedgeRoundRectCallout">
            <a:avLst>
              <a:gd name="adj1" fmla="val -180073"/>
              <a:gd name="adj2" fmla="val -36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このうち</a:t>
            </a:r>
            <a:r>
              <a:rPr kumimoji="1" lang="en-US" altLang="ja-JP" sz="2400" dirty="0" smtClean="0"/>
              <a:t>60%</a:t>
            </a:r>
            <a:r>
              <a:rPr kumimoji="1" lang="ja-JP" altLang="en-US" sz="2400" dirty="0" err="1" smtClean="0"/>
              <a:t>がブック</a:t>
            </a:r>
            <a:r>
              <a:rPr kumimoji="1" lang="ja-JP" altLang="en-US" sz="2400" dirty="0" smtClean="0"/>
              <a:t>マークを整理できていない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2141</TotalTime>
  <Words>304</Words>
  <Application>Microsoft Office PowerPoint</Application>
  <PresentationFormat>ワイド画面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ＭＳ ゴシック</vt:lpstr>
      <vt:lpstr>Corbel</vt:lpstr>
      <vt:lpstr>基礎</vt:lpstr>
      <vt:lpstr>cLOUDBM ~ブックマーク整理サービス~</vt:lpstr>
      <vt:lpstr>ブックマークの整理大変じゃないですか？</vt:lpstr>
      <vt:lpstr>サービス概要</vt:lpstr>
      <vt:lpstr>ユーザ</vt:lpstr>
      <vt:lpstr>収益方法</vt:lpstr>
      <vt:lpstr>プロトタイプ</vt:lpstr>
      <vt:lpstr>調査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 （1回目11人+2回目9人=20人）</vt:lpstr>
      <vt:lpstr>インタビュー結果２</vt:lpstr>
      <vt:lpstr>結論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上原安里奈</cp:lastModifiedBy>
  <cp:revision>19</cp:revision>
  <dcterms:created xsi:type="dcterms:W3CDTF">2016-11-18T05:55:04Z</dcterms:created>
  <dcterms:modified xsi:type="dcterms:W3CDTF">2016-11-25T05:09:01Z</dcterms:modified>
</cp:coreProperties>
</file>