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9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7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89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20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54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C434-1FD4-473B-B902-DD4BAA6E4901}" type="datetimeFigureOut">
              <a:rPr kumimoji="1" lang="ja-JP" altLang="en-US" smtClean="0"/>
              <a:t>2016/10/7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949F-9060-48FB-94F2-24BAA0BE1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4" y="151273"/>
            <a:ext cx="6547410" cy="479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463093" y="5171337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フォルダ分けできてない</a:t>
            </a:r>
            <a:endParaRPr kumimoji="1" lang="en-US" altLang="ja-JP" sz="4000" dirty="0" smtClean="0"/>
          </a:p>
          <a:p>
            <a:r>
              <a:rPr kumimoji="1" lang="ja-JP" alt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ぐちゃぐちゃな</a:t>
            </a:r>
            <a:r>
              <a:rPr kumimoji="1" lang="ja-JP" altLang="en-US" sz="4000" dirty="0" smtClean="0"/>
              <a:t>ブックマーク</a:t>
            </a:r>
            <a:endParaRPr kumimoji="1" lang="en-US" altLang="ja-JP" sz="4000" dirty="0" smtClean="0"/>
          </a:p>
        </p:txBody>
      </p:sp>
      <p:sp>
        <p:nvSpPr>
          <p:cNvPr id="6" name="下矢印 5"/>
          <p:cNvSpPr/>
          <p:nvPr/>
        </p:nvSpPr>
        <p:spPr>
          <a:xfrm rot="7386802">
            <a:off x="7511961" y="4071766"/>
            <a:ext cx="443149" cy="895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0940" y="583096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アナタのブックマーク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こんなんじゃありませんか？？</a:t>
            </a:r>
            <a:endParaRPr kumimoji="1" lang="ja-JP" altLang="en-US" sz="4000" dirty="0"/>
          </a:p>
        </p:txBody>
      </p:sp>
      <p:pic>
        <p:nvPicPr>
          <p:cNvPr id="4" name="図 3" descr="このプレビューのサイズ: 800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56" y="4167202"/>
            <a:ext cx="3883010" cy="2518519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536713" y="2431774"/>
            <a:ext cx="7023653" cy="2491409"/>
          </a:xfrm>
          <a:prstGeom prst="wedgeEllipseCallout">
            <a:avLst>
              <a:gd name="adj1" fmla="val 61770"/>
              <a:gd name="adj2" fmla="val 68499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でも整理</a:t>
            </a:r>
            <a:r>
              <a:rPr kumimoji="1"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大変</a:t>
            </a:r>
            <a:r>
              <a:rPr kumimoji="1" lang="ja-JP" altLang="en-US" sz="4400" dirty="0" smtClean="0"/>
              <a:t>だし</a:t>
            </a:r>
            <a:r>
              <a:rPr lang="en-US" altLang="ja-JP" sz="4400" dirty="0" smtClean="0"/>
              <a:t>...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32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4" y="154201"/>
            <a:ext cx="6423555" cy="406661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188244" y="4863348"/>
            <a:ext cx="9124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数手の操作だけで</a:t>
            </a:r>
            <a:r>
              <a:rPr kumimoji="1" lang="ja-JP" altLang="en-US" sz="4000" dirty="0" smtClean="0"/>
              <a:t>簡単にフォルダ分けして整理できます！！</a:t>
            </a:r>
            <a:endParaRPr kumimoji="1" lang="ja-JP" altLang="en-US" sz="4000" dirty="0"/>
          </a:p>
        </p:txBody>
      </p:sp>
      <p:sp>
        <p:nvSpPr>
          <p:cNvPr id="4" name="右矢印 3"/>
          <p:cNvSpPr/>
          <p:nvPr/>
        </p:nvSpPr>
        <p:spPr>
          <a:xfrm rot="13229671">
            <a:off x="7436708" y="3567214"/>
            <a:ext cx="1520519" cy="911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1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40" y="2083716"/>
            <a:ext cx="4108174" cy="29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後藤尚輝</dc:creator>
  <cp:lastModifiedBy>後藤尚輝</cp:lastModifiedBy>
  <cp:revision>2</cp:revision>
  <dcterms:created xsi:type="dcterms:W3CDTF">2016-10-07T05:03:30Z</dcterms:created>
  <dcterms:modified xsi:type="dcterms:W3CDTF">2016-10-07T05:19:04Z</dcterms:modified>
</cp:coreProperties>
</file>