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22"/>
  </p:notesMasterIdLst>
  <p:sldIdLst>
    <p:sldId id="256" r:id="rId5"/>
    <p:sldId id="257" r:id="rId6"/>
    <p:sldId id="263" r:id="rId7"/>
    <p:sldId id="261" r:id="rId8"/>
    <p:sldId id="272" r:id="rId9"/>
    <p:sldId id="271" r:id="rId10"/>
    <p:sldId id="270" r:id="rId11"/>
    <p:sldId id="259" r:id="rId12"/>
    <p:sldId id="258" r:id="rId13"/>
    <p:sldId id="266" r:id="rId14"/>
    <p:sldId id="264" r:id="rId15"/>
    <p:sldId id="260" r:id="rId16"/>
    <p:sldId id="267" r:id="rId17"/>
    <p:sldId id="269" r:id="rId18"/>
    <p:sldId id="268" r:id="rId19"/>
    <p:sldId id="262" r:id="rId20"/>
    <p:sldId id="27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B6EA9-D979-4796-9FAB-42C7F119EF29}" v="528" dt="2024-10-11T13:05:34.620"/>
    <p1510:client id="{88F4F58C-465C-46D6-8470-16DE9C9B1F0E}" v="2518" dt="2024-10-11T14:20:35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ZIANETTI Alexandre (agrazianetti.eisi24)" userId="4e3e0798-25ad-4559-b0bc-4b9a2365a9e3" providerId="ADAL" clId="{88F4F58C-465C-46D6-8470-16DE9C9B1F0E}"/>
    <pc:docChg chg="undo redo custSel addSld delSld modSld">
      <pc:chgData name="GRAZIANETTI Alexandre (agrazianetti.eisi24)" userId="4e3e0798-25ad-4559-b0bc-4b9a2365a9e3" providerId="ADAL" clId="{88F4F58C-465C-46D6-8470-16DE9C9B1F0E}" dt="2024-10-11T14:20:35.627" v="2657" actId="688"/>
      <pc:docMkLst>
        <pc:docMk/>
      </pc:docMkLst>
      <pc:sldChg chg="delSp modSp mod">
        <pc:chgData name="GRAZIANETTI Alexandre (agrazianetti.eisi24)" userId="4e3e0798-25ad-4559-b0bc-4b9a2365a9e3" providerId="ADAL" clId="{88F4F58C-465C-46D6-8470-16DE9C9B1F0E}" dt="2024-10-10T16:09:33.124" v="2103" actId="21"/>
        <pc:sldMkLst>
          <pc:docMk/>
          <pc:sldMk cId="3784089036" sldId="256"/>
        </pc:sldMkLst>
        <pc:spChg chg="del mod">
          <ac:chgData name="GRAZIANETTI Alexandre (agrazianetti.eisi24)" userId="4e3e0798-25ad-4559-b0bc-4b9a2365a9e3" providerId="ADAL" clId="{88F4F58C-465C-46D6-8470-16DE9C9B1F0E}" dt="2024-10-10T16:09:33.124" v="2103" actId="21"/>
          <ac:spMkLst>
            <pc:docMk/>
            <pc:sldMk cId="3784089036" sldId="256"/>
            <ac:spMk id="4" creationId="{FD84116B-4E65-D91B-43C4-DBDBCFB8C1A7}"/>
          </ac:spMkLst>
        </pc:spChg>
      </pc:sldChg>
      <pc:sldChg chg="addSp delSp modSp mod">
        <pc:chgData name="GRAZIANETTI Alexandre (agrazianetti.eisi24)" userId="4e3e0798-25ad-4559-b0bc-4b9a2365a9e3" providerId="ADAL" clId="{88F4F58C-465C-46D6-8470-16DE9C9B1F0E}" dt="2024-10-11T14:20:35.627" v="2657" actId="688"/>
        <pc:sldMkLst>
          <pc:docMk/>
          <pc:sldMk cId="2289707207" sldId="257"/>
        </pc:sldMkLst>
        <pc:spChg chg="mod">
          <ac:chgData name="GRAZIANETTI Alexandre (agrazianetti.eisi24)" userId="4e3e0798-25ad-4559-b0bc-4b9a2365a9e3" providerId="ADAL" clId="{88F4F58C-465C-46D6-8470-16DE9C9B1F0E}" dt="2024-10-10T15:50:53.098" v="2035" actId="1076"/>
          <ac:spMkLst>
            <pc:docMk/>
            <pc:sldMk cId="2289707207" sldId="257"/>
            <ac:spMk id="2" creationId="{5244CF0A-3E71-64DA-1192-10B656EC12BD}"/>
          </ac:spMkLst>
        </pc:spChg>
        <pc:spChg chg="mod">
          <ac:chgData name="GRAZIANETTI Alexandre (agrazianetti.eisi24)" userId="4e3e0798-25ad-4559-b0bc-4b9a2365a9e3" providerId="ADAL" clId="{88F4F58C-465C-46D6-8470-16DE9C9B1F0E}" dt="2024-10-11T14:18:12.555" v="2653" actId="1076"/>
          <ac:spMkLst>
            <pc:docMk/>
            <pc:sldMk cId="2289707207" sldId="257"/>
            <ac:spMk id="3" creationId="{1B3E5ED8-FED6-B587-AF28-760A7C6D8FDF}"/>
          </ac:spMkLst>
        </pc:spChg>
        <pc:spChg chg="del">
          <ac:chgData name="GRAZIANETTI Alexandre (agrazianetti.eisi24)" userId="4e3e0798-25ad-4559-b0bc-4b9a2365a9e3" providerId="ADAL" clId="{88F4F58C-465C-46D6-8470-16DE9C9B1F0E}" dt="2024-10-10T16:09:49.849" v="2110" actId="478"/>
          <ac:spMkLst>
            <pc:docMk/>
            <pc:sldMk cId="2289707207" sldId="257"/>
            <ac:spMk id="4" creationId="{E3FA6633-8F34-50C5-AA51-256608E0923D}"/>
          </ac:spMkLst>
        </pc:spChg>
        <pc:spChg chg="add del mod">
          <ac:chgData name="GRAZIANETTI Alexandre (agrazianetti.eisi24)" userId="4e3e0798-25ad-4559-b0bc-4b9a2365a9e3" providerId="ADAL" clId="{88F4F58C-465C-46D6-8470-16DE9C9B1F0E}" dt="2024-10-10T16:09:45.998" v="2109" actId="21"/>
          <ac:spMkLst>
            <pc:docMk/>
            <pc:sldMk cId="2289707207" sldId="257"/>
            <ac:spMk id="5" creationId="{FD84116B-4E65-D91B-43C4-DBDBCFB8C1A7}"/>
          </ac:spMkLst>
        </pc:spChg>
        <pc:picChg chg="add mod">
          <ac:chgData name="GRAZIANETTI Alexandre (agrazianetti.eisi24)" userId="4e3e0798-25ad-4559-b0bc-4b9a2365a9e3" providerId="ADAL" clId="{88F4F58C-465C-46D6-8470-16DE9C9B1F0E}" dt="2024-10-11T14:20:35.627" v="2657" actId="688"/>
          <ac:picMkLst>
            <pc:docMk/>
            <pc:sldMk cId="2289707207" sldId="257"/>
            <ac:picMk id="5122" creationId="{CDC057BD-1483-2797-2FC3-47A8BBA2A51C}"/>
          </ac:picMkLst>
        </pc:picChg>
      </pc:sldChg>
      <pc:sldChg chg="addSp delSp modSp mod modNotesTx">
        <pc:chgData name="GRAZIANETTI Alexandre (agrazianetti.eisi24)" userId="4e3e0798-25ad-4559-b0bc-4b9a2365a9e3" providerId="ADAL" clId="{88F4F58C-465C-46D6-8470-16DE9C9B1F0E}" dt="2024-10-11T14:17:17.697" v="2636"/>
        <pc:sldMkLst>
          <pc:docMk/>
          <pc:sldMk cId="1602748560" sldId="258"/>
        </pc:sldMkLst>
        <pc:spChg chg="del mod">
          <ac:chgData name="GRAZIANETTI Alexandre (agrazianetti.eisi24)" userId="4e3e0798-25ad-4559-b0bc-4b9a2365a9e3" providerId="ADAL" clId="{88F4F58C-465C-46D6-8470-16DE9C9B1F0E}" dt="2024-10-11T14:17:17.208" v="2635" actId="478"/>
          <ac:spMkLst>
            <pc:docMk/>
            <pc:sldMk cId="1602748560" sldId="258"/>
            <ac:spMk id="3" creationId="{4163EF40-95DF-685C-5B90-A758191F068B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17.697" v="2636"/>
          <ac:spMkLst>
            <pc:docMk/>
            <pc:sldMk cId="1602748560" sldId="258"/>
            <ac:spMk id="7" creationId="{5D01B0B9-ADF8-2922-FD78-3038F4ED8763}"/>
          </ac:spMkLst>
        </pc:spChg>
      </pc:sldChg>
      <pc:sldChg chg="modSp mod modNotesTx">
        <pc:chgData name="GRAZIANETTI Alexandre (agrazianetti.eisi24)" userId="4e3e0798-25ad-4559-b0bc-4b9a2365a9e3" providerId="ADAL" clId="{88F4F58C-465C-46D6-8470-16DE9C9B1F0E}" dt="2024-10-11T13:12:34.605" v="2556" actId="20577"/>
        <pc:sldMkLst>
          <pc:docMk/>
          <pc:sldMk cId="2584994280" sldId="259"/>
        </pc:sldMkLst>
        <pc:spChg chg="mod">
          <ac:chgData name="GRAZIANETTI Alexandre (agrazianetti.eisi24)" userId="4e3e0798-25ad-4559-b0bc-4b9a2365a9e3" providerId="ADAL" clId="{88F4F58C-465C-46D6-8470-16DE9C9B1F0E}" dt="2024-10-10T16:12:00" v="2177" actId="2711"/>
          <ac:spMkLst>
            <pc:docMk/>
            <pc:sldMk cId="2584994280" sldId="259"/>
            <ac:spMk id="3" creationId="{97A8F2E0-332D-CDBA-A675-700BA636967C}"/>
          </ac:spMkLst>
        </pc:spChg>
        <pc:spChg chg="mod">
          <ac:chgData name="GRAZIANETTI Alexandre (agrazianetti.eisi24)" userId="4e3e0798-25ad-4559-b0bc-4b9a2365a9e3" providerId="ADAL" clId="{88F4F58C-465C-46D6-8470-16DE9C9B1F0E}" dt="2024-10-10T14:23:24.678" v="451" actId="27636"/>
          <ac:spMkLst>
            <pc:docMk/>
            <pc:sldMk cId="2584994280" sldId="259"/>
            <ac:spMk id="5" creationId="{656C222C-9A0C-8D41-9AC6-C503505BC59A}"/>
          </ac:spMkLst>
        </pc:spChg>
        <pc:picChg chg="mod">
          <ac:chgData name="GRAZIANETTI Alexandre (agrazianetti.eisi24)" userId="4e3e0798-25ad-4559-b0bc-4b9a2365a9e3" providerId="ADAL" clId="{88F4F58C-465C-46D6-8470-16DE9C9B1F0E}" dt="2024-10-10T16:11:49.959" v="2167" actId="1076"/>
          <ac:picMkLst>
            <pc:docMk/>
            <pc:sldMk cId="2584994280" sldId="259"/>
            <ac:picMk id="9" creationId="{224802B3-2D87-443E-F9FD-CA2CDAFA231D}"/>
          </ac:picMkLst>
        </pc:picChg>
      </pc:sldChg>
      <pc:sldChg chg="addSp delSp modSp mod modNotesTx">
        <pc:chgData name="GRAZIANETTI Alexandre (agrazianetti.eisi24)" userId="4e3e0798-25ad-4559-b0bc-4b9a2365a9e3" providerId="ADAL" clId="{88F4F58C-465C-46D6-8470-16DE9C9B1F0E}" dt="2024-10-11T12:51:52.237" v="2537" actId="1076"/>
        <pc:sldMkLst>
          <pc:docMk/>
          <pc:sldMk cId="165073718" sldId="260"/>
        </pc:sldMkLst>
        <pc:spChg chg="mod">
          <ac:chgData name="GRAZIANETTI Alexandre (agrazianetti.eisi24)" userId="4e3e0798-25ad-4559-b0bc-4b9a2365a9e3" providerId="ADAL" clId="{88F4F58C-465C-46D6-8470-16DE9C9B1F0E}" dt="2024-10-10T14:59:33.029" v="653" actId="1076"/>
          <ac:spMkLst>
            <pc:docMk/>
            <pc:sldMk cId="165073718" sldId="260"/>
            <ac:spMk id="2" creationId="{84FA55A2-358A-FF97-1AA7-E51B67898C0E}"/>
          </ac:spMkLst>
        </pc:spChg>
        <pc:spChg chg="mod">
          <ac:chgData name="GRAZIANETTI Alexandre (agrazianetti.eisi24)" userId="4e3e0798-25ad-4559-b0bc-4b9a2365a9e3" providerId="ADAL" clId="{88F4F58C-465C-46D6-8470-16DE9C9B1F0E}" dt="2024-10-11T12:51:25.350" v="2534" actId="20577"/>
          <ac:spMkLst>
            <pc:docMk/>
            <pc:sldMk cId="165073718" sldId="260"/>
            <ac:spMk id="4" creationId="{FE893FCB-BE9C-7275-A93E-8EFECE0BF8CE}"/>
          </ac:spMkLst>
        </pc:spChg>
        <pc:spChg chg="mod">
          <ac:chgData name="GRAZIANETTI Alexandre (agrazianetti.eisi24)" userId="4e3e0798-25ad-4559-b0bc-4b9a2365a9e3" providerId="ADAL" clId="{88F4F58C-465C-46D6-8470-16DE9C9B1F0E}" dt="2024-10-10T16:12:52.784" v="2224" actId="2711"/>
          <ac:spMkLst>
            <pc:docMk/>
            <pc:sldMk cId="165073718" sldId="260"/>
            <ac:spMk id="12" creationId="{A9E26EF0-66DB-9DE4-B538-FB99FB384061}"/>
          </ac:spMkLst>
        </pc:spChg>
        <pc:picChg chg="mod">
          <ac:chgData name="GRAZIANETTI Alexandre (agrazianetti.eisi24)" userId="4e3e0798-25ad-4559-b0bc-4b9a2365a9e3" providerId="ADAL" clId="{88F4F58C-465C-46D6-8470-16DE9C9B1F0E}" dt="2024-10-10T15:01:51.453" v="674" actId="1076"/>
          <ac:picMkLst>
            <pc:docMk/>
            <pc:sldMk cId="165073718" sldId="260"/>
            <ac:picMk id="5" creationId="{EAE98B8E-D1A7-0D78-68D5-35736C5EA029}"/>
          </ac:picMkLst>
        </pc:picChg>
        <pc:picChg chg="add mod">
          <ac:chgData name="GRAZIANETTI Alexandre (agrazianetti.eisi24)" userId="4e3e0798-25ad-4559-b0bc-4b9a2365a9e3" providerId="ADAL" clId="{88F4F58C-465C-46D6-8470-16DE9C9B1F0E}" dt="2024-10-11T12:51:52.237" v="2537" actId="1076"/>
          <ac:picMkLst>
            <pc:docMk/>
            <pc:sldMk cId="165073718" sldId="260"/>
            <ac:picMk id="9" creationId="{8B632737-06A1-AF96-176A-D647FD824F0E}"/>
          </ac:picMkLst>
        </pc:picChg>
        <pc:picChg chg="mod">
          <ac:chgData name="GRAZIANETTI Alexandre (agrazianetti.eisi24)" userId="4e3e0798-25ad-4559-b0bc-4b9a2365a9e3" providerId="ADAL" clId="{88F4F58C-465C-46D6-8470-16DE9C9B1F0E}" dt="2024-10-10T15:01:54.014" v="676" actId="1076"/>
          <ac:picMkLst>
            <pc:docMk/>
            <pc:sldMk cId="165073718" sldId="260"/>
            <ac:picMk id="10" creationId="{296748C8-391A-A156-FA09-7782CD5DDDB1}"/>
          </ac:picMkLst>
        </pc:picChg>
        <pc:picChg chg="mod">
          <ac:chgData name="GRAZIANETTI Alexandre (agrazianetti.eisi24)" userId="4e3e0798-25ad-4559-b0bc-4b9a2365a9e3" providerId="ADAL" clId="{88F4F58C-465C-46D6-8470-16DE9C9B1F0E}" dt="2024-10-10T15:01:52.605" v="675" actId="1076"/>
          <ac:picMkLst>
            <pc:docMk/>
            <pc:sldMk cId="165073718" sldId="260"/>
            <ac:picMk id="11" creationId="{9A6DE26B-BA10-1545-820A-23883F03D7B0}"/>
          </ac:picMkLst>
        </pc:picChg>
        <pc:picChg chg="add del">
          <ac:chgData name="GRAZIANETTI Alexandre (agrazianetti.eisi24)" userId="4e3e0798-25ad-4559-b0bc-4b9a2365a9e3" providerId="ADAL" clId="{88F4F58C-465C-46D6-8470-16DE9C9B1F0E}" dt="2024-10-10T15:00:27.994" v="663" actId="21"/>
          <ac:picMkLst>
            <pc:docMk/>
            <pc:sldMk cId="165073718" sldId="260"/>
            <ac:picMk id="1026" creationId="{B2F29368-731E-B085-AD90-6B9850DE2F67}"/>
          </ac:picMkLst>
        </pc:picChg>
        <pc:picChg chg="add mod">
          <ac:chgData name="GRAZIANETTI Alexandre (agrazianetti.eisi24)" userId="4e3e0798-25ad-4559-b0bc-4b9a2365a9e3" providerId="ADAL" clId="{88F4F58C-465C-46D6-8470-16DE9C9B1F0E}" dt="2024-10-11T12:51:51.056" v="2536" actId="1076"/>
          <ac:picMkLst>
            <pc:docMk/>
            <pc:sldMk cId="165073718" sldId="260"/>
            <ac:picMk id="3074" creationId="{978857F0-AAC0-8867-6E8F-2D5744EF77C8}"/>
          </ac:picMkLst>
        </pc:picChg>
      </pc:sldChg>
      <pc:sldChg chg="addSp delSp modSp mod modNotesTx">
        <pc:chgData name="GRAZIANETTI Alexandre (agrazianetti.eisi24)" userId="4e3e0798-25ad-4559-b0bc-4b9a2365a9e3" providerId="ADAL" clId="{88F4F58C-465C-46D6-8470-16DE9C9B1F0E}" dt="2024-10-11T14:16:55.925" v="2628" actId="478"/>
        <pc:sldMkLst>
          <pc:docMk/>
          <pc:sldMk cId="3485075895" sldId="261"/>
        </pc:sldMkLst>
        <pc:spChg chg="mod">
          <ac:chgData name="GRAZIANETTI Alexandre (agrazianetti.eisi24)" userId="4e3e0798-25ad-4559-b0bc-4b9a2365a9e3" providerId="ADAL" clId="{88F4F58C-465C-46D6-8470-16DE9C9B1F0E}" dt="2024-10-10T15:52:35.580" v="2087" actId="404"/>
          <ac:spMkLst>
            <pc:docMk/>
            <pc:sldMk cId="3485075895" sldId="261"/>
            <ac:spMk id="2" creationId="{16A04300-E33D-5E38-0EDD-2F32FF3A9ED9}"/>
          </ac:spMkLst>
        </pc:spChg>
        <pc:spChg chg="mod">
          <ac:chgData name="GRAZIANETTI Alexandre (agrazianetti.eisi24)" userId="4e3e0798-25ad-4559-b0bc-4b9a2365a9e3" providerId="ADAL" clId="{88F4F58C-465C-46D6-8470-16DE9C9B1F0E}" dt="2024-10-11T12:42:34.619" v="2510" actId="14100"/>
          <ac:spMkLst>
            <pc:docMk/>
            <pc:sldMk cId="3485075895" sldId="261"/>
            <ac:spMk id="3" creationId="{88FA0807-23D9-3BC2-D056-7536C87DA5BF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14:16:55.925" v="2628" actId="478"/>
          <ac:spMkLst>
            <pc:docMk/>
            <pc:sldMk cId="3485075895" sldId="261"/>
            <ac:spMk id="4" creationId="{79EC7D94-15E3-25C2-DACB-B84FCC5FEEB3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6:51.018" v="2627"/>
          <ac:spMkLst>
            <pc:docMk/>
            <pc:sldMk cId="3485075895" sldId="261"/>
            <ac:spMk id="6" creationId="{17ABE9BE-0AFF-C480-F0D2-63F26F473260}"/>
          </ac:spMkLst>
        </pc:spChg>
        <pc:picChg chg="add mod">
          <ac:chgData name="GRAZIANETTI Alexandre (agrazianetti.eisi24)" userId="4e3e0798-25ad-4559-b0bc-4b9a2365a9e3" providerId="ADAL" clId="{88F4F58C-465C-46D6-8470-16DE9C9B1F0E}" dt="2024-10-11T12:42:29.582" v="2509" actId="1076"/>
          <ac:picMkLst>
            <pc:docMk/>
            <pc:sldMk cId="3485075895" sldId="261"/>
            <ac:picMk id="1026" creationId="{BA5F08D5-BC1F-03F9-94D9-02BE83769E8F}"/>
          </ac:picMkLst>
        </pc:picChg>
      </pc:sldChg>
      <pc:sldChg chg="modSp mod">
        <pc:chgData name="GRAZIANETTI Alexandre (agrazianetti.eisi24)" userId="4e3e0798-25ad-4559-b0bc-4b9a2365a9e3" providerId="ADAL" clId="{88F4F58C-465C-46D6-8470-16DE9C9B1F0E}" dt="2024-10-10T16:13:31.276" v="2264" actId="2711"/>
        <pc:sldMkLst>
          <pc:docMk/>
          <pc:sldMk cId="868662476" sldId="262"/>
        </pc:sldMkLst>
        <pc:spChg chg="mod">
          <ac:chgData name="GRAZIANETTI Alexandre (agrazianetti.eisi24)" userId="4e3e0798-25ad-4559-b0bc-4b9a2365a9e3" providerId="ADAL" clId="{88F4F58C-465C-46D6-8470-16DE9C9B1F0E}" dt="2024-10-10T16:13:31.276" v="2264" actId="2711"/>
          <ac:spMkLst>
            <pc:docMk/>
            <pc:sldMk cId="868662476" sldId="262"/>
            <ac:spMk id="4" creationId="{D54F7C89-1585-3F22-0D4D-331B7AD31119}"/>
          </ac:spMkLst>
        </pc:spChg>
      </pc:sldChg>
      <pc:sldChg chg="modSp mod modNotesTx">
        <pc:chgData name="GRAZIANETTI Alexandre (agrazianetti.eisi24)" userId="4e3e0798-25ad-4559-b0bc-4b9a2365a9e3" providerId="ADAL" clId="{88F4F58C-465C-46D6-8470-16DE9C9B1F0E}" dt="2024-10-11T11:39:56.283" v="2421" actId="20577"/>
        <pc:sldMkLst>
          <pc:docMk/>
          <pc:sldMk cId="4268360763" sldId="263"/>
        </pc:sldMkLst>
        <pc:spChg chg="mod">
          <ac:chgData name="GRAZIANETTI Alexandre (agrazianetti.eisi24)" userId="4e3e0798-25ad-4559-b0bc-4b9a2365a9e3" providerId="ADAL" clId="{88F4F58C-465C-46D6-8470-16DE9C9B1F0E}" dt="2024-10-10T16:10:28.588" v="2125" actId="2711"/>
          <ac:spMkLst>
            <pc:docMk/>
            <pc:sldMk cId="4268360763" sldId="263"/>
            <ac:spMk id="5" creationId="{1D5A9B64-DDD4-D79E-B41F-D59D12DF181C}"/>
          </ac:spMkLst>
        </pc:spChg>
      </pc:sldChg>
      <pc:sldChg chg="addSp modSp mod modNotesTx">
        <pc:chgData name="GRAZIANETTI Alexandre (agrazianetti.eisi24)" userId="4e3e0798-25ad-4559-b0bc-4b9a2365a9e3" providerId="ADAL" clId="{88F4F58C-465C-46D6-8470-16DE9C9B1F0E}" dt="2024-10-11T14:17:24.577" v="2639"/>
        <pc:sldMkLst>
          <pc:docMk/>
          <pc:sldMk cId="680355845" sldId="264"/>
        </pc:sldMkLst>
        <pc:spChg chg="mod">
          <ac:chgData name="GRAZIANETTI Alexandre (agrazianetti.eisi24)" userId="4e3e0798-25ad-4559-b0bc-4b9a2365a9e3" providerId="ADAL" clId="{88F4F58C-465C-46D6-8470-16DE9C9B1F0E}" dt="2024-10-10T16:12:33.173" v="2204" actId="2711"/>
          <ac:spMkLst>
            <pc:docMk/>
            <pc:sldMk cId="680355845" sldId="264"/>
            <ac:spMk id="2" creationId="{C306D73C-E952-1F19-5749-3AD1CFB694E4}"/>
          </ac:spMkLst>
        </pc:spChg>
        <pc:spChg chg="mod">
          <ac:chgData name="GRAZIANETTI Alexandre (agrazianetti.eisi24)" userId="4e3e0798-25ad-4559-b0bc-4b9a2365a9e3" providerId="ADAL" clId="{88F4F58C-465C-46D6-8470-16DE9C9B1F0E}" dt="2024-10-11T13:08:55.849" v="2542" actId="20577"/>
          <ac:spMkLst>
            <pc:docMk/>
            <pc:sldMk cId="680355845" sldId="264"/>
            <ac:spMk id="4" creationId="{8FB43F82-AF9E-EB14-8B3C-CF426D1B1B8E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24.577" v="2639"/>
          <ac:spMkLst>
            <pc:docMk/>
            <pc:sldMk cId="680355845" sldId="264"/>
            <ac:spMk id="6" creationId="{AFA97BC9-5855-4731-A24F-337158D0749C}"/>
          </ac:spMkLst>
        </pc:spChg>
      </pc:sldChg>
      <pc:sldChg chg="modSp del mod modShow">
        <pc:chgData name="GRAZIANETTI Alexandre (agrazianetti.eisi24)" userId="4e3e0798-25ad-4559-b0bc-4b9a2365a9e3" providerId="ADAL" clId="{88F4F58C-465C-46D6-8470-16DE9C9B1F0E}" dt="2024-10-11T12:47:29.091" v="2518" actId="2696"/>
        <pc:sldMkLst>
          <pc:docMk/>
          <pc:sldMk cId="2295135901" sldId="265"/>
        </pc:sldMkLst>
        <pc:spChg chg="mod">
          <ac:chgData name="GRAZIANETTI Alexandre (agrazianetti.eisi24)" userId="4e3e0798-25ad-4559-b0bc-4b9a2365a9e3" providerId="ADAL" clId="{88F4F58C-465C-46D6-8470-16DE9C9B1F0E}" dt="2024-10-10T16:12:43.041" v="2213" actId="2711"/>
          <ac:spMkLst>
            <pc:docMk/>
            <pc:sldMk cId="2295135901" sldId="265"/>
            <ac:spMk id="6" creationId="{5F1C87EE-87EE-7346-6F39-32AC6423D057}"/>
          </ac:spMkLst>
        </pc:spChg>
      </pc:sldChg>
      <pc:sldChg chg="addSp delSp modSp mod modNotesTx">
        <pc:chgData name="GRAZIANETTI Alexandre (agrazianetti.eisi24)" userId="4e3e0798-25ad-4559-b0bc-4b9a2365a9e3" providerId="ADAL" clId="{88F4F58C-465C-46D6-8470-16DE9C9B1F0E}" dt="2024-10-11T14:17:22.472" v="2638"/>
        <pc:sldMkLst>
          <pc:docMk/>
          <pc:sldMk cId="2836020016" sldId="266"/>
        </pc:sldMkLst>
        <pc:spChg chg="del mod">
          <ac:chgData name="GRAZIANETTI Alexandre (agrazianetti.eisi24)" userId="4e3e0798-25ad-4559-b0bc-4b9a2365a9e3" providerId="ADAL" clId="{88F4F58C-465C-46D6-8470-16DE9C9B1F0E}" dt="2024-10-11T14:17:22.113" v="2637" actId="478"/>
          <ac:spMkLst>
            <pc:docMk/>
            <pc:sldMk cId="2836020016" sldId="266"/>
            <ac:spMk id="4" creationId="{95BEBEAD-49EF-595D-4149-E33F53B1805B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22.472" v="2638"/>
          <ac:spMkLst>
            <pc:docMk/>
            <pc:sldMk cId="2836020016" sldId="266"/>
            <ac:spMk id="7" creationId="{5CA9EA1D-62AD-6581-F295-82F2489C40CD}"/>
          </ac:spMkLst>
        </pc:spChg>
      </pc:sldChg>
      <pc:sldChg chg="addSp delSp modSp mod modNotesTx">
        <pc:chgData name="GRAZIANETTI Alexandre (agrazianetti.eisi24)" userId="4e3e0798-25ad-4559-b0bc-4b9a2365a9e3" providerId="ADAL" clId="{88F4F58C-465C-46D6-8470-16DE9C9B1F0E}" dt="2024-10-11T14:17:34.323" v="2641" actId="478"/>
        <pc:sldMkLst>
          <pc:docMk/>
          <pc:sldMk cId="2447769704" sldId="267"/>
        </pc:sldMkLst>
        <pc:spChg chg="mod">
          <ac:chgData name="GRAZIANETTI Alexandre (agrazianetti.eisi24)" userId="4e3e0798-25ad-4559-b0bc-4b9a2365a9e3" providerId="ADAL" clId="{88F4F58C-465C-46D6-8470-16DE9C9B1F0E}" dt="2024-10-10T14:27:42.392" v="623" actId="20577"/>
          <ac:spMkLst>
            <pc:docMk/>
            <pc:sldMk cId="2447769704" sldId="267"/>
            <ac:spMk id="2" creationId="{16A04300-E33D-5E38-0EDD-2F32FF3A9ED9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07:49:03.113" v="2401"/>
          <ac:spMkLst>
            <pc:docMk/>
            <pc:sldMk cId="2447769704" sldId="267"/>
            <ac:spMk id="3" creationId="{88FA0807-23D9-3BC2-D056-7536C87DA5BF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14:17:34.323" v="2641" actId="478"/>
          <ac:spMkLst>
            <pc:docMk/>
            <pc:sldMk cId="2447769704" sldId="267"/>
            <ac:spMk id="4" creationId="{20800F05-D552-A46D-0EF0-D9D094F10915}"/>
          </ac:spMkLst>
        </pc:spChg>
        <pc:spChg chg="add del mod">
          <ac:chgData name="GRAZIANETTI Alexandre (agrazianetti.eisi24)" userId="4e3e0798-25ad-4559-b0bc-4b9a2365a9e3" providerId="ADAL" clId="{88F4F58C-465C-46D6-8470-16DE9C9B1F0E}" dt="2024-10-11T07:49:45.918" v="2402"/>
          <ac:spMkLst>
            <pc:docMk/>
            <pc:sldMk cId="2447769704" sldId="267"/>
            <ac:spMk id="5" creationId="{08A8B4E4-A286-3DFD-1AE1-8BB86EE69FB5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30.597" v="2640"/>
          <ac:spMkLst>
            <pc:docMk/>
            <pc:sldMk cId="2447769704" sldId="267"/>
            <ac:spMk id="5" creationId="{FEEEC501-18F2-CA81-6062-655F7C19453B}"/>
          </ac:spMkLst>
        </pc:spChg>
        <pc:spChg chg="add del mod">
          <ac:chgData name="GRAZIANETTI Alexandre (agrazianetti.eisi24)" userId="4e3e0798-25ad-4559-b0bc-4b9a2365a9e3" providerId="ADAL" clId="{88F4F58C-465C-46D6-8470-16DE9C9B1F0E}" dt="2024-10-11T07:54:54.439" v="2411" actId="21"/>
          <ac:spMkLst>
            <pc:docMk/>
            <pc:sldMk cId="2447769704" sldId="267"/>
            <ac:spMk id="10" creationId="{69178701-CDCA-1270-0B0B-3B8929757E3F}"/>
          </ac:spMkLst>
        </pc:spChg>
        <pc:picChg chg="add del mod">
          <ac:chgData name="GRAZIANETTI Alexandre (agrazianetti.eisi24)" userId="4e3e0798-25ad-4559-b0bc-4b9a2365a9e3" providerId="ADAL" clId="{88F4F58C-465C-46D6-8470-16DE9C9B1F0E}" dt="2024-10-11T07:54:45.550" v="2410" actId="478"/>
          <ac:picMkLst>
            <pc:docMk/>
            <pc:sldMk cId="2447769704" sldId="267"/>
            <ac:picMk id="7" creationId="{0707EC99-993C-DBA2-4F75-182B1831F538}"/>
          </ac:picMkLst>
        </pc:picChg>
        <pc:picChg chg="add mod">
          <ac:chgData name="GRAZIANETTI Alexandre (agrazianetti.eisi24)" userId="4e3e0798-25ad-4559-b0bc-4b9a2365a9e3" providerId="ADAL" clId="{88F4F58C-465C-46D6-8470-16DE9C9B1F0E}" dt="2024-10-11T07:54:57.736" v="2413" actId="1076"/>
          <ac:picMkLst>
            <pc:docMk/>
            <pc:sldMk cId="2447769704" sldId="267"/>
            <ac:picMk id="9" creationId="{9AD88EE8-7AE5-321C-309F-6BE048A06007}"/>
          </ac:picMkLst>
        </pc:picChg>
      </pc:sldChg>
      <pc:sldChg chg="addSp delSp modSp add mod">
        <pc:chgData name="GRAZIANETTI Alexandre (agrazianetti.eisi24)" userId="4e3e0798-25ad-4559-b0bc-4b9a2365a9e3" providerId="ADAL" clId="{88F4F58C-465C-46D6-8470-16DE9C9B1F0E}" dt="2024-10-11T14:17:45.007" v="2645"/>
        <pc:sldMkLst>
          <pc:docMk/>
          <pc:sldMk cId="980385042" sldId="268"/>
        </pc:sldMkLst>
        <pc:spChg chg="mod">
          <ac:chgData name="GRAZIANETTI Alexandre (agrazianetti.eisi24)" userId="4e3e0798-25ad-4559-b0bc-4b9a2365a9e3" providerId="ADAL" clId="{88F4F58C-465C-46D6-8470-16DE9C9B1F0E}" dt="2024-10-10T16:14:14.891" v="2290" actId="20577"/>
          <ac:spMkLst>
            <pc:docMk/>
            <pc:sldMk cId="980385042" sldId="268"/>
            <ac:spMk id="2" creationId="{16A04300-E33D-5E38-0EDD-2F32FF3A9ED9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45.007" v="2645"/>
          <ac:spMkLst>
            <pc:docMk/>
            <pc:sldMk cId="980385042" sldId="268"/>
            <ac:spMk id="3" creationId="{D583EF9D-790C-BE2B-1171-8B297AD1C969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14:17:44.669" v="2644" actId="478"/>
          <ac:spMkLst>
            <pc:docMk/>
            <pc:sldMk cId="980385042" sldId="268"/>
            <ac:spMk id="4" creationId="{43A7C3AE-3A40-EDF8-BFC3-E52798DD2DE6}"/>
          </ac:spMkLst>
        </pc:spChg>
      </pc:sldChg>
      <pc:sldChg chg="delSp add del setBg delDesignElem">
        <pc:chgData name="GRAZIANETTI Alexandre (agrazianetti.eisi24)" userId="4e3e0798-25ad-4559-b0bc-4b9a2365a9e3" providerId="ADAL" clId="{88F4F58C-465C-46D6-8470-16DE9C9B1F0E}" dt="2024-10-10T14:23:03.213" v="449" actId="47"/>
        <pc:sldMkLst>
          <pc:docMk/>
          <pc:sldMk cId="2692418060" sldId="268"/>
        </pc:sldMkLst>
        <pc:spChg chg="del">
          <ac:chgData name="GRAZIANETTI Alexandre (agrazianetti.eisi24)" userId="4e3e0798-25ad-4559-b0bc-4b9a2365a9e3" providerId="ADAL" clId="{88F4F58C-465C-46D6-8470-16DE9C9B1F0E}" dt="2024-10-10T14:23:02.008" v="448"/>
          <ac:spMkLst>
            <pc:docMk/>
            <pc:sldMk cId="2692418060" sldId="268"/>
            <ac:spMk id="19" creationId="{D8D85657-6A77-4466-887F-EE948B9CD2B2}"/>
          </ac:spMkLst>
        </pc:spChg>
        <pc:spChg chg="del">
          <ac:chgData name="GRAZIANETTI Alexandre (agrazianetti.eisi24)" userId="4e3e0798-25ad-4559-b0bc-4b9a2365a9e3" providerId="ADAL" clId="{88F4F58C-465C-46D6-8470-16DE9C9B1F0E}" dt="2024-10-10T14:23:02.008" v="448"/>
          <ac:spMkLst>
            <pc:docMk/>
            <pc:sldMk cId="2692418060" sldId="268"/>
            <ac:spMk id="21" creationId="{DD98E61A-E482-4DCD-B615-A18B8685C2C3}"/>
          </ac:spMkLst>
        </pc:spChg>
        <pc:spChg chg="del">
          <ac:chgData name="GRAZIANETTI Alexandre (agrazianetti.eisi24)" userId="4e3e0798-25ad-4559-b0bc-4b9a2365a9e3" providerId="ADAL" clId="{88F4F58C-465C-46D6-8470-16DE9C9B1F0E}" dt="2024-10-10T14:23:02.008" v="448"/>
          <ac:spMkLst>
            <pc:docMk/>
            <pc:sldMk cId="2692418060" sldId="268"/>
            <ac:spMk id="35" creationId="{9D8267F7-1115-4F9A-BEF5-BB6664BCF0DB}"/>
          </ac:spMkLst>
        </pc:spChg>
        <pc:grpChg chg="del">
          <ac:chgData name="GRAZIANETTI Alexandre (agrazianetti.eisi24)" userId="4e3e0798-25ad-4559-b0bc-4b9a2365a9e3" providerId="ADAL" clId="{88F4F58C-465C-46D6-8470-16DE9C9B1F0E}" dt="2024-10-10T14:23:02.008" v="448"/>
          <ac:grpSpMkLst>
            <pc:docMk/>
            <pc:sldMk cId="2692418060" sldId="268"/>
            <ac:grpSpMk id="10" creationId="{67416F32-9D98-4340-82E8-E90CE00AD2AC}"/>
          </ac:grpSpMkLst>
        </pc:grpChg>
        <pc:grpChg chg="del">
          <ac:chgData name="GRAZIANETTI Alexandre (agrazianetti.eisi24)" userId="4e3e0798-25ad-4559-b0bc-4b9a2365a9e3" providerId="ADAL" clId="{88F4F58C-465C-46D6-8470-16DE9C9B1F0E}" dt="2024-10-10T14:23:02.008" v="448"/>
          <ac:grpSpMkLst>
            <pc:docMk/>
            <pc:sldMk cId="2692418060" sldId="268"/>
            <ac:grpSpMk id="23" creationId="{7C6B683D-13FA-4605-8648-01FC9C82FEC8}"/>
          </ac:grpSpMkLst>
        </pc:grpChg>
      </pc:sldChg>
      <pc:sldChg chg="addSp delSp modSp add mod setBg modNotesTx">
        <pc:chgData name="GRAZIANETTI Alexandre (agrazianetti.eisi24)" userId="4e3e0798-25ad-4559-b0bc-4b9a2365a9e3" providerId="ADAL" clId="{88F4F58C-465C-46D6-8470-16DE9C9B1F0E}" dt="2024-10-11T14:17:40.130" v="2643"/>
        <pc:sldMkLst>
          <pc:docMk/>
          <pc:sldMk cId="2972073113" sldId="269"/>
        </pc:sldMkLst>
        <pc:spChg chg="mod">
          <ac:chgData name="GRAZIANETTI Alexandre (agrazianetti.eisi24)" userId="4e3e0798-25ad-4559-b0bc-4b9a2365a9e3" providerId="ADAL" clId="{88F4F58C-465C-46D6-8470-16DE9C9B1F0E}" dt="2024-10-11T07:48:32.416" v="2397" actId="26606"/>
          <ac:spMkLst>
            <pc:docMk/>
            <pc:sldMk cId="2972073113" sldId="269"/>
            <ac:spMk id="2" creationId="{16A04300-E33D-5E38-0EDD-2F32FF3A9ED9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07:48:14.720" v="2394" actId="22"/>
          <ac:spMkLst>
            <pc:docMk/>
            <pc:sldMk cId="2972073113" sldId="269"/>
            <ac:spMk id="3" creationId="{88FA0807-23D9-3BC2-D056-7536C87DA5BF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14:17:39.713" v="2642" actId="478"/>
          <ac:spMkLst>
            <pc:docMk/>
            <pc:sldMk cId="2972073113" sldId="269"/>
            <ac:spMk id="4" creationId="{163F8DE9-5248-B701-CB6F-9D97D4CCBC67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40.130" v="2643"/>
          <ac:spMkLst>
            <pc:docMk/>
            <pc:sldMk cId="2972073113" sldId="269"/>
            <ac:spMk id="5" creationId="{37B1E480-64FD-99BD-8943-9AF271854F29}"/>
          </ac:spMkLst>
        </pc:spChg>
        <pc:spChg chg="add">
          <ac:chgData name="GRAZIANETTI Alexandre (agrazianetti.eisi24)" userId="4e3e0798-25ad-4559-b0bc-4b9a2365a9e3" providerId="ADAL" clId="{88F4F58C-465C-46D6-8470-16DE9C9B1F0E}" dt="2024-10-11T07:48:32.416" v="2397" actId="26606"/>
          <ac:spMkLst>
            <pc:docMk/>
            <pc:sldMk cId="2972073113" sldId="269"/>
            <ac:spMk id="23" creationId="{6DC8E2D9-6729-4614-8667-C1016D3182E4}"/>
          </ac:spMkLst>
        </pc:spChg>
        <pc:spChg chg="add">
          <ac:chgData name="GRAZIANETTI Alexandre (agrazianetti.eisi24)" userId="4e3e0798-25ad-4559-b0bc-4b9a2365a9e3" providerId="ADAL" clId="{88F4F58C-465C-46D6-8470-16DE9C9B1F0E}" dt="2024-10-11T07:48:32.416" v="2397" actId="26606"/>
          <ac:spMkLst>
            <pc:docMk/>
            <pc:sldMk cId="2972073113" sldId="269"/>
            <ac:spMk id="25" creationId="{EB9B5A19-3592-48E2-BC31-90E092BD68E1}"/>
          </ac:spMkLst>
        </pc:spChg>
        <pc:spChg chg="add">
          <ac:chgData name="GRAZIANETTI Alexandre (agrazianetti.eisi24)" userId="4e3e0798-25ad-4559-b0bc-4b9a2365a9e3" providerId="ADAL" clId="{88F4F58C-465C-46D6-8470-16DE9C9B1F0E}" dt="2024-10-11T07:48:32.416" v="2397" actId="26606"/>
          <ac:spMkLst>
            <pc:docMk/>
            <pc:sldMk cId="2972073113" sldId="269"/>
            <ac:spMk id="39" creationId="{DD99E1B6-CBC4-4306-9DFC-847D6D135208}"/>
          </ac:spMkLst>
        </pc:spChg>
        <pc:grpChg chg="add">
          <ac:chgData name="GRAZIANETTI Alexandre (agrazianetti.eisi24)" userId="4e3e0798-25ad-4559-b0bc-4b9a2365a9e3" providerId="ADAL" clId="{88F4F58C-465C-46D6-8470-16DE9C9B1F0E}" dt="2024-10-11T07:48:32.416" v="2397" actId="26606"/>
          <ac:grpSpMkLst>
            <pc:docMk/>
            <pc:sldMk cId="2972073113" sldId="269"/>
            <ac:grpSpMk id="11" creationId="{BF4E480B-94D6-46F9-A2B6-B98D311FDC19}"/>
          </ac:grpSpMkLst>
        </pc:grpChg>
        <pc:grpChg chg="add">
          <ac:chgData name="GRAZIANETTI Alexandre (agrazianetti.eisi24)" userId="4e3e0798-25ad-4559-b0bc-4b9a2365a9e3" providerId="ADAL" clId="{88F4F58C-465C-46D6-8470-16DE9C9B1F0E}" dt="2024-10-11T07:48:32.416" v="2397" actId="26606"/>
          <ac:grpSpMkLst>
            <pc:docMk/>
            <pc:sldMk cId="2972073113" sldId="269"/>
            <ac:grpSpMk id="27" creationId="{E2548C40-4C00-4E91-BFA6-84B4D66225A4}"/>
          </ac:grpSpMkLst>
        </pc:grpChg>
        <pc:picChg chg="add mod ord">
          <ac:chgData name="GRAZIANETTI Alexandre (agrazianetti.eisi24)" userId="4e3e0798-25ad-4559-b0bc-4b9a2365a9e3" providerId="ADAL" clId="{88F4F58C-465C-46D6-8470-16DE9C9B1F0E}" dt="2024-10-11T07:48:35.973" v="2399" actId="962"/>
          <ac:picMkLst>
            <pc:docMk/>
            <pc:sldMk cId="2972073113" sldId="269"/>
            <ac:picMk id="6" creationId="{F4C26BDB-72D8-BD49-B1C7-E680F198B605}"/>
          </ac:picMkLst>
        </pc:picChg>
      </pc:sldChg>
      <pc:sldChg chg="addSp delSp modSp add mod modNotesTx">
        <pc:chgData name="GRAZIANETTI Alexandre (agrazianetti.eisi24)" userId="4e3e0798-25ad-4559-b0bc-4b9a2365a9e3" providerId="ADAL" clId="{88F4F58C-465C-46D6-8470-16DE9C9B1F0E}" dt="2024-10-11T14:17:09.283" v="2634" actId="478"/>
        <pc:sldMkLst>
          <pc:docMk/>
          <pc:sldMk cId="3685961776" sldId="270"/>
        </pc:sldMkLst>
        <pc:spChg chg="mod">
          <ac:chgData name="GRAZIANETTI Alexandre (agrazianetti.eisi24)" userId="4e3e0798-25ad-4559-b0bc-4b9a2365a9e3" providerId="ADAL" clId="{88F4F58C-465C-46D6-8470-16DE9C9B1F0E}" dt="2024-10-10T15:53:07.870" v="2090" actId="403"/>
          <ac:spMkLst>
            <pc:docMk/>
            <pc:sldMk cId="3685961776" sldId="270"/>
            <ac:spMk id="2" creationId="{16A04300-E33D-5E38-0EDD-2F32FF3A9ED9}"/>
          </ac:spMkLst>
        </pc:spChg>
        <pc:spChg chg="mod">
          <ac:chgData name="GRAZIANETTI Alexandre (agrazianetti.eisi24)" userId="4e3e0798-25ad-4559-b0bc-4b9a2365a9e3" providerId="ADAL" clId="{88F4F58C-465C-46D6-8470-16DE9C9B1F0E}" dt="2024-10-10T15:39:34.130" v="1498" actId="1076"/>
          <ac:spMkLst>
            <pc:docMk/>
            <pc:sldMk cId="3685961776" sldId="270"/>
            <ac:spMk id="3" creationId="{88FA0807-23D9-3BC2-D056-7536C87DA5BF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14:17:09.283" v="2634" actId="478"/>
          <ac:spMkLst>
            <pc:docMk/>
            <pc:sldMk cId="3685961776" sldId="270"/>
            <ac:spMk id="4" creationId="{ABCE875D-3A76-AD99-D863-6FB2234AECFA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07.535" v="2633"/>
          <ac:spMkLst>
            <pc:docMk/>
            <pc:sldMk cId="3685961776" sldId="270"/>
            <ac:spMk id="7" creationId="{69FB6B7C-E9DD-9DE7-0AC2-DA69E7D9F7DC}"/>
          </ac:spMkLst>
        </pc:spChg>
      </pc:sldChg>
      <pc:sldChg chg="addSp delSp modSp add mod modNotesTx">
        <pc:chgData name="GRAZIANETTI Alexandre (agrazianetti.eisi24)" userId="4e3e0798-25ad-4559-b0bc-4b9a2365a9e3" providerId="ADAL" clId="{88F4F58C-465C-46D6-8470-16DE9C9B1F0E}" dt="2024-10-11T14:17:04.692" v="2632"/>
        <pc:sldMkLst>
          <pc:docMk/>
          <pc:sldMk cId="2031799416" sldId="271"/>
        </pc:sldMkLst>
        <pc:spChg chg="mod">
          <ac:chgData name="GRAZIANETTI Alexandre (agrazianetti.eisi24)" userId="4e3e0798-25ad-4559-b0bc-4b9a2365a9e3" providerId="ADAL" clId="{88F4F58C-465C-46D6-8470-16DE9C9B1F0E}" dt="2024-10-10T15:53:01.851" v="2089" actId="403"/>
          <ac:spMkLst>
            <pc:docMk/>
            <pc:sldMk cId="2031799416" sldId="271"/>
            <ac:spMk id="2" creationId="{16A04300-E33D-5E38-0EDD-2F32FF3A9ED9}"/>
          </ac:spMkLst>
        </pc:spChg>
        <pc:spChg chg="mod">
          <ac:chgData name="GRAZIANETTI Alexandre (agrazianetti.eisi24)" userId="4e3e0798-25ad-4559-b0bc-4b9a2365a9e3" providerId="ADAL" clId="{88F4F58C-465C-46D6-8470-16DE9C9B1F0E}" dt="2024-10-11T12:44:37.760" v="2511" actId="14100"/>
          <ac:spMkLst>
            <pc:docMk/>
            <pc:sldMk cId="2031799416" sldId="271"/>
            <ac:spMk id="3" creationId="{88FA0807-23D9-3BC2-D056-7536C87DA5BF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14:17:04.131" v="2631" actId="478"/>
          <ac:spMkLst>
            <pc:docMk/>
            <pc:sldMk cId="2031799416" sldId="271"/>
            <ac:spMk id="4" creationId="{4557C68A-5A59-3EEE-30B3-806F891A5638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04.692" v="2632"/>
          <ac:spMkLst>
            <pc:docMk/>
            <pc:sldMk cId="2031799416" sldId="271"/>
            <ac:spMk id="6" creationId="{CC537FE4-58CB-D5B3-28EE-3C334AA06DAD}"/>
          </ac:spMkLst>
        </pc:spChg>
        <pc:picChg chg="add del mod">
          <ac:chgData name="GRAZIANETTI Alexandre (agrazianetti.eisi24)" userId="4e3e0798-25ad-4559-b0bc-4b9a2365a9e3" providerId="ADAL" clId="{88F4F58C-465C-46D6-8470-16DE9C9B1F0E}" dt="2024-10-11T12:50:22.161" v="2526" actId="478"/>
          <ac:picMkLst>
            <pc:docMk/>
            <pc:sldMk cId="2031799416" sldId="271"/>
            <ac:picMk id="2050" creationId="{2DDB3314-1748-697A-DDFD-7F82CC8BD43E}"/>
          </ac:picMkLst>
        </pc:picChg>
        <pc:picChg chg="add mod">
          <ac:chgData name="GRAZIANETTI Alexandre (agrazianetti.eisi24)" userId="4e3e0798-25ad-4559-b0bc-4b9a2365a9e3" providerId="ADAL" clId="{88F4F58C-465C-46D6-8470-16DE9C9B1F0E}" dt="2024-10-11T12:44:56.695" v="2517" actId="14100"/>
          <ac:picMkLst>
            <pc:docMk/>
            <pc:sldMk cId="2031799416" sldId="271"/>
            <ac:picMk id="2052" creationId="{80598D63-4EF6-391A-B031-6575C753CFCB}"/>
          </ac:picMkLst>
        </pc:picChg>
      </pc:sldChg>
      <pc:sldChg chg="addSp delSp modSp add mod modNotesTx">
        <pc:chgData name="GRAZIANETTI Alexandre (agrazianetti.eisi24)" userId="4e3e0798-25ad-4559-b0bc-4b9a2365a9e3" providerId="ADAL" clId="{88F4F58C-465C-46D6-8470-16DE9C9B1F0E}" dt="2024-10-11T14:17:00.415" v="2630"/>
        <pc:sldMkLst>
          <pc:docMk/>
          <pc:sldMk cId="556627098" sldId="272"/>
        </pc:sldMkLst>
        <pc:spChg chg="mod">
          <ac:chgData name="GRAZIANETTI Alexandre (agrazianetti.eisi24)" userId="4e3e0798-25ad-4559-b0bc-4b9a2365a9e3" providerId="ADAL" clId="{88F4F58C-465C-46D6-8470-16DE9C9B1F0E}" dt="2024-10-10T15:52:48.730" v="2088" actId="403"/>
          <ac:spMkLst>
            <pc:docMk/>
            <pc:sldMk cId="556627098" sldId="272"/>
            <ac:spMk id="2" creationId="{16A04300-E33D-5E38-0EDD-2F32FF3A9ED9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14:16:59.949" v="2629" actId="478"/>
          <ac:spMkLst>
            <pc:docMk/>
            <pc:sldMk cId="556627098" sldId="272"/>
            <ac:spMk id="4" creationId="{41620A41-CD0E-43F5-1462-DBE078383BC0}"/>
          </ac:spMkLst>
        </pc:spChg>
        <pc:spChg chg="add mod">
          <ac:chgData name="GRAZIANETTI Alexandre (agrazianetti.eisi24)" userId="4e3e0798-25ad-4559-b0bc-4b9a2365a9e3" providerId="ADAL" clId="{88F4F58C-465C-46D6-8470-16DE9C9B1F0E}" dt="2024-10-11T14:17:00.415" v="2630"/>
          <ac:spMkLst>
            <pc:docMk/>
            <pc:sldMk cId="556627098" sldId="272"/>
            <ac:spMk id="7" creationId="{8AFA2A16-208C-D4F9-9497-1C2F61F956BD}"/>
          </ac:spMkLst>
        </pc:spChg>
      </pc:sldChg>
      <pc:sldChg chg="addSp delSp modSp add mod setBg">
        <pc:chgData name="GRAZIANETTI Alexandre (agrazianetti.eisi24)" userId="4e3e0798-25ad-4559-b0bc-4b9a2365a9e3" providerId="ADAL" clId="{88F4F58C-465C-46D6-8470-16DE9C9B1F0E}" dt="2024-10-11T14:17:51.542" v="2646" actId="478"/>
        <pc:sldMkLst>
          <pc:docMk/>
          <pc:sldMk cId="849930786" sldId="273"/>
        </pc:sldMkLst>
        <pc:spChg chg="mod">
          <ac:chgData name="GRAZIANETTI Alexandre (agrazianetti.eisi24)" userId="4e3e0798-25ad-4559-b0bc-4b9a2365a9e3" providerId="ADAL" clId="{88F4F58C-465C-46D6-8470-16DE9C9B1F0E}" dt="2024-10-11T14:15:52.392" v="2625" actId="14100"/>
          <ac:spMkLst>
            <pc:docMk/>
            <pc:sldMk cId="849930786" sldId="273"/>
            <ac:spMk id="2" creationId="{FEFCB26E-4083-7685-14E5-F6C99E20825F}"/>
          </ac:spMkLst>
        </pc:spChg>
        <pc:spChg chg="del">
          <ac:chgData name="GRAZIANETTI Alexandre (agrazianetti.eisi24)" userId="4e3e0798-25ad-4559-b0bc-4b9a2365a9e3" providerId="ADAL" clId="{88F4F58C-465C-46D6-8470-16DE9C9B1F0E}" dt="2024-10-11T14:14:42.675" v="2587" actId="478"/>
          <ac:spMkLst>
            <pc:docMk/>
            <pc:sldMk cId="849930786" sldId="273"/>
            <ac:spMk id="3" creationId="{F1D2994A-16A0-4574-59D4-7A69E1901BEF}"/>
          </ac:spMkLst>
        </pc:spChg>
        <pc:spChg chg="del mod">
          <ac:chgData name="GRAZIANETTI Alexandre (agrazianetti.eisi24)" userId="4e3e0798-25ad-4559-b0bc-4b9a2365a9e3" providerId="ADAL" clId="{88F4F58C-465C-46D6-8470-16DE9C9B1F0E}" dt="2024-10-11T14:17:51.542" v="2646" actId="478"/>
          <ac:spMkLst>
            <pc:docMk/>
            <pc:sldMk cId="849930786" sldId="273"/>
            <ac:spMk id="4" creationId="{D54F7C89-1585-3F22-0D4D-331B7AD31119}"/>
          </ac:spMkLst>
        </pc:spChg>
        <pc:spChg chg="mod">
          <ac:chgData name="GRAZIANETTI Alexandre (agrazianetti.eisi24)" userId="4e3e0798-25ad-4559-b0bc-4b9a2365a9e3" providerId="ADAL" clId="{88F4F58C-465C-46D6-8470-16DE9C9B1F0E}" dt="2024-10-11T14:15:30.291" v="2622" actId="26606"/>
          <ac:spMkLst>
            <pc:docMk/>
            <pc:sldMk cId="849930786" sldId="273"/>
            <ac:spMk id="5" creationId="{79A13B4E-F43A-8EC1-6D38-6D39E4499978}"/>
          </ac:spMkLst>
        </pc:spChg>
        <pc:spChg chg="mod">
          <ac:chgData name="GRAZIANETTI Alexandre (agrazianetti.eisi24)" userId="4e3e0798-25ad-4559-b0bc-4b9a2365a9e3" providerId="ADAL" clId="{88F4F58C-465C-46D6-8470-16DE9C9B1F0E}" dt="2024-10-11T14:15:30.291" v="2622" actId="26606"/>
          <ac:spMkLst>
            <pc:docMk/>
            <pc:sldMk cId="849930786" sldId="273"/>
            <ac:spMk id="6" creationId="{742EEC2B-A5B0-CCCD-2F39-3DDC77E7ABA8}"/>
          </ac:spMkLst>
        </pc:spChg>
        <pc:spChg chg="mod">
          <ac:chgData name="GRAZIANETTI Alexandre (agrazianetti.eisi24)" userId="4e3e0798-25ad-4559-b0bc-4b9a2365a9e3" providerId="ADAL" clId="{88F4F58C-465C-46D6-8470-16DE9C9B1F0E}" dt="2024-10-11T14:15:30.291" v="2622" actId="26606"/>
          <ac:spMkLst>
            <pc:docMk/>
            <pc:sldMk cId="849930786" sldId="273"/>
            <ac:spMk id="7" creationId="{E2C407E2-D23D-AC55-B855-EBC03E6E8E79}"/>
          </ac:spMkLst>
        </pc:spChg>
        <pc:spChg chg="mod">
          <ac:chgData name="GRAZIANETTI Alexandre (agrazianetti.eisi24)" userId="4e3e0798-25ad-4559-b0bc-4b9a2365a9e3" providerId="ADAL" clId="{88F4F58C-465C-46D6-8470-16DE9C9B1F0E}" dt="2024-10-11T14:15:30.291" v="2622" actId="26606"/>
          <ac:spMkLst>
            <pc:docMk/>
            <pc:sldMk cId="849930786" sldId="273"/>
            <ac:spMk id="8" creationId="{F9C8E91E-B68D-DD28-B9A5-D284D142F222}"/>
          </ac:spMkLst>
        </pc:spChg>
        <pc:spChg chg="add del mod">
          <ac:chgData name="GRAZIANETTI Alexandre (agrazianetti.eisi24)" userId="4e3e0798-25ad-4559-b0bc-4b9a2365a9e3" providerId="ADAL" clId="{88F4F58C-465C-46D6-8470-16DE9C9B1F0E}" dt="2024-10-11T14:14:45.936" v="2588" actId="478"/>
          <ac:spMkLst>
            <pc:docMk/>
            <pc:sldMk cId="849930786" sldId="273"/>
            <ac:spMk id="10" creationId="{E6F611BF-8297-289C-BE7D-C6D05A4E28F3}"/>
          </ac:spMkLst>
        </pc:spChg>
        <pc:spChg chg="add">
          <ac:chgData name="GRAZIANETTI Alexandre (agrazianetti.eisi24)" userId="4e3e0798-25ad-4559-b0bc-4b9a2365a9e3" providerId="ADAL" clId="{88F4F58C-465C-46D6-8470-16DE9C9B1F0E}" dt="2024-10-11T14:15:30.291" v="2622" actId="26606"/>
          <ac:spMkLst>
            <pc:docMk/>
            <pc:sldMk cId="849930786" sldId="273"/>
            <ac:spMk id="4115" creationId="{6DC8E2D9-6729-4614-8667-C1016D3182E4}"/>
          </ac:spMkLst>
        </pc:spChg>
        <pc:spChg chg="add">
          <ac:chgData name="GRAZIANETTI Alexandre (agrazianetti.eisi24)" userId="4e3e0798-25ad-4559-b0bc-4b9a2365a9e3" providerId="ADAL" clId="{88F4F58C-465C-46D6-8470-16DE9C9B1F0E}" dt="2024-10-11T14:15:30.291" v="2622" actId="26606"/>
          <ac:spMkLst>
            <pc:docMk/>
            <pc:sldMk cId="849930786" sldId="273"/>
            <ac:spMk id="4117" creationId="{EB9B5A19-3592-48E2-BC31-90E092BD68E1}"/>
          </ac:spMkLst>
        </pc:spChg>
        <pc:spChg chg="add">
          <ac:chgData name="GRAZIANETTI Alexandre (agrazianetti.eisi24)" userId="4e3e0798-25ad-4559-b0bc-4b9a2365a9e3" providerId="ADAL" clId="{88F4F58C-465C-46D6-8470-16DE9C9B1F0E}" dt="2024-10-11T14:15:30.291" v="2622" actId="26606"/>
          <ac:spMkLst>
            <pc:docMk/>
            <pc:sldMk cId="849930786" sldId="273"/>
            <ac:spMk id="4131" creationId="{DD99E1B6-CBC4-4306-9DFC-847D6D135208}"/>
          </ac:spMkLst>
        </pc:spChg>
        <pc:grpChg chg="add">
          <ac:chgData name="GRAZIANETTI Alexandre (agrazianetti.eisi24)" userId="4e3e0798-25ad-4559-b0bc-4b9a2365a9e3" providerId="ADAL" clId="{88F4F58C-465C-46D6-8470-16DE9C9B1F0E}" dt="2024-10-11T14:15:30.291" v="2622" actId="26606"/>
          <ac:grpSpMkLst>
            <pc:docMk/>
            <pc:sldMk cId="849930786" sldId="273"/>
            <ac:grpSpMk id="4103" creationId="{BF4E480B-94D6-46F9-A2B6-B98D311FDC19}"/>
          </ac:grpSpMkLst>
        </pc:grpChg>
        <pc:grpChg chg="add">
          <ac:chgData name="GRAZIANETTI Alexandre (agrazianetti.eisi24)" userId="4e3e0798-25ad-4559-b0bc-4b9a2365a9e3" providerId="ADAL" clId="{88F4F58C-465C-46D6-8470-16DE9C9B1F0E}" dt="2024-10-11T14:15:30.291" v="2622" actId="26606"/>
          <ac:grpSpMkLst>
            <pc:docMk/>
            <pc:sldMk cId="849930786" sldId="273"/>
            <ac:grpSpMk id="4119" creationId="{E2548C40-4C00-4E91-BFA6-84B4D66225A4}"/>
          </ac:grpSpMkLst>
        </pc:grpChg>
        <pc:picChg chg="add mod ord">
          <ac:chgData name="GRAZIANETTI Alexandre (agrazianetti.eisi24)" userId="4e3e0798-25ad-4559-b0bc-4b9a2365a9e3" providerId="ADAL" clId="{88F4F58C-465C-46D6-8470-16DE9C9B1F0E}" dt="2024-10-11T14:15:58.006" v="2626" actId="732"/>
          <ac:picMkLst>
            <pc:docMk/>
            <pc:sldMk cId="849930786" sldId="273"/>
            <ac:picMk id="4098" creationId="{B533A743-C223-0E9C-AAE7-7B78C91CC6AA}"/>
          </ac:picMkLst>
        </pc:picChg>
      </pc:sldChg>
    </pc:docChg>
  </pc:docChgLst>
  <pc:docChgLst>
    <pc:chgData name="GRAZIANETTI Alexandre (agrazianetti.eisi24)" userId="S::agrazianetti.eisi24@eleve-irup.com::4e3e0798-25ad-4559-b0bc-4b9a2365a9e3" providerId="AD" clId="Web-{0D8FDF7A-F0F2-851D-4C8F-CD05DAB52B43}"/>
    <pc:docChg chg="addSld delSld modSld">
      <pc:chgData name="GRAZIANETTI Alexandre (agrazianetti.eisi24)" userId="S::agrazianetti.eisi24@eleve-irup.com::4e3e0798-25ad-4559-b0bc-4b9a2365a9e3" providerId="AD" clId="Web-{0D8FDF7A-F0F2-851D-4C8F-CD05DAB52B43}" dt="2024-10-09T14:24:07.027" v="478" actId="14100"/>
      <pc:docMkLst>
        <pc:docMk/>
      </pc:docMkLst>
      <pc:sldChg chg="modTransition">
        <pc:chgData name="GRAZIANETTI Alexandre (agrazianetti.eisi24)" userId="S::agrazianetti.eisi24@eleve-irup.com::4e3e0798-25ad-4559-b0bc-4b9a2365a9e3" providerId="AD" clId="Web-{0D8FDF7A-F0F2-851D-4C8F-CD05DAB52B43}" dt="2024-10-09T14:23:03.650" v="474"/>
        <pc:sldMkLst>
          <pc:docMk/>
          <pc:sldMk cId="2289707207" sldId="257"/>
        </pc:sldMkLst>
      </pc:sldChg>
      <pc:sldChg chg="addSp delSp modSp modTransition modNotes">
        <pc:chgData name="GRAZIANETTI Alexandre (agrazianetti.eisi24)" userId="S::agrazianetti.eisi24@eleve-irup.com::4e3e0798-25ad-4559-b0bc-4b9a2365a9e3" providerId="AD" clId="Web-{0D8FDF7A-F0F2-851D-4C8F-CD05DAB52B43}" dt="2024-10-09T14:17:35.935" v="446"/>
        <pc:sldMkLst>
          <pc:docMk/>
          <pc:sldMk cId="1602748560" sldId="258"/>
        </pc:sldMkLst>
        <pc:spChg chg="mod">
          <ac:chgData name="GRAZIANETTI Alexandre (agrazianetti.eisi24)" userId="S::agrazianetti.eisi24@eleve-irup.com::4e3e0798-25ad-4559-b0bc-4b9a2365a9e3" providerId="AD" clId="Web-{0D8FDF7A-F0F2-851D-4C8F-CD05DAB52B43}" dt="2024-10-09T14:16:36.668" v="437" actId="14100"/>
          <ac:spMkLst>
            <pc:docMk/>
            <pc:sldMk cId="1602748560" sldId="258"/>
            <ac:spMk id="2" creationId="{DAFAB124-B3CC-CA49-FE5D-D9CB9533D187}"/>
          </ac:spMkLst>
        </pc:spChg>
        <pc:spChg chg="del mod">
          <ac:chgData name="GRAZIANETTI Alexandre (agrazianetti.eisi24)" userId="S::agrazianetti.eisi24@eleve-irup.com::4e3e0798-25ad-4559-b0bc-4b9a2365a9e3" providerId="AD" clId="Web-{0D8FDF7A-F0F2-851D-4C8F-CD05DAB52B43}" dt="2024-10-09T14:16:49.090" v="440"/>
          <ac:spMkLst>
            <pc:docMk/>
            <pc:sldMk cId="1602748560" sldId="258"/>
            <ac:spMk id="3" creationId="{F1496A6B-DED4-5377-69F4-837010547BB6}"/>
          </ac:spMkLst>
        </pc:spChg>
        <pc:spChg chg="add del mod">
          <ac:chgData name="GRAZIANETTI Alexandre (agrazianetti.eisi24)" userId="S::agrazianetti.eisi24@eleve-irup.com::4e3e0798-25ad-4559-b0bc-4b9a2365a9e3" providerId="AD" clId="Web-{0D8FDF7A-F0F2-851D-4C8F-CD05DAB52B43}" dt="2024-10-09T14:16:47.028" v="439"/>
          <ac:spMkLst>
            <pc:docMk/>
            <pc:sldMk cId="1602748560" sldId="258"/>
            <ac:spMk id="7" creationId="{0E388AEA-3280-96BB-4344-EC56C4E6BB4E}"/>
          </ac:spMkLst>
        </pc:spChg>
        <pc:spChg chg="add del mod">
          <ac:chgData name="GRAZIANETTI Alexandre (agrazianetti.eisi24)" userId="S::agrazianetti.eisi24@eleve-irup.com::4e3e0798-25ad-4559-b0bc-4b9a2365a9e3" providerId="AD" clId="Web-{0D8FDF7A-F0F2-851D-4C8F-CD05DAB52B43}" dt="2024-10-09T14:16:59.903" v="441"/>
          <ac:spMkLst>
            <pc:docMk/>
            <pc:sldMk cId="1602748560" sldId="258"/>
            <ac:spMk id="9" creationId="{9A09D271-454A-B01F-49E4-86FE06037C25}"/>
          </ac:spMkLst>
        </pc:spChg>
        <pc:picChg chg="mod">
          <ac:chgData name="GRAZIANETTI Alexandre (agrazianetti.eisi24)" userId="S::agrazianetti.eisi24@eleve-irup.com::4e3e0798-25ad-4559-b0bc-4b9a2365a9e3" providerId="AD" clId="Web-{0D8FDF7A-F0F2-851D-4C8F-CD05DAB52B43}" dt="2024-10-09T14:17:22.482" v="443" actId="1076"/>
          <ac:picMkLst>
            <pc:docMk/>
            <pc:sldMk cId="1602748560" sldId="258"/>
            <ac:picMk id="4" creationId="{56A6807B-2036-129C-08CA-9F1DC512B14E}"/>
          </ac:picMkLst>
        </pc:picChg>
        <pc:picChg chg="del mod">
          <ac:chgData name="GRAZIANETTI Alexandre (agrazianetti.eisi24)" userId="S::agrazianetti.eisi24@eleve-irup.com::4e3e0798-25ad-4559-b0bc-4b9a2365a9e3" providerId="AD" clId="Web-{0D8FDF7A-F0F2-851D-4C8F-CD05DAB52B43}" dt="2024-10-09T14:16:21.745" v="433"/>
          <ac:picMkLst>
            <pc:docMk/>
            <pc:sldMk cId="1602748560" sldId="258"/>
            <ac:picMk id="5" creationId="{E510EA7B-1718-AF43-E3B6-E70BDE8EB59E}"/>
          </ac:picMkLst>
        </pc:picChg>
      </pc:sldChg>
      <pc:sldChg chg="modSp">
        <pc:chgData name="GRAZIANETTI Alexandre (agrazianetti.eisi24)" userId="S::agrazianetti.eisi24@eleve-irup.com::4e3e0798-25ad-4559-b0bc-4b9a2365a9e3" providerId="AD" clId="Web-{0D8FDF7A-F0F2-851D-4C8F-CD05DAB52B43}" dt="2024-10-09T14:10:01.842" v="358" actId="20577"/>
        <pc:sldMkLst>
          <pc:docMk/>
          <pc:sldMk cId="165073718" sldId="260"/>
        </pc:sldMkLst>
        <pc:spChg chg="mod">
          <ac:chgData name="GRAZIANETTI Alexandre (agrazianetti.eisi24)" userId="S::agrazianetti.eisi24@eleve-irup.com::4e3e0798-25ad-4559-b0bc-4b9a2365a9e3" providerId="AD" clId="Web-{0D8FDF7A-F0F2-851D-4C8F-CD05DAB52B43}" dt="2024-10-09T14:10:01.842" v="358" actId="20577"/>
          <ac:spMkLst>
            <pc:docMk/>
            <pc:sldMk cId="165073718" sldId="260"/>
            <ac:spMk id="2" creationId="{84FA55A2-358A-FF97-1AA7-E51B67898C0E}"/>
          </ac:spMkLst>
        </pc:spChg>
      </pc:sldChg>
      <pc:sldChg chg="modSp">
        <pc:chgData name="GRAZIANETTI Alexandre (agrazianetti.eisi24)" userId="S::agrazianetti.eisi24@eleve-irup.com::4e3e0798-25ad-4559-b0bc-4b9a2365a9e3" providerId="AD" clId="Web-{0D8FDF7A-F0F2-851D-4C8F-CD05DAB52B43}" dt="2024-10-09T14:24:07.027" v="478" actId="14100"/>
        <pc:sldMkLst>
          <pc:docMk/>
          <pc:sldMk cId="868662476" sldId="262"/>
        </pc:sldMkLst>
        <pc:spChg chg="mod">
          <ac:chgData name="GRAZIANETTI Alexandre (agrazianetti.eisi24)" userId="S::agrazianetti.eisi24@eleve-irup.com::4e3e0798-25ad-4559-b0bc-4b9a2365a9e3" providerId="AD" clId="Web-{0D8FDF7A-F0F2-851D-4C8F-CD05DAB52B43}" dt="2024-10-09T14:24:07.027" v="478" actId="14100"/>
          <ac:spMkLst>
            <pc:docMk/>
            <pc:sldMk cId="868662476" sldId="262"/>
            <ac:spMk id="2" creationId="{FEFCB26E-4083-7685-14E5-F6C99E20825F}"/>
          </ac:spMkLst>
        </pc:spChg>
        <pc:spChg chg="mod">
          <ac:chgData name="GRAZIANETTI Alexandre (agrazianetti.eisi24)" userId="S::agrazianetti.eisi24@eleve-irup.com::4e3e0798-25ad-4559-b0bc-4b9a2365a9e3" providerId="AD" clId="Web-{0D8FDF7A-F0F2-851D-4C8F-CD05DAB52B43}" dt="2024-10-09T14:09:53.701" v="354" actId="20577"/>
          <ac:spMkLst>
            <pc:docMk/>
            <pc:sldMk cId="868662476" sldId="262"/>
            <ac:spMk id="3" creationId="{F1D2994A-16A0-4574-59D4-7A69E1901BEF}"/>
          </ac:spMkLst>
        </pc:spChg>
      </pc:sldChg>
      <pc:sldChg chg="modSp modTransition">
        <pc:chgData name="GRAZIANETTI Alexandre (agrazianetti.eisi24)" userId="S::agrazianetti.eisi24@eleve-irup.com::4e3e0798-25ad-4559-b0bc-4b9a2365a9e3" providerId="AD" clId="Web-{0D8FDF7A-F0F2-851D-4C8F-CD05DAB52B43}" dt="2024-10-09T14:23:33.338" v="476"/>
        <pc:sldMkLst>
          <pc:docMk/>
          <pc:sldMk cId="4268360763" sldId="263"/>
        </pc:sldMkLst>
        <pc:spChg chg="mod">
          <ac:chgData name="GRAZIANETTI Alexandre (agrazianetti.eisi24)" userId="S::agrazianetti.eisi24@eleve-irup.com::4e3e0798-25ad-4559-b0bc-4b9a2365a9e3" providerId="AD" clId="Web-{0D8FDF7A-F0F2-851D-4C8F-CD05DAB52B43}" dt="2024-10-09T13:31:24.800" v="0" actId="1076"/>
          <ac:spMkLst>
            <pc:docMk/>
            <pc:sldMk cId="4268360763" sldId="263"/>
            <ac:spMk id="30" creationId="{ABC6E927-4906-9F2F-C897-C884835EEF28}"/>
          </ac:spMkLst>
        </pc:spChg>
      </pc:sldChg>
      <pc:sldChg chg="add del replId">
        <pc:chgData name="GRAZIANETTI Alexandre (agrazianetti.eisi24)" userId="S::agrazianetti.eisi24@eleve-irup.com::4e3e0798-25ad-4559-b0bc-4b9a2365a9e3" providerId="AD" clId="Web-{0D8FDF7A-F0F2-851D-4C8F-CD05DAB52B43}" dt="2024-10-09T14:16:12.636" v="431"/>
        <pc:sldMkLst>
          <pc:docMk/>
          <pc:sldMk cId="374596473" sldId="264"/>
        </pc:sldMkLst>
      </pc:sldChg>
      <pc:sldChg chg="addSp delSp modSp add replId modTransition">
        <pc:chgData name="GRAZIANETTI Alexandre (agrazianetti.eisi24)" userId="S::agrazianetti.eisi24@eleve-irup.com::4e3e0798-25ad-4559-b0bc-4b9a2365a9e3" providerId="AD" clId="Web-{0D8FDF7A-F0F2-851D-4C8F-CD05DAB52B43}" dt="2024-10-09T14:22:30.102" v="472" actId="1076"/>
        <pc:sldMkLst>
          <pc:docMk/>
          <pc:sldMk cId="680355845" sldId="264"/>
        </pc:sldMkLst>
        <pc:spChg chg="del">
          <ac:chgData name="GRAZIANETTI Alexandre (agrazianetti.eisi24)" userId="S::agrazianetti.eisi24@eleve-irup.com::4e3e0798-25ad-4559-b0bc-4b9a2365a9e3" providerId="AD" clId="Web-{0D8FDF7A-F0F2-851D-4C8F-CD05DAB52B43}" dt="2024-10-09T14:18:26.031" v="452"/>
          <ac:spMkLst>
            <pc:docMk/>
            <pc:sldMk cId="680355845" sldId="264"/>
            <ac:spMk id="2" creationId="{DAFAB124-B3CC-CA49-FE5D-D9CB9533D187}"/>
          </ac:spMkLst>
        </pc:spChg>
        <pc:spChg chg="del">
          <ac:chgData name="GRAZIANETTI Alexandre (agrazianetti.eisi24)" userId="S::agrazianetti.eisi24@eleve-irup.com::4e3e0798-25ad-4559-b0bc-4b9a2365a9e3" providerId="AD" clId="Web-{0D8FDF7A-F0F2-851D-4C8F-CD05DAB52B43}" dt="2024-10-09T14:18:22.593" v="451"/>
          <ac:spMkLst>
            <pc:docMk/>
            <pc:sldMk cId="680355845" sldId="264"/>
            <ac:spMk id="3" creationId="{F1496A6B-DED4-5377-69F4-837010547BB6}"/>
          </ac:spMkLst>
        </pc:spChg>
        <pc:spChg chg="add del mod">
          <ac:chgData name="GRAZIANETTI Alexandre (agrazianetti.eisi24)" userId="S::agrazianetti.eisi24@eleve-irup.com::4e3e0798-25ad-4559-b0bc-4b9a2365a9e3" providerId="AD" clId="Web-{0D8FDF7A-F0F2-851D-4C8F-CD05DAB52B43}" dt="2024-10-09T14:18:26.797" v="453"/>
          <ac:spMkLst>
            <pc:docMk/>
            <pc:sldMk cId="680355845" sldId="264"/>
            <ac:spMk id="7" creationId="{46F38657-796E-F608-E84E-94E4EA59950C}"/>
          </ac:spMkLst>
        </pc:spChg>
        <pc:spChg chg="add del mod">
          <ac:chgData name="GRAZIANETTI Alexandre (agrazianetti.eisi24)" userId="S::agrazianetti.eisi24@eleve-irup.com::4e3e0798-25ad-4559-b0bc-4b9a2365a9e3" providerId="AD" clId="Web-{0D8FDF7A-F0F2-851D-4C8F-CD05DAB52B43}" dt="2024-10-09T14:18:31.687" v="455"/>
          <ac:spMkLst>
            <pc:docMk/>
            <pc:sldMk cId="680355845" sldId="264"/>
            <ac:spMk id="9" creationId="{D70A5063-4518-AD10-8B0F-35F72D9F7970}"/>
          </ac:spMkLst>
        </pc:spChg>
        <pc:spChg chg="add del mod">
          <ac:chgData name="GRAZIANETTI Alexandre (agrazianetti.eisi24)" userId="S::agrazianetti.eisi24@eleve-irup.com::4e3e0798-25ad-4559-b0bc-4b9a2365a9e3" providerId="AD" clId="Web-{0D8FDF7A-F0F2-851D-4C8F-CD05DAB52B43}" dt="2024-10-09T14:18:58.626" v="462"/>
          <ac:spMkLst>
            <pc:docMk/>
            <pc:sldMk cId="680355845" sldId="264"/>
            <ac:spMk id="20" creationId="{870629AB-82F0-59A9-EC8B-F64D1F76F10F}"/>
          </ac:spMkLst>
        </pc:spChg>
        <pc:spChg chg="add mod">
          <ac:chgData name="GRAZIANETTI Alexandre (agrazianetti.eisi24)" userId="S::agrazianetti.eisi24@eleve-irup.com::4e3e0798-25ad-4559-b0bc-4b9a2365a9e3" providerId="AD" clId="Web-{0D8FDF7A-F0F2-851D-4C8F-CD05DAB52B43}" dt="2024-10-09T14:22:30.102" v="472" actId="1076"/>
          <ac:spMkLst>
            <pc:docMk/>
            <pc:sldMk cId="680355845" sldId="264"/>
            <ac:spMk id="37" creationId="{4C4C592A-1F3A-083E-9001-D32C2F802777}"/>
          </ac:spMkLst>
        </pc:spChg>
        <pc:picChg chg="del">
          <ac:chgData name="GRAZIANETTI Alexandre (agrazianetti.eisi24)" userId="S::agrazianetti.eisi24@eleve-irup.com::4e3e0798-25ad-4559-b0bc-4b9a2365a9e3" providerId="AD" clId="Web-{0D8FDF7A-F0F2-851D-4C8F-CD05DAB52B43}" dt="2024-10-09T14:18:21.046" v="450"/>
          <ac:picMkLst>
            <pc:docMk/>
            <pc:sldMk cId="680355845" sldId="264"/>
            <ac:picMk id="4" creationId="{56A6807B-2036-129C-08CA-9F1DC512B14E}"/>
          </ac:picMkLst>
        </pc:picChg>
        <pc:picChg chg="mod ord">
          <ac:chgData name="GRAZIANETTI Alexandre (agrazianetti.eisi24)" userId="S::agrazianetti.eisi24@eleve-irup.com::4e3e0798-25ad-4559-b0bc-4b9a2365a9e3" providerId="AD" clId="Web-{0D8FDF7A-F0F2-851D-4C8F-CD05DAB52B43}" dt="2024-10-09T14:22:21.929" v="468" actId="1076"/>
          <ac:picMkLst>
            <pc:docMk/>
            <pc:sldMk cId="680355845" sldId="264"/>
            <ac:picMk id="5" creationId="{E510EA7B-1718-AF43-E3B6-E70BDE8EB59E}"/>
          </ac:picMkLst>
        </pc:picChg>
        <pc:picChg chg="add del">
          <ac:chgData name="GRAZIANETTI Alexandre (agrazianetti.eisi24)" userId="S::agrazianetti.eisi24@eleve-irup.com::4e3e0798-25ad-4559-b0bc-4b9a2365a9e3" providerId="AD" clId="Web-{0D8FDF7A-F0F2-851D-4C8F-CD05DAB52B43}" dt="2024-10-09T14:22:09.492" v="465"/>
          <ac:picMkLst>
            <pc:docMk/>
            <pc:sldMk cId="680355845" sldId="264"/>
            <ac:picMk id="34" creationId="{CAC95B9F-0642-6790-FD6A-780F5E3C7266}"/>
          </ac:picMkLst>
        </pc:picChg>
      </pc:sldChg>
      <pc:sldChg chg="add del replId">
        <pc:chgData name="GRAZIANETTI Alexandre (agrazianetti.eisi24)" userId="S::agrazianetti.eisi24@eleve-irup.com::4e3e0798-25ad-4559-b0bc-4b9a2365a9e3" providerId="AD" clId="Web-{0D8FDF7A-F0F2-851D-4C8F-CD05DAB52B43}" dt="2024-10-09T14:18:08.421" v="448"/>
        <pc:sldMkLst>
          <pc:docMk/>
          <pc:sldMk cId="727307283" sldId="265"/>
        </pc:sldMkLst>
      </pc:sldChg>
      <pc:sldChg chg="add replId">
        <pc:chgData name="GRAZIANETTI Alexandre (agrazianetti.eisi24)" userId="S::agrazianetti.eisi24@eleve-irup.com::4e3e0798-25ad-4559-b0bc-4b9a2365a9e3" providerId="AD" clId="Web-{0D8FDF7A-F0F2-851D-4C8F-CD05DAB52B43}" dt="2024-10-09T14:18:14.405" v="449"/>
        <pc:sldMkLst>
          <pc:docMk/>
          <pc:sldMk cId="2295135901" sldId="265"/>
        </pc:sldMkLst>
      </pc:sldChg>
    </pc:docChg>
  </pc:docChgLst>
  <pc:docChgLst>
    <pc:chgData name="ADAM Marine (madam.eisi24)" userId="91eaa0fc-2ee1-4a47-bf22-2a09a6d4701f" providerId="ADAL" clId="{8A51DBCB-8BE8-4713-8A2A-D6E5372FD29F}"/>
    <pc:docChg chg="custSel modSld">
      <pc:chgData name="ADAM Marine (madam.eisi24)" userId="91eaa0fc-2ee1-4a47-bf22-2a09a6d4701f" providerId="ADAL" clId="{8A51DBCB-8BE8-4713-8A2A-D6E5372FD29F}" dt="2024-10-09T14:06:30.648" v="95" actId="1076"/>
      <pc:docMkLst>
        <pc:docMk/>
      </pc:docMkLst>
      <pc:sldChg chg="addSp delSp modSp mod">
        <pc:chgData name="ADAM Marine (madam.eisi24)" userId="91eaa0fc-2ee1-4a47-bf22-2a09a6d4701f" providerId="ADAL" clId="{8A51DBCB-8BE8-4713-8A2A-D6E5372FD29F}" dt="2024-10-09T14:06:30.648" v="95" actId="1076"/>
        <pc:sldMkLst>
          <pc:docMk/>
          <pc:sldMk cId="4268360763" sldId="263"/>
        </pc:sldMkLst>
        <pc:spChg chg="add del mod">
          <ac:chgData name="ADAM Marine (madam.eisi24)" userId="91eaa0fc-2ee1-4a47-bf22-2a09a6d4701f" providerId="ADAL" clId="{8A51DBCB-8BE8-4713-8A2A-D6E5372FD29F}" dt="2024-10-09T13:11:48.801" v="5" actId="478"/>
          <ac:spMkLst>
            <pc:docMk/>
            <pc:sldMk cId="4268360763" sldId="263"/>
            <ac:spMk id="8" creationId="{C67A2B88-9B2D-5B94-EC76-8250D43B6997}"/>
          </ac:spMkLst>
        </pc:spChg>
        <pc:spChg chg="add del">
          <ac:chgData name="ADAM Marine (madam.eisi24)" userId="91eaa0fc-2ee1-4a47-bf22-2a09a6d4701f" providerId="ADAL" clId="{8A51DBCB-8BE8-4713-8A2A-D6E5372FD29F}" dt="2024-10-09T13:12:31.256" v="7" actId="478"/>
          <ac:spMkLst>
            <pc:docMk/>
            <pc:sldMk cId="4268360763" sldId="263"/>
            <ac:spMk id="9" creationId="{10429392-9942-B0D2-40CF-3FAFFCDA85A4}"/>
          </ac:spMkLst>
        </pc:spChg>
        <pc:spChg chg="add del">
          <ac:chgData name="ADAM Marine (madam.eisi24)" userId="91eaa0fc-2ee1-4a47-bf22-2a09a6d4701f" providerId="ADAL" clId="{8A51DBCB-8BE8-4713-8A2A-D6E5372FD29F}" dt="2024-10-09T13:15:59.557" v="10" actId="478"/>
          <ac:spMkLst>
            <pc:docMk/>
            <pc:sldMk cId="4268360763" sldId="263"/>
            <ac:spMk id="11" creationId="{50C01B27-7153-3065-5FCA-5E3529F6A373}"/>
          </ac:spMkLst>
        </pc:spChg>
        <pc:spChg chg="add del">
          <ac:chgData name="ADAM Marine (madam.eisi24)" userId="91eaa0fc-2ee1-4a47-bf22-2a09a6d4701f" providerId="ADAL" clId="{8A51DBCB-8BE8-4713-8A2A-D6E5372FD29F}" dt="2024-10-09T13:17:57.034" v="15" actId="478"/>
          <ac:spMkLst>
            <pc:docMk/>
            <pc:sldMk cId="4268360763" sldId="263"/>
            <ac:spMk id="15" creationId="{631D9B90-C2B0-16D1-6C62-A720E44F69A4}"/>
          </ac:spMkLst>
        </pc:spChg>
        <pc:spChg chg="add mod">
          <ac:chgData name="ADAM Marine (madam.eisi24)" userId="91eaa0fc-2ee1-4a47-bf22-2a09a6d4701f" providerId="ADAL" clId="{8A51DBCB-8BE8-4713-8A2A-D6E5372FD29F}" dt="2024-10-09T14:06:30.648" v="95" actId="1076"/>
          <ac:spMkLst>
            <pc:docMk/>
            <pc:sldMk cId="4268360763" sldId="263"/>
            <ac:spMk id="16" creationId="{49A78934-D243-AEC7-417F-91D3CE7605C1}"/>
          </ac:spMkLst>
        </pc:spChg>
        <pc:spChg chg="add mod">
          <ac:chgData name="ADAM Marine (madam.eisi24)" userId="91eaa0fc-2ee1-4a47-bf22-2a09a6d4701f" providerId="ADAL" clId="{8A51DBCB-8BE8-4713-8A2A-D6E5372FD29F}" dt="2024-10-09T14:05:47.823" v="90" actId="1076"/>
          <ac:spMkLst>
            <pc:docMk/>
            <pc:sldMk cId="4268360763" sldId="263"/>
            <ac:spMk id="17" creationId="{6051F034-7A3D-9ECF-A9B2-9A27084F7D32}"/>
          </ac:spMkLst>
        </pc:spChg>
        <pc:spChg chg="add mod">
          <ac:chgData name="ADAM Marine (madam.eisi24)" userId="91eaa0fc-2ee1-4a47-bf22-2a09a6d4701f" providerId="ADAL" clId="{8A51DBCB-8BE8-4713-8A2A-D6E5372FD29F}" dt="2024-10-09T14:05:40.489" v="88" actId="1076"/>
          <ac:spMkLst>
            <pc:docMk/>
            <pc:sldMk cId="4268360763" sldId="263"/>
            <ac:spMk id="18" creationId="{93CDF493-67BA-3B0A-EBD8-6DF30A210E2E}"/>
          </ac:spMkLst>
        </pc:spChg>
        <pc:spChg chg="add del mod">
          <ac:chgData name="ADAM Marine (madam.eisi24)" userId="91eaa0fc-2ee1-4a47-bf22-2a09a6d4701f" providerId="ADAL" clId="{8A51DBCB-8BE8-4713-8A2A-D6E5372FD29F}" dt="2024-10-09T13:21:12.640" v="49" actId="478"/>
          <ac:spMkLst>
            <pc:docMk/>
            <pc:sldMk cId="4268360763" sldId="263"/>
            <ac:spMk id="19" creationId="{064C6518-8EF4-CE46-9541-D6A2F35C526D}"/>
          </ac:spMkLst>
        </pc:spChg>
        <pc:spChg chg="add del mod">
          <ac:chgData name="ADAM Marine (madam.eisi24)" userId="91eaa0fc-2ee1-4a47-bf22-2a09a6d4701f" providerId="ADAL" clId="{8A51DBCB-8BE8-4713-8A2A-D6E5372FD29F}" dt="2024-10-09T13:23:15.237" v="66" actId="478"/>
          <ac:spMkLst>
            <pc:docMk/>
            <pc:sldMk cId="4268360763" sldId="263"/>
            <ac:spMk id="22" creationId="{8A42CA72-669F-A398-7B86-EC991D3ED077}"/>
          </ac:spMkLst>
        </pc:spChg>
        <pc:spChg chg="add del mod">
          <ac:chgData name="ADAM Marine (madam.eisi24)" userId="91eaa0fc-2ee1-4a47-bf22-2a09a6d4701f" providerId="ADAL" clId="{8A51DBCB-8BE8-4713-8A2A-D6E5372FD29F}" dt="2024-10-09T13:30:14.184" v="80" actId="478"/>
          <ac:spMkLst>
            <pc:docMk/>
            <pc:sldMk cId="4268360763" sldId="263"/>
            <ac:spMk id="27" creationId="{D09F33EA-D4B1-C8AA-0F00-C0ED101F8F88}"/>
          </ac:spMkLst>
        </pc:spChg>
        <pc:spChg chg="add mod">
          <ac:chgData name="ADAM Marine (madam.eisi24)" userId="91eaa0fc-2ee1-4a47-bf22-2a09a6d4701f" providerId="ADAL" clId="{8A51DBCB-8BE8-4713-8A2A-D6E5372FD29F}" dt="2024-10-09T14:05:50.711" v="91" actId="1076"/>
          <ac:spMkLst>
            <pc:docMk/>
            <pc:sldMk cId="4268360763" sldId="263"/>
            <ac:spMk id="30" creationId="{ABC6E927-4906-9F2F-C897-C884835EEF28}"/>
          </ac:spMkLst>
        </pc:spChg>
        <pc:picChg chg="del">
          <ac:chgData name="ADAM Marine (madam.eisi24)" userId="91eaa0fc-2ee1-4a47-bf22-2a09a6d4701f" providerId="ADAL" clId="{8A51DBCB-8BE8-4713-8A2A-D6E5372FD29F}" dt="2024-10-09T13:22:07.867" v="51" actId="478"/>
          <ac:picMkLst>
            <pc:docMk/>
            <pc:sldMk cId="4268360763" sldId="263"/>
            <ac:picMk id="3" creationId="{C212C08B-7676-5FB8-53F8-4527399C9BDA}"/>
          </ac:picMkLst>
        </pc:picChg>
        <pc:picChg chg="del">
          <ac:chgData name="ADAM Marine (madam.eisi24)" userId="91eaa0fc-2ee1-4a47-bf22-2a09a6d4701f" providerId="ADAL" clId="{8A51DBCB-8BE8-4713-8A2A-D6E5372FD29F}" dt="2024-10-09T13:15:56.905" v="8" actId="478"/>
          <ac:picMkLst>
            <pc:docMk/>
            <pc:sldMk cId="4268360763" sldId="263"/>
            <ac:picMk id="5" creationId="{88E63CDC-EC1A-7DB3-43B3-AC63D0C197D1}"/>
          </ac:picMkLst>
        </pc:picChg>
        <pc:picChg chg="del mod">
          <ac:chgData name="ADAM Marine (madam.eisi24)" userId="91eaa0fc-2ee1-4a47-bf22-2a09a6d4701f" providerId="ADAL" clId="{8A51DBCB-8BE8-4713-8A2A-D6E5372FD29F}" dt="2024-10-09T13:20:03.588" v="33" actId="478"/>
          <ac:picMkLst>
            <pc:docMk/>
            <pc:sldMk cId="4268360763" sldId="263"/>
            <ac:picMk id="6" creationId="{51B45144-ED11-D199-FD8D-640A34475A22}"/>
          </ac:picMkLst>
        </pc:picChg>
        <pc:picChg chg="del">
          <ac:chgData name="ADAM Marine (madam.eisi24)" userId="91eaa0fc-2ee1-4a47-bf22-2a09a6d4701f" providerId="ADAL" clId="{8A51DBCB-8BE8-4713-8A2A-D6E5372FD29F}" dt="2024-10-09T13:19:04.783" v="27" actId="478"/>
          <ac:picMkLst>
            <pc:docMk/>
            <pc:sldMk cId="4268360763" sldId="263"/>
            <ac:picMk id="7" creationId="{04B94289-9ED5-F620-94DE-617DB927B60A}"/>
          </ac:picMkLst>
        </pc:picChg>
        <pc:picChg chg="add del mod">
          <ac:chgData name="ADAM Marine (madam.eisi24)" userId="91eaa0fc-2ee1-4a47-bf22-2a09a6d4701f" providerId="ADAL" clId="{8A51DBCB-8BE8-4713-8A2A-D6E5372FD29F}" dt="2024-10-09T13:17:23.975" v="13" actId="478"/>
          <ac:picMkLst>
            <pc:docMk/>
            <pc:sldMk cId="4268360763" sldId="263"/>
            <ac:picMk id="13" creationId="{6687B2E0-BEEE-7C87-FCB1-E39E3A9EB65C}"/>
          </ac:picMkLst>
        </pc:picChg>
        <pc:picChg chg="add del">
          <ac:chgData name="ADAM Marine (madam.eisi24)" userId="91eaa0fc-2ee1-4a47-bf22-2a09a6d4701f" providerId="ADAL" clId="{8A51DBCB-8BE8-4713-8A2A-D6E5372FD29F}" dt="2024-10-09T13:22:10.409" v="52" actId="478"/>
          <ac:picMkLst>
            <pc:docMk/>
            <pc:sldMk cId="4268360763" sldId="263"/>
            <ac:picMk id="21" creationId="{E772CB25-C246-352C-40E7-8452905DD2DE}"/>
          </ac:picMkLst>
        </pc:picChg>
        <pc:picChg chg="add del mod modCrop">
          <ac:chgData name="ADAM Marine (madam.eisi24)" userId="91eaa0fc-2ee1-4a47-bf22-2a09a6d4701f" providerId="ADAL" clId="{8A51DBCB-8BE8-4713-8A2A-D6E5372FD29F}" dt="2024-10-09T13:27:34.468" v="73" actId="478"/>
          <ac:picMkLst>
            <pc:docMk/>
            <pc:sldMk cId="4268360763" sldId="263"/>
            <ac:picMk id="24" creationId="{DF273152-5166-FE32-E33A-7369FF203193}"/>
          </ac:picMkLst>
        </pc:picChg>
        <pc:picChg chg="add del">
          <ac:chgData name="ADAM Marine (madam.eisi24)" userId="91eaa0fc-2ee1-4a47-bf22-2a09a6d4701f" providerId="ADAL" clId="{8A51DBCB-8BE8-4713-8A2A-D6E5372FD29F}" dt="2024-10-09T13:27:36.784" v="75" actId="478"/>
          <ac:picMkLst>
            <pc:docMk/>
            <pc:sldMk cId="4268360763" sldId="263"/>
            <ac:picMk id="26" creationId="{4EA6277B-22F7-EEF4-F8EB-FBECD6B7133F}"/>
          </ac:picMkLst>
        </pc:picChg>
        <pc:picChg chg="add del">
          <ac:chgData name="ADAM Marine (madam.eisi24)" userId="91eaa0fc-2ee1-4a47-bf22-2a09a6d4701f" providerId="ADAL" clId="{8A51DBCB-8BE8-4713-8A2A-D6E5372FD29F}" dt="2024-10-09T13:30:34.607" v="83" actId="478"/>
          <ac:picMkLst>
            <pc:docMk/>
            <pc:sldMk cId="4268360763" sldId="263"/>
            <ac:picMk id="29" creationId="{72F1A91E-7BA4-D846-847A-116E74598750}"/>
          </ac:picMkLst>
        </pc:picChg>
      </pc:sldChg>
    </pc:docChg>
  </pc:docChgLst>
  <pc:docChgLst>
    <pc:chgData name="GRAZIANETTI Alexandre (agrazianetti.eisi24)" userId="S::agrazianetti.eisi24@eleve-irup.com::4e3e0798-25ad-4559-b0bc-4b9a2365a9e3" providerId="AD" clId="Web-{BFAADA2F-E232-D742-B399-876C36E63027}"/>
    <pc:docChg chg="addSld delSld modSld sldOrd">
      <pc:chgData name="GRAZIANETTI Alexandre (agrazianetti.eisi24)" userId="S::agrazianetti.eisi24@eleve-irup.com::4e3e0798-25ad-4559-b0bc-4b9a2365a9e3" providerId="AD" clId="Web-{BFAADA2F-E232-D742-B399-876C36E63027}" dt="2024-10-10T13:55:57.456" v="220" actId="20577"/>
      <pc:docMkLst>
        <pc:docMk/>
      </pc:docMkLst>
      <pc:sldChg chg="modSp">
        <pc:chgData name="GRAZIANETTI Alexandre (agrazianetti.eisi24)" userId="S::agrazianetti.eisi24@eleve-irup.com::4e3e0798-25ad-4559-b0bc-4b9a2365a9e3" providerId="AD" clId="Web-{BFAADA2F-E232-D742-B399-876C36E63027}" dt="2024-10-10T13:55:57.456" v="220" actId="20577"/>
        <pc:sldMkLst>
          <pc:docMk/>
          <pc:sldMk cId="2289707207" sldId="257"/>
        </pc:sldMkLst>
        <pc:spChg chg="mod">
          <ac:chgData name="GRAZIANETTI Alexandre (agrazianetti.eisi24)" userId="S::agrazianetti.eisi24@eleve-irup.com::4e3e0798-25ad-4559-b0bc-4b9a2365a9e3" providerId="AD" clId="Web-{BFAADA2F-E232-D742-B399-876C36E63027}" dt="2024-10-10T13:55:57.456" v="220" actId="20577"/>
          <ac:spMkLst>
            <pc:docMk/>
            <pc:sldMk cId="2289707207" sldId="257"/>
            <ac:spMk id="3" creationId="{1B3E5ED8-FED6-B587-AF28-760A7C6D8FDF}"/>
          </ac:spMkLst>
        </pc:spChg>
      </pc:sldChg>
      <pc:sldChg chg="modSp">
        <pc:chgData name="GRAZIANETTI Alexandre (agrazianetti.eisi24)" userId="S::agrazianetti.eisi24@eleve-irup.com::4e3e0798-25ad-4559-b0bc-4b9a2365a9e3" providerId="AD" clId="Web-{BFAADA2F-E232-D742-B399-876C36E63027}" dt="2024-10-10T13:55:37.580" v="217" actId="20577"/>
        <pc:sldMkLst>
          <pc:docMk/>
          <pc:sldMk cId="2584994280" sldId="259"/>
        </pc:sldMkLst>
        <pc:spChg chg="mod">
          <ac:chgData name="GRAZIANETTI Alexandre (agrazianetti.eisi24)" userId="S::agrazianetti.eisi24@eleve-irup.com::4e3e0798-25ad-4559-b0bc-4b9a2365a9e3" providerId="AD" clId="Web-{BFAADA2F-E232-D742-B399-876C36E63027}" dt="2024-10-10T13:55:37.580" v="217" actId="20577"/>
          <ac:spMkLst>
            <pc:docMk/>
            <pc:sldMk cId="2584994280" sldId="259"/>
            <ac:spMk id="5" creationId="{656C222C-9A0C-8D41-9AC6-C503505BC59A}"/>
          </ac:spMkLst>
        </pc:spChg>
        <pc:picChg chg="mod">
          <ac:chgData name="GRAZIANETTI Alexandre (agrazianetti.eisi24)" userId="S::agrazianetti.eisi24@eleve-irup.com::4e3e0798-25ad-4559-b0bc-4b9a2365a9e3" providerId="AD" clId="Web-{BFAADA2F-E232-D742-B399-876C36E63027}" dt="2024-10-10T13:55:27.720" v="211" actId="1076"/>
          <ac:picMkLst>
            <pc:docMk/>
            <pc:sldMk cId="2584994280" sldId="259"/>
            <ac:picMk id="9" creationId="{224802B3-2D87-443E-F9FD-CA2CDAFA231D}"/>
          </ac:picMkLst>
        </pc:picChg>
      </pc:sldChg>
      <pc:sldChg chg="addSp modSp">
        <pc:chgData name="GRAZIANETTI Alexandre (agrazianetti.eisi24)" userId="S::agrazianetti.eisi24@eleve-irup.com::4e3e0798-25ad-4559-b0bc-4b9a2365a9e3" providerId="AD" clId="Web-{BFAADA2F-E232-D742-B399-876C36E63027}" dt="2024-10-10T13:45:54.584" v="106" actId="20577"/>
        <pc:sldMkLst>
          <pc:docMk/>
          <pc:sldMk cId="165073718" sldId="260"/>
        </pc:sldMkLst>
        <pc:spChg chg="mod">
          <ac:chgData name="GRAZIANETTI Alexandre (agrazianetti.eisi24)" userId="S::agrazianetti.eisi24@eleve-irup.com::4e3e0798-25ad-4559-b0bc-4b9a2365a9e3" providerId="AD" clId="Web-{BFAADA2F-E232-D742-B399-876C36E63027}" dt="2024-10-10T13:45:54.584" v="106" actId="20577"/>
          <ac:spMkLst>
            <pc:docMk/>
            <pc:sldMk cId="165073718" sldId="260"/>
            <ac:spMk id="3" creationId="{C72DDDC4-99AF-E20A-FFB1-DE9589673548}"/>
          </ac:spMkLst>
        </pc:spChg>
        <pc:spChg chg="mod">
          <ac:chgData name="GRAZIANETTI Alexandre (agrazianetti.eisi24)" userId="S::agrazianetti.eisi24@eleve-irup.com::4e3e0798-25ad-4559-b0bc-4b9a2365a9e3" providerId="AD" clId="Web-{BFAADA2F-E232-D742-B399-876C36E63027}" dt="2024-10-10T13:45:08.504" v="82" actId="20577"/>
          <ac:spMkLst>
            <pc:docMk/>
            <pc:sldMk cId="165073718" sldId="260"/>
            <ac:spMk id="4" creationId="{FE893FCB-BE9C-7275-A93E-8EFECE0BF8CE}"/>
          </ac:spMkLst>
        </pc:spChg>
        <pc:picChg chg="mod">
          <ac:chgData name="GRAZIANETTI Alexandre (agrazianetti.eisi24)" userId="S::agrazianetti.eisi24@eleve-irup.com::4e3e0798-25ad-4559-b0bc-4b9a2365a9e3" providerId="AD" clId="Web-{BFAADA2F-E232-D742-B399-876C36E63027}" dt="2024-10-10T13:44:39.331" v="69" actId="1076"/>
          <ac:picMkLst>
            <pc:docMk/>
            <pc:sldMk cId="165073718" sldId="260"/>
            <ac:picMk id="5" creationId="{EAE98B8E-D1A7-0D78-68D5-35736C5EA029}"/>
          </ac:picMkLst>
        </pc:picChg>
        <pc:picChg chg="add mod">
          <ac:chgData name="GRAZIANETTI Alexandre (agrazianetti.eisi24)" userId="S::agrazianetti.eisi24@eleve-irup.com::4e3e0798-25ad-4559-b0bc-4b9a2365a9e3" providerId="AD" clId="Web-{BFAADA2F-E232-D742-B399-876C36E63027}" dt="2024-10-10T13:45:41.834" v="96" actId="1076"/>
          <ac:picMkLst>
            <pc:docMk/>
            <pc:sldMk cId="165073718" sldId="260"/>
            <ac:picMk id="6" creationId="{6C47669E-EBAE-0543-F746-D811DD03AB65}"/>
          </ac:picMkLst>
        </pc:picChg>
        <pc:picChg chg="mod">
          <ac:chgData name="GRAZIANETTI Alexandre (agrazianetti.eisi24)" userId="S::agrazianetti.eisi24@eleve-irup.com::4e3e0798-25ad-4559-b0bc-4b9a2365a9e3" providerId="AD" clId="Web-{BFAADA2F-E232-D742-B399-876C36E63027}" dt="2024-10-10T13:45:39.943" v="95" actId="1076"/>
          <ac:picMkLst>
            <pc:docMk/>
            <pc:sldMk cId="165073718" sldId="260"/>
            <ac:picMk id="8" creationId="{B12E021E-2CF5-3C6C-62CB-7FEDFCB3D80A}"/>
          </ac:picMkLst>
        </pc:picChg>
        <pc:picChg chg="mod">
          <ac:chgData name="GRAZIANETTI Alexandre (agrazianetti.eisi24)" userId="S::agrazianetti.eisi24@eleve-irup.com::4e3e0798-25ad-4559-b0bc-4b9a2365a9e3" providerId="AD" clId="Web-{BFAADA2F-E232-D742-B399-876C36E63027}" dt="2024-10-10T13:45:16.567" v="87" actId="1076"/>
          <ac:picMkLst>
            <pc:docMk/>
            <pc:sldMk cId="165073718" sldId="260"/>
            <ac:picMk id="23" creationId="{0D0121D2-09A2-C8E3-077D-CE23DABD946F}"/>
          </ac:picMkLst>
        </pc:picChg>
        <pc:picChg chg="mod">
          <ac:chgData name="GRAZIANETTI Alexandre (agrazianetti.eisi24)" userId="S::agrazianetti.eisi24@eleve-irup.com::4e3e0798-25ad-4559-b0bc-4b9a2365a9e3" providerId="AD" clId="Web-{BFAADA2F-E232-D742-B399-876C36E63027}" dt="2024-10-10T13:45:24.786" v="91" actId="1076"/>
          <ac:picMkLst>
            <pc:docMk/>
            <pc:sldMk cId="165073718" sldId="260"/>
            <ac:picMk id="24" creationId="{D29C6DF2-B0FB-F0C8-EDA9-B11793D21947}"/>
          </ac:picMkLst>
        </pc:picChg>
      </pc:sldChg>
      <pc:sldChg chg="modSp ord">
        <pc:chgData name="GRAZIANETTI Alexandre (agrazianetti.eisi24)" userId="S::agrazianetti.eisi24@eleve-irup.com::4e3e0798-25ad-4559-b0bc-4b9a2365a9e3" providerId="AD" clId="Web-{BFAADA2F-E232-D742-B399-876C36E63027}" dt="2024-10-10T13:50:36.691" v="183" actId="20577"/>
        <pc:sldMkLst>
          <pc:docMk/>
          <pc:sldMk cId="3485075895" sldId="261"/>
        </pc:sldMkLst>
        <pc:spChg chg="mod">
          <ac:chgData name="GRAZIANETTI Alexandre (agrazianetti.eisi24)" userId="S::agrazianetti.eisi24@eleve-irup.com::4e3e0798-25ad-4559-b0bc-4b9a2365a9e3" providerId="AD" clId="Web-{BFAADA2F-E232-D742-B399-876C36E63027}" dt="2024-10-10T13:48:54.327" v="136" actId="20577"/>
          <ac:spMkLst>
            <pc:docMk/>
            <pc:sldMk cId="3485075895" sldId="261"/>
            <ac:spMk id="2" creationId="{16A04300-E33D-5E38-0EDD-2F32FF3A9ED9}"/>
          </ac:spMkLst>
        </pc:spChg>
        <pc:spChg chg="mod">
          <ac:chgData name="GRAZIANETTI Alexandre (agrazianetti.eisi24)" userId="S::agrazianetti.eisi24@eleve-irup.com::4e3e0798-25ad-4559-b0bc-4b9a2365a9e3" providerId="AD" clId="Web-{BFAADA2F-E232-D742-B399-876C36E63027}" dt="2024-10-10T13:50:36.691" v="183" actId="20577"/>
          <ac:spMkLst>
            <pc:docMk/>
            <pc:sldMk cId="3485075895" sldId="261"/>
            <ac:spMk id="3" creationId="{88FA0807-23D9-3BC2-D056-7536C87DA5BF}"/>
          </ac:spMkLst>
        </pc:spChg>
      </pc:sldChg>
      <pc:sldChg chg="modSp">
        <pc:chgData name="GRAZIANETTI Alexandre (agrazianetti.eisi24)" userId="S::agrazianetti.eisi24@eleve-irup.com::4e3e0798-25ad-4559-b0bc-4b9a2365a9e3" providerId="AD" clId="Web-{BFAADA2F-E232-D742-B399-876C36E63027}" dt="2024-10-10T13:55:11.376" v="207" actId="20577"/>
        <pc:sldMkLst>
          <pc:docMk/>
          <pc:sldMk cId="868662476" sldId="262"/>
        </pc:sldMkLst>
        <pc:spChg chg="mod">
          <ac:chgData name="GRAZIANETTI Alexandre (agrazianetti.eisi24)" userId="S::agrazianetti.eisi24@eleve-irup.com::4e3e0798-25ad-4559-b0bc-4b9a2365a9e3" providerId="AD" clId="Web-{BFAADA2F-E232-D742-B399-876C36E63027}" dt="2024-10-10T13:55:11.376" v="207" actId="20577"/>
          <ac:spMkLst>
            <pc:docMk/>
            <pc:sldMk cId="868662476" sldId="262"/>
            <ac:spMk id="3" creationId="{F1D2994A-16A0-4574-59D4-7A69E1901BEF}"/>
          </ac:spMkLst>
        </pc:spChg>
      </pc:sldChg>
      <pc:sldChg chg="modSp">
        <pc:chgData name="GRAZIANETTI Alexandre (agrazianetti.eisi24)" userId="S::agrazianetti.eisi24@eleve-irup.com::4e3e0798-25ad-4559-b0bc-4b9a2365a9e3" providerId="AD" clId="Web-{BFAADA2F-E232-D742-B399-876C36E63027}" dt="2024-10-10T13:41:21.009" v="68" actId="20577"/>
        <pc:sldMkLst>
          <pc:docMk/>
          <pc:sldMk cId="2295135901" sldId="265"/>
        </pc:sldMkLst>
        <pc:spChg chg="mod">
          <ac:chgData name="GRAZIANETTI Alexandre (agrazianetti.eisi24)" userId="S::agrazianetti.eisi24@eleve-irup.com::4e3e0798-25ad-4559-b0bc-4b9a2365a9e3" providerId="AD" clId="Web-{BFAADA2F-E232-D742-B399-876C36E63027}" dt="2024-10-10T13:41:21.009" v="68" actId="20577"/>
          <ac:spMkLst>
            <pc:docMk/>
            <pc:sldMk cId="2295135901" sldId="265"/>
            <ac:spMk id="3" creationId="{F1496A6B-DED4-5377-69F4-837010547BB6}"/>
          </ac:spMkLst>
        </pc:spChg>
      </pc:sldChg>
      <pc:sldChg chg="addSp delSp modSp add replId modTransition">
        <pc:chgData name="GRAZIANETTI Alexandre (agrazianetti.eisi24)" userId="S::agrazianetti.eisi24@eleve-irup.com::4e3e0798-25ad-4559-b0bc-4b9a2365a9e3" providerId="AD" clId="Web-{BFAADA2F-E232-D742-B399-876C36E63027}" dt="2024-10-10T13:51:30.819" v="187"/>
        <pc:sldMkLst>
          <pc:docMk/>
          <pc:sldMk cId="2836020016" sldId="266"/>
        </pc:sldMkLst>
        <pc:spChg chg="mod">
          <ac:chgData name="GRAZIANETTI Alexandre (agrazianetti.eisi24)" userId="S::agrazianetti.eisi24@eleve-irup.com::4e3e0798-25ad-4559-b0bc-4b9a2365a9e3" providerId="AD" clId="Web-{BFAADA2F-E232-D742-B399-876C36E63027}" dt="2024-10-10T13:40:15.553" v="5" actId="1076"/>
          <ac:spMkLst>
            <pc:docMk/>
            <pc:sldMk cId="2836020016" sldId="266"/>
            <ac:spMk id="2" creationId="{DAFAB124-B3CC-CA49-FE5D-D9CB9533D187}"/>
          </ac:spMkLst>
        </pc:spChg>
        <pc:spChg chg="add del">
          <ac:chgData name="GRAZIANETTI Alexandre (agrazianetti.eisi24)" userId="S::agrazianetti.eisi24@eleve-irup.com::4e3e0798-25ad-4559-b0bc-4b9a2365a9e3" providerId="AD" clId="Web-{BFAADA2F-E232-D742-B399-876C36E63027}" dt="2024-10-10T13:51:17.303" v="185"/>
          <ac:spMkLst>
            <pc:docMk/>
            <pc:sldMk cId="2836020016" sldId="266"/>
            <ac:spMk id="5" creationId="{41FD8CEF-B61E-6AA4-B447-948C70FEE634}"/>
          </ac:spMkLst>
        </pc:spChg>
        <pc:spChg chg="add del">
          <ac:chgData name="GRAZIANETTI Alexandre (agrazianetti.eisi24)" userId="S::agrazianetti.eisi24@eleve-irup.com::4e3e0798-25ad-4559-b0bc-4b9a2365a9e3" providerId="AD" clId="Web-{BFAADA2F-E232-D742-B399-876C36E63027}" dt="2024-10-10T13:51:30.819" v="187"/>
          <ac:spMkLst>
            <pc:docMk/>
            <pc:sldMk cId="2836020016" sldId="266"/>
            <ac:spMk id="6" creationId="{7F3DF35D-BD3D-5B56-2DA8-B7E19EF1B088}"/>
          </ac:spMkLst>
        </pc:spChg>
        <pc:picChg chg="add mod">
          <ac:chgData name="GRAZIANETTI Alexandre (agrazianetti.eisi24)" userId="S::agrazianetti.eisi24@eleve-irup.com::4e3e0798-25ad-4559-b0bc-4b9a2365a9e3" providerId="AD" clId="Web-{BFAADA2F-E232-D742-B399-876C36E63027}" dt="2024-10-10T13:40:10.303" v="4" actId="1076"/>
          <ac:picMkLst>
            <pc:docMk/>
            <pc:sldMk cId="2836020016" sldId="266"/>
            <ac:picMk id="3" creationId="{89E33AFF-575D-7888-2880-1A07C86AE4A9}"/>
          </ac:picMkLst>
        </pc:picChg>
        <pc:picChg chg="del">
          <ac:chgData name="GRAZIANETTI Alexandre (agrazianetti.eisi24)" userId="S::agrazianetti.eisi24@eleve-irup.com::4e3e0798-25ad-4559-b0bc-4b9a2365a9e3" providerId="AD" clId="Web-{BFAADA2F-E232-D742-B399-876C36E63027}" dt="2024-10-10T13:39:50.880" v="2"/>
          <ac:picMkLst>
            <pc:docMk/>
            <pc:sldMk cId="2836020016" sldId="266"/>
            <ac:picMk id="4" creationId="{56A6807B-2036-129C-08CA-9F1DC512B14E}"/>
          </ac:picMkLst>
        </pc:picChg>
      </pc:sldChg>
      <pc:sldChg chg="add del replId">
        <pc:chgData name="GRAZIANETTI Alexandre (agrazianetti.eisi24)" userId="S::agrazianetti.eisi24@eleve-irup.com::4e3e0798-25ad-4559-b0bc-4b9a2365a9e3" providerId="AD" clId="Web-{BFAADA2F-E232-D742-B399-876C36E63027}" dt="2024-10-10T13:47:16.166" v="108"/>
        <pc:sldMkLst>
          <pc:docMk/>
          <pc:sldMk cId="1474975423" sldId="267"/>
        </pc:sldMkLst>
      </pc:sldChg>
      <pc:sldChg chg="modSp add replId modNotes">
        <pc:chgData name="GRAZIANETTI Alexandre (agrazianetti.eisi24)" userId="S::agrazianetti.eisi24@eleve-irup.com::4e3e0798-25ad-4559-b0bc-4b9a2365a9e3" providerId="AD" clId="Web-{BFAADA2F-E232-D742-B399-876C36E63027}" dt="2024-10-10T13:55:00.735" v="204" actId="20577"/>
        <pc:sldMkLst>
          <pc:docMk/>
          <pc:sldMk cId="2447769704" sldId="267"/>
        </pc:sldMkLst>
        <pc:spChg chg="mod">
          <ac:chgData name="GRAZIANETTI Alexandre (agrazianetti.eisi24)" userId="S::agrazianetti.eisi24@eleve-irup.com::4e3e0798-25ad-4559-b0bc-4b9a2365a9e3" providerId="AD" clId="Web-{BFAADA2F-E232-D742-B399-876C36E63027}" dt="2024-10-10T13:55:00.735" v="204" actId="20577"/>
          <ac:spMkLst>
            <pc:docMk/>
            <pc:sldMk cId="2447769704" sldId="267"/>
            <ac:spMk id="3" creationId="{88FA0807-23D9-3BC2-D056-7536C87DA5BF}"/>
          </ac:spMkLst>
        </pc:spChg>
      </pc:sldChg>
    </pc:docChg>
  </pc:docChgLst>
  <pc:docChgLst>
    <pc:chgData name="ADAM Marine (madam.eisi24)" userId="91eaa0fc-2ee1-4a47-bf22-2a09a6d4701f" providerId="ADAL" clId="{854B6EA9-D979-4796-9FAB-42C7F119EF29}"/>
    <pc:docChg chg="undo redo custSel modSld">
      <pc:chgData name="ADAM Marine (madam.eisi24)" userId="91eaa0fc-2ee1-4a47-bf22-2a09a6d4701f" providerId="ADAL" clId="{854B6EA9-D979-4796-9FAB-42C7F119EF29}" dt="2024-10-11T13:05:34.620" v="517" actId="20577"/>
      <pc:docMkLst>
        <pc:docMk/>
      </pc:docMkLst>
      <pc:sldChg chg="addSp delSp modSp mod">
        <pc:chgData name="ADAM Marine (madam.eisi24)" userId="91eaa0fc-2ee1-4a47-bf22-2a09a6d4701f" providerId="ADAL" clId="{854B6EA9-D979-4796-9FAB-42C7F119EF29}" dt="2024-10-11T12:53:58.585" v="281" actId="21"/>
        <pc:sldMkLst>
          <pc:docMk/>
          <pc:sldMk cId="2289707207" sldId="257"/>
        </pc:sldMkLst>
        <pc:spChg chg="add del mod">
          <ac:chgData name="ADAM Marine (madam.eisi24)" userId="91eaa0fc-2ee1-4a47-bf22-2a09a6d4701f" providerId="ADAL" clId="{854B6EA9-D979-4796-9FAB-42C7F119EF29}" dt="2024-10-11T12:53:58.585" v="281" actId="21"/>
          <ac:spMkLst>
            <pc:docMk/>
            <pc:sldMk cId="2289707207" sldId="257"/>
            <ac:spMk id="4" creationId="{26E94EE6-1ED4-2D3B-6959-F586C99F75D7}"/>
          </ac:spMkLst>
        </pc:spChg>
      </pc:sldChg>
      <pc:sldChg chg="addSp delSp modSp mod">
        <pc:chgData name="ADAM Marine (madam.eisi24)" userId="91eaa0fc-2ee1-4a47-bf22-2a09a6d4701f" providerId="ADAL" clId="{854B6EA9-D979-4796-9FAB-42C7F119EF29}" dt="2024-10-11T12:55:00.041" v="321" actId="20577"/>
        <pc:sldMkLst>
          <pc:docMk/>
          <pc:sldMk cId="1602748560" sldId="258"/>
        </pc:sldMkLst>
        <pc:spChg chg="mod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2" creationId="{DAFAB124-B3CC-CA49-FE5D-D9CB9533D187}"/>
          </ac:spMkLst>
        </pc:spChg>
        <pc:spChg chg="mod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3" creationId="{4163EF40-95DF-685C-5B90-A758191F068B}"/>
          </ac:spMkLst>
        </pc:spChg>
        <pc:spChg chg="add mod ord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5" creationId="{DF5054A0-C460-1718-CE7C-158C0FF74E40}"/>
          </ac:spMkLst>
        </pc:spChg>
        <pc:spChg chg="add mod">
          <ac:chgData name="ADAM Marine (madam.eisi24)" userId="91eaa0fc-2ee1-4a47-bf22-2a09a6d4701f" providerId="ADAL" clId="{854B6EA9-D979-4796-9FAB-42C7F119EF29}" dt="2024-10-11T12:55:00.041" v="321" actId="20577"/>
          <ac:spMkLst>
            <pc:docMk/>
            <pc:sldMk cId="1602748560" sldId="258"/>
            <ac:spMk id="6" creationId="{6C529D09-327B-B861-EB61-08C04B12187A}"/>
          </ac:spMkLst>
        </pc:spChg>
        <pc:spChg chg="del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19" creationId="{D8D85657-6A77-4466-887F-EE948B9CD2B2}"/>
          </ac:spMkLst>
        </pc:spChg>
        <pc:spChg chg="del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21" creationId="{DD98E61A-E482-4DCD-B615-A18B8685C2C3}"/>
          </ac:spMkLst>
        </pc:spChg>
        <pc:spChg chg="del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35" creationId="{9D8267F7-1115-4F9A-BEF5-BB6664BCF0DB}"/>
          </ac:spMkLst>
        </pc:spChg>
        <pc:spChg chg="add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52" creationId="{6DC8E2D9-6729-4614-8667-C1016D3182E4}"/>
          </ac:spMkLst>
        </pc:spChg>
        <pc:spChg chg="add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54" creationId="{EB9B5A19-3592-48E2-BC31-90E092BD68E1}"/>
          </ac:spMkLst>
        </pc:spChg>
        <pc:spChg chg="add">
          <ac:chgData name="ADAM Marine (madam.eisi24)" userId="91eaa0fc-2ee1-4a47-bf22-2a09a6d4701f" providerId="ADAL" clId="{854B6EA9-D979-4796-9FAB-42C7F119EF29}" dt="2024-10-11T12:50:52.738" v="259" actId="26606"/>
          <ac:spMkLst>
            <pc:docMk/>
            <pc:sldMk cId="1602748560" sldId="258"/>
            <ac:spMk id="68" creationId="{DD99E1B6-CBC4-4306-9DFC-847D6D135208}"/>
          </ac:spMkLst>
        </pc:spChg>
        <pc:grpChg chg="del">
          <ac:chgData name="ADAM Marine (madam.eisi24)" userId="91eaa0fc-2ee1-4a47-bf22-2a09a6d4701f" providerId="ADAL" clId="{854B6EA9-D979-4796-9FAB-42C7F119EF29}" dt="2024-10-11T12:50:52.738" v="259" actId="26606"/>
          <ac:grpSpMkLst>
            <pc:docMk/>
            <pc:sldMk cId="1602748560" sldId="258"/>
            <ac:grpSpMk id="10" creationId="{67416F32-9D98-4340-82E8-E90CE00AD2AC}"/>
          </ac:grpSpMkLst>
        </pc:grpChg>
        <pc:grpChg chg="del">
          <ac:chgData name="ADAM Marine (madam.eisi24)" userId="91eaa0fc-2ee1-4a47-bf22-2a09a6d4701f" providerId="ADAL" clId="{854B6EA9-D979-4796-9FAB-42C7F119EF29}" dt="2024-10-11T12:50:52.738" v="259" actId="26606"/>
          <ac:grpSpMkLst>
            <pc:docMk/>
            <pc:sldMk cId="1602748560" sldId="258"/>
            <ac:grpSpMk id="23" creationId="{7C6B683D-13FA-4605-8648-01FC9C82FEC8}"/>
          </ac:grpSpMkLst>
        </pc:grpChg>
        <pc:grpChg chg="add">
          <ac:chgData name="ADAM Marine (madam.eisi24)" userId="91eaa0fc-2ee1-4a47-bf22-2a09a6d4701f" providerId="ADAL" clId="{854B6EA9-D979-4796-9FAB-42C7F119EF29}" dt="2024-10-11T12:50:52.738" v="259" actId="26606"/>
          <ac:grpSpMkLst>
            <pc:docMk/>
            <pc:sldMk cId="1602748560" sldId="258"/>
            <ac:grpSpMk id="40" creationId="{BF4E480B-94D6-46F9-A2B6-B98D311FDC19}"/>
          </ac:grpSpMkLst>
        </pc:grpChg>
        <pc:grpChg chg="add">
          <ac:chgData name="ADAM Marine (madam.eisi24)" userId="91eaa0fc-2ee1-4a47-bf22-2a09a6d4701f" providerId="ADAL" clId="{854B6EA9-D979-4796-9FAB-42C7F119EF29}" dt="2024-10-11T12:50:52.738" v="259" actId="26606"/>
          <ac:grpSpMkLst>
            <pc:docMk/>
            <pc:sldMk cId="1602748560" sldId="258"/>
            <ac:grpSpMk id="56" creationId="{E2548C40-4C00-4E91-BFA6-84B4D66225A4}"/>
          </ac:grpSpMkLst>
        </pc:grpChg>
        <pc:picChg chg="mod">
          <ac:chgData name="ADAM Marine (madam.eisi24)" userId="91eaa0fc-2ee1-4a47-bf22-2a09a6d4701f" providerId="ADAL" clId="{854B6EA9-D979-4796-9FAB-42C7F119EF29}" dt="2024-10-11T12:50:52.738" v="259" actId="26606"/>
          <ac:picMkLst>
            <pc:docMk/>
            <pc:sldMk cId="1602748560" sldId="258"/>
            <ac:picMk id="4" creationId="{56A6807B-2036-129C-08CA-9F1DC512B14E}"/>
          </ac:picMkLst>
        </pc:picChg>
      </pc:sldChg>
      <pc:sldChg chg="addSp modSp mod">
        <pc:chgData name="ADAM Marine (madam.eisi24)" userId="91eaa0fc-2ee1-4a47-bf22-2a09a6d4701f" providerId="ADAL" clId="{854B6EA9-D979-4796-9FAB-42C7F119EF29}" dt="2024-10-11T12:54:48.781" v="309" actId="20577"/>
        <pc:sldMkLst>
          <pc:docMk/>
          <pc:sldMk cId="2584994280" sldId="259"/>
        </pc:sldMkLst>
        <pc:spChg chg="add mod">
          <ac:chgData name="ADAM Marine (madam.eisi24)" userId="91eaa0fc-2ee1-4a47-bf22-2a09a6d4701f" providerId="ADAL" clId="{854B6EA9-D979-4796-9FAB-42C7F119EF29}" dt="2024-10-11T12:54:48.781" v="309" actId="20577"/>
          <ac:spMkLst>
            <pc:docMk/>
            <pc:sldMk cId="2584994280" sldId="259"/>
            <ac:spMk id="4" creationId="{FF7F911E-6CC3-1C94-2EF4-D9A5926173E7}"/>
          </ac:spMkLst>
        </pc:spChg>
        <pc:picChg chg="mod">
          <ac:chgData name="ADAM Marine (madam.eisi24)" userId="91eaa0fc-2ee1-4a47-bf22-2a09a6d4701f" providerId="ADAL" clId="{854B6EA9-D979-4796-9FAB-42C7F119EF29}" dt="2024-10-10T11:25:21.573" v="1" actId="1076"/>
          <ac:picMkLst>
            <pc:docMk/>
            <pc:sldMk cId="2584994280" sldId="259"/>
            <ac:picMk id="9" creationId="{224802B3-2D87-443E-F9FD-CA2CDAFA231D}"/>
          </ac:picMkLst>
        </pc:picChg>
      </pc:sldChg>
      <pc:sldChg chg="addSp modSp mod">
        <pc:chgData name="ADAM Marine (madam.eisi24)" userId="91eaa0fc-2ee1-4a47-bf22-2a09a6d4701f" providerId="ADAL" clId="{854B6EA9-D979-4796-9FAB-42C7F119EF29}" dt="2024-10-11T12:55:48.091" v="369" actId="20577"/>
        <pc:sldMkLst>
          <pc:docMk/>
          <pc:sldMk cId="165073718" sldId="260"/>
        </pc:sldMkLst>
        <pc:spChg chg="mod">
          <ac:chgData name="ADAM Marine (madam.eisi24)" userId="91eaa0fc-2ee1-4a47-bf22-2a09a6d4701f" providerId="ADAL" clId="{854B6EA9-D979-4796-9FAB-42C7F119EF29}" dt="2024-10-11T12:52:18.017" v="273" actId="20577"/>
          <ac:spMkLst>
            <pc:docMk/>
            <pc:sldMk cId="165073718" sldId="260"/>
            <ac:spMk id="3" creationId="{C72DDDC4-99AF-E20A-FFB1-DE9589673548}"/>
          </ac:spMkLst>
        </pc:spChg>
        <pc:spChg chg="add mod ord">
          <ac:chgData name="ADAM Marine (madam.eisi24)" userId="91eaa0fc-2ee1-4a47-bf22-2a09a6d4701f" providerId="ADAL" clId="{854B6EA9-D979-4796-9FAB-42C7F119EF29}" dt="2024-10-11T12:52:30.249" v="277" actId="1076"/>
          <ac:spMkLst>
            <pc:docMk/>
            <pc:sldMk cId="165073718" sldId="260"/>
            <ac:spMk id="7" creationId="{DDA52FC0-BDDB-CA3F-78B8-614D7A13C632}"/>
          </ac:spMkLst>
        </pc:spChg>
        <pc:spChg chg="add mod">
          <ac:chgData name="ADAM Marine (madam.eisi24)" userId="91eaa0fc-2ee1-4a47-bf22-2a09a6d4701f" providerId="ADAL" clId="{854B6EA9-D979-4796-9FAB-42C7F119EF29}" dt="2024-10-11T12:55:32.127" v="346" actId="20577"/>
          <ac:spMkLst>
            <pc:docMk/>
            <pc:sldMk cId="165073718" sldId="260"/>
            <ac:spMk id="13" creationId="{D3DC3988-4D30-5EE7-10A2-EE98D6518B64}"/>
          </ac:spMkLst>
        </pc:spChg>
        <pc:spChg chg="add mod">
          <ac:chgData name="ADAM Marine (madam.eisi24)" userId="91eaa0fc-2ee1-4a47-bf22-2a09a6d4701f" providerId="ADAL" clId="{854B6EA9-D979-4796-9FAB-42C7F119EF29}" dt="2024-10-11T12:55:40.537" v="356" actId="20577"/>
          <ac:spMkLst>
            <pc:docMk/>
            <pc:sldMk cId="165073718" sldId="260"/>
            <ac:spMk id="14" creationId="{15B2209A-4F52-7170-69A2-746D70B63E4D}"/>
          </ac:spMkLst>
        </pc:spChg>
        <pc:spChg chg="add mod">
          <ac:chgData name="ADAM Marine (madam.eisi24)" userId="91eaa0fc-2ee1-4a47-bf22-2a09a6d4701f" providerId="ADAL" clId="{854B6EA9-D979-4796-9FAB-42C7F119EF29}" dt="2024-10-11T12:55:48.091" v="369" actId="20577"/>
          <ac:spMkLst>
            <pc:docMk/>
            <pc:sldMk cId="165073718" sldId="260"/>
            <ac:spMk id="15" creationId="{D227B103-BA55-CA78-35B4-16A86A96528E}"/>
          </ac:spMkLst>
        </pc:spChg>
        <pc:picChg chg="mod">
          <ac:chgData name="ADAM Marine (madam.eisi24)" userId="91eaa0fc-2ee1-4a47-bf22-2a09a6d4701f" providerId="ADAL" clId="{854B6EA9-D979-4796-9FAB-42C7F119EF29}" dt="2024-10-11T12:52:35.260" v="279" actId="1076"/>
          <ac:picMkLst>
            <pc:docMk/>
            <pc:sldMk cId="165073718" sldId="260"/>
            <ac:picMk id="5" creationId="{EAE98B8E-D1A7-0D78-68D5-35736C5EA029}"/>
          </ac:picMkLst>
        </pc:picChg>
        <pc:picChg chg="mod">
          <ac:chgData name="ADAM Marine (madam.eisi24)" userId="91eaa0fc-2ee1-4a47-bf22-2a09a6d4701f" providerId="ADAL" clId="{854B6EA9-D979-4796-9FAB-42C7F119EF29}" dt="2024-10-11T12:52:24.520" v="276" actId="1076"/>
          <ac:picMkLst>
            <pc:docMk/>
            <pc:sldMk cId="165073718" sldId="260"/>
            <ac:picMk id="6" creationId="{6C47669E-EBAE-0543-F746-D811DD03AB65}"/>
          </ac:picMkLst>
        </pc:picChg>
        <pc:picChg chg="mod">
          <ac:chgData name="ADAM Marine (madam.eisi24)" userId="91eaa0fc-2ee1-4a47-bf22-2a09a6d4701f" providerId="ADAL" clId="{854B6EA9-D979-4796-9FAB-42C7F119EF29}" dt="2024-10-11T12:52:30.249" v="277" actId="1076"/>
          <ac:picMkLst>
            <pc:docMk/>
            <pc:sldMk cId="165073718" sldId="260"/>
            <ac:picMk id="8" creationId="{B12E021E-2CF5-3C6C-62CB-7FEDFCB3D80A}"/>
          </ac:picMkLst>
        </pc:picChg>
        <pc:picChg chg="mod">
          <ac:chgData name="ADAM Marine (madam.eisi24)" userId="91eaa0fc-2ee1-4a47-bf22-2a09a6d4701f" providerId="ADAL" clId="{854B6EA9-D979-4796-9FAB-42C7F119EF29}" dt="2024-10-11T12:48:05.946" v="253" actId="1076"/>
          <ac:picMkLst>
            <pc:docMk/>
            <pc:sldMk cId="165073718" sldId="260"/>
            <ac:picMk id="9" creationId="{8B632737-06A1-AF96-176A-D647FD824F0E}"/>
          </ac:picMkLst>
        </pc:picChg>
        <pc:picChg chg="mod">
          <ac:chgData name="ADAM Marine (madam.eisi24)" userId="91eaa0fc-2ee1-4a47-bf22-2a09a6d4701f" providerId="ADAL" clId="{854B6EA9-D979-4796-9FAB-42C7F119EF29}" dt="2024-10-11T12:47:56.330" v="250" actId="1076"/>
          <ac:picMkLst>
            <pc:docMk/>
            <pc:sldMk cId="165073718" sldId="260"/>
            <ac:picMk id="10" creationId="{296748C8-391A-A156-FA09-7782CD5DDDB1}"/>
          </ac:picMkLst>
        </pc:picChg>
        <pc:picChg chg="mod">
          <ac:chgData name="ADAM Marine (madam.eisi24)" userId="91eaa0fc-2ee1-4a47-bf22-2a09a6d4701f" providerId="ADAL" clId="{854B6EA9-D979-4796-9FAB-42C7F119EF29}" dt="2024-10-11T12:47:59.017" v="251" actId="1076"/>
          <ac:picMkLst>
            <pc:docMk/>
            <pc:sldMk cId="165073718" sldId="260"/>
            <ac:picMk id="11" creationId="{9A6DE26B-BA10-1545-820A-23883F03D7B0}"/>
          </ac:picMkLst>
        </pc:picChg>
        <pc:picChg chg="mod">
          <ac:chgData name="ADAM Marine (madam.eisi24)" userId="91eaa0fc-2ee1-4a47-bf22-2a09a6d4701f" providerId="ADAL" clId="{854B6EA9-D979-4796-9FAB-42C7F119EF29}" dt="2024-10-11T12:52:12.164" v="267" actId="1076"/>
          <ac:picMkLst>
            <pc:docMk/>
            <pc:sldMk cId="165073718" sldId="260"/>
            <ac:picMk id="23" creationId="{0D0121D2-09A2-C8E3-077D-CE23DABD946F}"/>
          </ac:picMkLst>
        </pc:picChg>
        <pc:picChg chg="mod">
          <ac:chgData name="ADAM Marine (madam.eisi24)" userId="91eaa0fc-2ee1-4a47-bf22-2a09a6d4701f" providerId="ADAL" clId="{854B6EA9-D979-4796-9FAB-42C7F119EF29}" dt="2024-10-11T12:52:20.419" v="274" actId="1076"/>
          <ac:picMkLst>
            <pc:docMk/>
            <pc:sldMk cId="165073718" sldId="260"/>
            <ac:picMk id="24" creationId="{D29C6DF2-B0FB-F0C8-EDA9-B11793D21947}"/>
          </ac:picMkLst>
        </pc:picChg>
      </pc:sldChg>
      <pc:sldChg chg="addSp modSp mod setBg">
        <pc:chgData name="ADAM Marine (madam.eisi24)" userId="91eaa0fc-2ee1-4a47-bf22-2a09a6d4701f" providerId="ADAL" clId="{854B6EA9-D979-4796-9FAB-42C7F119EF29}" dt="2024-10-11T12:54:34.978" v="294" actId="1076"/>
        <pc:sldMkLst>
          <pc:docMk/>
          <pc:sldMk cId="3485075895" sldId="261"/>
        </pc:sldMkLst>
        <pc:spChg chg="mod">
          <ac:chgData name="ADAM Marine (madam.eisi24)" userId="91eaa0fc-2ee1-4a47-bf22-2a09a6d4701f" providerId="ADAL" clId="{854B6EA9-D979-4796-9FAB-42C7F119EF29}" dt="2024-10-11T12:43:25.493" v="17" actId="26606"/>
          <ac:spMkLst>
            <pc:docMk/>
            <pc:sldMk cId="3485075895" sldId="261"/>
            <ac:spMk id="2" creationId="{16A04300-E33D-5E38-0EDD-2F32FF3A9ED9}"/>
          </ac:spMkLst>
        </pc:spChg>
        <pc:spChg chg="mod ord">
          <ac:chgData name="ADAM Marine (madam.eisi24)" userId="91eaa0fc-2ee1-4a47-bf22-2a09a6d4701f" providerId="ADAL" clId="{854B6EA9-D979-4796-9FAB-42C7F119EF29}" dt="2024-10-11T12:44:08.022" v="24" actId="255"/>
          <ac:spMkLst>
            <pc:docMk/>
            <pc:sldMk cId="3485075895" sldId="261"/>
            <ac:spMk id="3" creationId="{88FA0807-23D9-3BC2-D056-7536C87DA5BF}"/>
          </ac:spMkLst>
        </pc:spChg>
        <pc:spChg chg="mod ord">
          <ac:chgData name="ADAM Marine (madam.eisi24)" userId="91eaa0fc-2ee1-4a47-bf22-2a09a6d4701f" providerId="ADAL" clId="{854B6EA9-D979-4796-9FAB-42C7F119EF29}" dt="2024-10-11T12:43:25.493" v="17" actId="26606"/>
          <ac:spMkLst>
            <pc:docMk/>
            <pc:sldMk cId="3485075895" sldId="261"/>
            <ac:spMk id="4" creationId="{79EC7D94-15E3-25C2-DACB-B84FCC5FEEB3}"/>
          </ac:spMkLst>
        </pc:spChg>
        <pc:spChg chg="add mod">
          <ac:chgData name="ADAM Marine (madam.eisi24)" userId="91eaa0fc-2ee1-4a47-bf22-2a09a6d4701f" providerId="ADAL" clId="{854B6EA9-D979-4796-9FAB-42C7F119EF29}" dt="2024-10-11T12:54:34.978" v="294" actId="1076"/>
          <ac:spMkLst>
            <pc:docMk/>
            <pc:sldMk cId="3485075895" sldId="261"/>
            <ac:spMk id="5" creationId="{26E94EE6-1ED4-2D3B-6959-F586C99F75D7}"/>
          </ac:spMkLst>
        </pc:spChg>
        <pc:spChg chg="add">
          <ac:chgData name="ADAM Marine (madam.eisi24)" userId="91eaa0fc-2ee1-4a47-bf22-2a09a6d4701f" providerId="ADAL" clId="{854B6EA9-D979-4796-9FAB-42C7F119EF29}" dt="2024-10-11T12:43:25.493" v="17" actId="26606"/>
          <ac:spMkLst>
            <pc:docMk/>
            <pc:sldMk cId="3485075895" sldId="261"/>
            <ac:spMk id="1031" creationId="{7D2FD795-8DF5-44F0-8664-4D8F626DD85A}"/>
          </ac:spMkLst>
        </pc:spChg>
        <pc:spChg chg="add">
          <ac:chgData name="ADAM Marine (madam.eisi24)" userId="91eaa0fc-2ee1-4a47-bf22-2a09a6d4701f" providerId="ADAL" clId="{854B6EA9-D979-4796-9FAB-42C7F119EF29}" dt="2024-10-11T12:43:25.493" v="17" actId="26606"/>
          <ac:spMkLst>
            <pc:docMk/>
            <pc:sldMk cId="3485075895" sldId="261"/>
            <ac:spMk id="1045" creationId="{9D8267F7-1115-4F9A-BEF5-BB6664BCF0DB}"/>
          </ac:spMkLst>
        </pc:spChg>
        <pc:grpChg chg="add">
          <ac:chgData name="ADAM Marine (madam.eisi24)" userId="91eaa0fc-2ee1-4a47-bf22-2a09a6d4701f" providerId="ADAL" clId="{854B6EA9-D979-4796-9FAB-42C7F119EF29}" dt="2024-10-11T12:43:25.493" v="17" actId="26606"/>
          <ac:grpSpMkLst>
            <pc:docMk/>
            <pc:sldMk cId="3485075895" sldId="261"/>
            <ac:grpSpMk id="1033" creationId="{7C6B683D-13FA-4605-8648-01FC9C82FEC8}"/>
          </ac:grpSpMkLst>
        </pc:grpChg>
        <pc:picChg chg="mod">
          <ac:chgData name="ADAM Marine (madam.eisi24)" userId="91eaa0fc-2ee1-4a47-bf22-2a09a6d4701f" providerId="ADAL" clId="{854B6EA9-D979-4796-9FAB-42C7F119EF29}" dt="2024-10-11T12:43:28.494" v="18" actId="14100"/>
          <ac:picMkLst>
            <pc:docMk/>
            <pc:sldMk cId="3485075895" sldId="261"/>
            <ac:picMk id="1026" creationId="{BA5F08D5-BC1F-03F9-94D9-02BE83769E8F}"/>
          </ac:picMkLst>
        </pc:picChg>
      </pc:sldChg>
      <pc:sldChg chg="addSp modSp mod">
        <pc:chgData name="ADAM Marine (madam.eisi24)" userId="91eaa0fc-2ee1-4a47-bf22-2a09a6d4701f" providerId="ADAL" clId="{854B6EA9-D979-4796-9FAB-42C7F119EF29}" dt="2024-10-11T13:05:34.620" v="517" actId="20577"/>
        <pc:sldMkLst>
          <pc:docMk/>
          <pc:sldMk cId="868662476" sldId="262"/>
        </pc:sldMkLst>
        <pc:spChg chg="add mod">
          <ac:chgData name="ADAM Marine (madam.eisi24)" userId="91eaa0fc-2ee1-4a47-bf22-2a09a6d4701f" providerId="ADAL" clId="{854B6EA9-D979-4796-9FAB-42C7F119EF29}" dt="2024-10-11T13:05:34.620" v="517" actId="20577"/>
          <ac:spMkLst>
            <pc:docMk/>
            <pc:sldMk cId="868662476" sldId="262"/>
            <ac:spMk id="5" creationId="{79A13B4E-F43A-8EC1-6D38-6D39E4499978}"/>
          </ac:spMkLst>
        </pc:spChg>
        <pc:spChg chg="add mod">
          <ac:chgData name="ADAM Marine (madam.eisi24)" userId="91eaa0fc-2ee1-4a47-bf22-2a09a6d4701f" providerId="ADAL" clId="{854B6EA9-D979-4796-9FAB-42C7F119EF29}" dt="2024-10-11T12:57:41.742" v="438" actId="20577"/>
          <ac:spMkLst>
            <pc:docMk/>
            <pc:sldMk cId="868662476" sldId="262"/>
            <ac:spMk id="6" creationId="{742EEC2B-A5B0-CCCD-2F39-3DDC77E7ABA8}"/>
          </ac:spMkLst>
        </pc:spChg>
        <pc:spChg chg="add mod">
          <ac:chgData name="ADAM Marine (madam.eisi24)" userId="91eaa0fc-2ee1-4a47-bf22-2a09a6d4701f" providerId="ADAL" clId="{854B6EA9-D979-4796-9FAB-42C7F119EF29}" dt="2024-10-11T12:57:35.590" v="427" actId="20577"/>
          <ac:spMkLst>
            <pc:docMk/>
            <pc:sldMk cId="868662476" sldId="262"/>
            <ac:spMk id="7" creationId="{E2C407E2-D23D-AC55-B855-EBC03E6E8E79}"/>
          </ac:spMkLst>
        </pc:spChg>
        <pc:spChg chg="add mod">
          <ac:chgData name="ADAM Marine (madam.eisi24)" userId="91eaa0fc-2ee1-4a47-bf22-2a09a6d4701f" providerId="ADAL" clId="{854B6EA9-D979-4796-9FAB-42C7F119EF29}" dt="2024-10-11T12:57:28.771" v="418"/>
          <ac:spMkLst>
            <pc:docMk/>
            <pc:sldMk cId="868662476" sldId="262"/>
            <ac:spMk id="8" creationId="{F9C8E91E-B68D-DD28-B9A5-D284D142F222}"/>
          </ac:spMkLst>
        </pc:spChg>
      </pc:sldChg>
      <pc:sldChg chg="modSp mod">
        <pc:chgData name="ADAM Marine (madam.eisi24)" userId="91eaa0fc-2ee1-4a47-bf22-2a09a6d4701f" providerId="ADAL" clId="{854B6EA9-D979-4796-9FAB-42C7F119EF29}" dt="2024-10-11T12:49:48.951" v="257" actId="14100"/>
        <pc:sldMkLst>
          <pc:docMk/>
          <pc:sldMk cId="4268360763" sldId="263"/>
        </pc:sldMkLst>
        <pc:picChg chg="mod">
          <ac:chgData name="ADAM Marine (madam.eisi24)" userId="91eaa0fc-2ee1-4a47-bf22-2a09a6d4701f" providerId="ADAL" clId="{854B6EA9-D979-4796-9FAB-42C7F119EF29}" dt="2024-10-11T12:49:48.951" v="257" actId="14100"/>
          <ac:picMkLst>
            <pc:docMk/>
            <pc:sldMk cId="4268360763" sldId="263"/>
            <ac:picMk id="3" creationId="{E9173C59-B0F2-1EA6-9228-D1C5B2528B65}"/>
          </ac:picMkLst>
        </pc:picChg>
      </pc:sldChg>
      <pc:sldChg chg="addSp delSp modSp mod">
        <pc:chgData name="ADAM Marine (madam.eisi24)" userId="91eaa0fc-2ee1-4a47-bf22-2a09a6d4701f" providerId="ADAL" clId="{854B6EA9-D979-4796-9FAB-42C7F119EF29}" dt="2024-10-11T12:55:22.963" v="336" actId="20577"/>
        <pc:sldMkLst>
          <pc:docMk/>
          <pc:sldMk cId="680355845" sldId="264"/>
        </pc:sldMkLst>
        <pc:spChg chg="mod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2" creationId="{C306D73C-E952-1F19-5749-3AD1CFB694E4}"/>
          </ac:spMkLst>
        </pc:spChg>
        <pc:spChg chg="add mod ord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3" creationId="{2B0921CB-A6C7-01DA-52AD-FBE2B477AF21}"/>
          </ac:spMkLst>
        </pc:spChg>
        <pc:spChg chg="add mod">
          <ac:chgData name="ADAM Marine (madam.eisi24)" userId="91eaa0fc-2ee1-4a47-bf22-2a09a6d4701f" providerId="ADAL" clId="{854B6EA9-D979-4796-9FAB-42C7F119EF29}" dt="2024-10-11T12:55:22.963" v="336" actId="20577"/>
          <ac:spMkLst>
            <pc:docMk/>
            <pc:sldMk cId="680355845" sldId="264"/>
            <ac:spMk id="4" creationId="{8FB43F82-AF9E-EB14-8B3C-CF426D1B1B8E}"/>
          </ac:spMkLst>
        </pc:spChg>
        <pc:spChg chg="del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19" creationId="{D8D85657-6A77-4466-887F-EE948B9CD2B2}"/>
          </ac:spMkLst>
        </pc:spChg>
        <pc:spChg chg="del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21" creationId="{DD98E61A-E482-4DCD-B615-A18B8685C2C3}"/>
          </ac:spMkLst>
        </pc:spChg>
        <pc:spChg chg="del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35" creationId="{9D8267F7-1115-4F9A-BEF5-BB6664BCF0DB}"/>
          </ac:spMkLst>
        </pc:spChg>
        <pc:spChg chg="mod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37" creationId="{4C4C592A-1F3A-083E-9001-D32C2F802777}"/>
          </ac:spMkLst>
        </pc:spChg>
        <pc:spChg chg="add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51" creationId="{D8D85657-6A77-4466-887F-EE948B9CD2B2}"/>
          </ac:spMkLst>
        </pc:spChg>
        <pc:spChg chg="add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53" creationId="{B807C163-87AF-4BC4-ADE2-4E5EAFEEE8CE}"/>
          </ac:spMkLst>
        </pc:spChg>
        <pc:spChg chg="add">
          <ac:chgData name="ADAM Marine (madam.eisi24)" userId="91eaa0fc-2ee1-4a47-bf22-2a09a6d4701f" providerId="ADAL" clId="{854B6EA9-D979-4796-9FAB-42C7F119EF29}" dt="2024-10-11T12:50:59.066" v="261" actId="26606"/>
          <ac:spMkLst>
            <pc:docMk/>
            <pc:sldMk cId="680355845" sldId="264"/>
            <ac:spMk id="67" creationId="{19C03209-5BD8-4B0B-847E-430FFF592586}"/>
          </ac:spMkLst>
        </pc:spChg>
        <pc:grpChg chg="del">
          <ac:chgData name="ADAM Marine (madam.eisi24)" userId="91eaa0fc-2ee1-4a47-bf22-2a09a6d4701f" providerId="ADAL" clId="{854B6EA9-D979-4796-9FAB-42C7F119EF29}" dt="2024-10-11T12:50:59.066" v="261" actId="26606"/>
          <ac:grpSpMkLst>
            <pc:docMk/>
            <pc:sldMk cId="680355845" sldId="264"/>
            <ac:grpSpMk id="10" creationId="{67416F32-9D98-4340-82E8-E90CE00AD2AC}"/>
          </ac:grpSpMkLst>
        </pc:grpChg>
        <pc:grpChg chg="del">
          <ac:chgData name="ADAM Marine (madam.eisi24)" userId="91eaa0fc-2ee1-4a47-bf22-2a09a6d4701f" providerId="ADAL" clId="{854B6EA9-D979-4796-9FAB-42C7F119EF29}" dt="2024-10-11T12:50:59.066" v="261" actId="26606"/>
          <ac:grpSpMkLst>
            <pc:docMk/>
            <pc:sldMk cId="680355845" sldId="264"/>
            <ac:grpSpMk id="23" creationId="{7C6B683D-13FA-4605-8648-01FC9C82FEC8}"/>
          </ac:grpSpMkLst>
        </pc:grpChg>
        <pc:grpChg chg="add">
          <ac:chgData name="ADAM Marine (madam.eisi24)" userId="91eaa0fc-2ee1-4a47-bf22-2a09a6d4701f" providerId="ADAL" clId="{854B6EA9-D979-4796-9FAB-42C7F119EF29}" dt="2024-10-11T12:50:59.066" v="261" actId="26606"/>
          <ac:grpSpMkLst>
            <pc:docMk/>
            <pc:sldMk cId="680355845" sldId="264"/>
            <ac:grpSpMk id="42" creationId="{67416F32-9D98-4340-82E8-E90CE00AD2AC}"/>
          </ac:grpSpMkLst>
        </pc:grpChg>
        <pc:grpChg chg="add">
          <ac:chgData name="ADAM Marine (madam.eisi24)" userId="91eaa0fc-2ee1-4a47-bf22-2a09a6d4701f" providerId="ADAL" clId="{854B6EA9-D979-4796-9FAB-42C7F119EF29}" dt="2024-10-11T12:50:59.066" v="261" actId="26606"/>
          <ac:grpSpMkLst>
            <pc:docMk/>
            <pc:sldMk cId="680355845" sldId="264"/>
            <ac:grpSpMk id="55" creationId="{3F696E8E-5A50-4F12-9E0B-502F85061599}"/>
          </ac:grpSpMkLst>
        </pc:grpChg>
        <pc:picChg chg="mod">
          <ac:chgData name="ADAM Marine (madam.eisi24)" userId="91eaa0fc-2ee1-4a47-bf22-2a09a6d4701f" providerId="ADAL" clId="{854B6EA9-D979-4796-9FAB-42C7F119EF29}" dt="2024-10-11T12:50:59.066" v="261" actId="26606"/>
          <ac:picMkLst>
            <pc:docMk/>
            <pc:sldMk cId="680355845" sldId="264"/>
            <ac:picMk id="5" creationId="{E510EA7B-1718-AF43-E3B6-E70BDE8EB59E}"/>
          </ac:picMkLst>
        </pc:picChg>
      </pc:sldChg>
      <pc:sldChg chg="addSp delSp modSp mod">
        <pc:chgData name="ADAM Marine (madam.eisi24)" userId="91eaa0fc-2ee1-4a47-bf22-2a09a6d4701f" providerId="ADAL" clId="{854B6EA9-D979-4796-9FAB-42C7F119EF29}" dt="2024-10-11T12:55:07.263" v="326" actId="20577"/>
        <pc:sldMkLst>
          <pc:docMk/>
          <pc:sldMk cId="2836020016" sldId="266"/>
        </pc:sldMkLst>
        <pc:spChg chg="mod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2" creationId="{DAFAB124-B3CC-CA49-FE5D-D9CB9533D187}"/>
          </ac:spMkLst>
        </pc:spChg>
        <pc:spChg chg="mod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4" creationId="{95BEBEAD-49EF-595D-4149-E33F53B1805B}"/>
          </ac:spMkLst>
        </pc:spChg>
        <pc:spChg chg="add mod ord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5" creationId="{08B8CD2E-8950-FCFF-B774-831BB3D7368B}"/>
          </ac:spMkLst>
        </pc:spChg>
        <pc:spChg chg="add mod">
          <ac:chgData name="ADAM Marine (madam.eisi24)" userId="91eaa0fc-2ee1-4a47-bf22-2a09a6d4701f" providerId="ADAL" clId="{854B6EA9-D979-4796-9FAB-42C7F119EF29}" dt="2024-10-11T12:55:07.263" v="326" actId="20577"/>
          <ac:spMkLst>
            <pc:docMk/>
            <pc:sldMk cId="2836020016" sldId="266"/>
            <ac:spMk id="6" creationId="{1440A96C-0EE3-F550-006E-18F02023B273}"/>
          </ac:spMkLst>
        </pc:spChg>
        <pc:spChg chg="del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19" creationId="{D8D85657-6A77-4466-887F-EE948B9CD2B2}"/>
          </ac:spMkLst>
        </pc:spChg>
        <pc:spChg chg="del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21" creationId="{DD98E61A-E482-4DCD-B615-A18B8685C2C3}"/>
          </ac:spMkLst>
        </pc:spChg>
        <pc:spChg chg="del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35" creationId="{9D8267F7-1115-4F9A-BEF5-BB6664BCF0DB}"/>
          </ac:spMkLst>
        </pc:spChg>
        <pc:spChg chg="add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52" creationId="{6DC8E2D9-6729-4614-8667-C1016D3182E4}"/>
          </ac:spMkLst>
        </pc:spChg>
        <pc:spChg chg="add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54" creationId="{EB9B5A19-3592-48E2-BC31-90E092BD68E1}"/>
          </ac:spMkLst>
        </pc:spChg>
        <pc:spChg chg="add">
          <ac:chgData name="ADAM Marine (madam.eisi24)" userId="91eaa0fc-2ee1-4a47-bf22-2a09a6d4701f" providerId="ADAL" clId="{854B6EA9-D979-4796-9FAB-42C7F119EF29}" dt="2024-10-11T12:50:56.090" v="260" actId="26606"/>
          <ac:spMkLst>
            <pc:docMk/>
            <pc:sldMk cId="2836020016" sldId="266"/>
            <ac:spMk id="68" creationId="{DD99E1B6-CBC4-4306-9DFC-847D6D135208}"/>
          </ac:spMkLst>
        </pc:spChg>
        <pc:grpChg chg="del">
          <ac:chgData name="ADAM Marine (madam.eisi24)" userId="91eaa0fc-2ee1-4a47-bf22-2a09a6d4701f" providerId="ADAL" clId="{854B6EA9-D979-4796-9FAB-42C7F119EF29}" dt="2024-10-11T12:50:56.090" v="260" actId="26606"/>
          <ac:grpSpMkLst>
            <pc:docMk/>
            <pc:sldMk cId="2836020016" sldId="266"/>
            <ac:grpSpMk id="10" creationId="{67416F32-9D98-4340-82E8-E90CE00AD2AC}"/>
          </ac:grpSpMkLst>
        </pc:grpChg>
        <pc:grpChg chg="del">
          <ac:chgData name="ADAM Marine (madam.eisi24)" userId="91eaa0fc-2ee1-4a47-bf22-2a09a6d4701f" providerId="ADAL" clId="{854B6EA9-D979-4796-9FAB-42C7F119EF29}" dt="2024-10-11T12:50:56.090" v="260" actId="26606"/>
          <ac:grpSpMkLst>
            <pc:docMk/>
            <pc:sldMk cId="2836020016" sldId="266"/>
            <ac:grpSpMk id="23" creationId="{7C6B683D-13FA-4605-8648-01FC9C82FEC8}"/>
          </ac:grpSpMkLst>
        </pc:grpChg>
        <pc:grpChg chg="add">
          <ac:chgData name="ADAM Marine (madam.eisi24)" userId="91eaa0fc-2ee1-4a47-bf22-2a09a6d4701f" providerId="ADAL" clId="{854B6EA9-D979-4796-9FAB-42C7F119EF29}" dt="2024-10-11T12:50:56.090" v="260" actId="26606"/>
          <ac:grpSpMkLst>
            <pc:docMk/>
            <pc:sldMk cId="2836020016" sldId="266"/>
            <ac:grpSpMk id="40" creationId="{BF4E480B-94D6-46F9-A2B6-B98D311FDC19}"/>
          </ac:grpSpMkLst>
        </pc:grpChg>
        <pc:grpChg chg="add">
          <ac:chgData name="ADAM Marine (madam.eisi24)" userId="91eaa0fc-2ee1-4a47-bf22-2a09a6d4701f" providerId="ADAL" clId="{854B6EA9-D979-4796-9FAB-42C7F119EF29}" dt="2024-10-11T12:50:56.090" v="260" actId="26606"/>
          <ac:grpSpMkLst>
            <pc:docMk/>
            <pc:sldMk cId="2836020016" sldId="266"/>
            <ac:grpSpMk id="56" creationId="{E2548C40-4C00-4E91-BFA6-84B4D66225A4}"/>
          </ac:grpSpMkLst>
        </pc:grpChg>
        <pc:picChg chg="mod">
          <ac:chgData name="ADAM Marine (madam.eisi24)" userId="91eaa0fc-2ee1-4a47-bf22-2a09a6d4701f" providerId="ADAL" clId="{854B6EA9-D979-4796-9FAB-42C7F119EF29}" dt="2024-10-11T12:50:56.090" v="260" actId="26606"/>
          <ac:picMkLst>
            <pc:docMk/>
            <pc:sldMk cId="2836020016" sldId="266"/>
            <ac:picMk id="3" creationId="{89E33AFF-575D-7888-2880-1A07C86AE4A9}"/>
          </ac:picMkLst>
        </pc:picChg>
      </pc:sldChg>
      <pc:sldChg chg="addSp modSp mod setBg">
        <pc:chgData name="ADAM Marine (madam.eisi24)" userId="91eaa0fc-2ee1-4a47-bf22-2a09a6d4701f" providerId="ADAL" clId="{854B6EA9-D979-4796-9FAB-42C7F119EF29}" dt="2024-10-11T12:55:59.257" v="382" actId="20577"/>
        <pc:sldMkLst>
          <pc:docMk/>
          <pc:sldMk cId="2447769704" sldId="267"/>
        </pc:sldMkLst>
        <pc:spChg chg="mod">
          <ac:chgData name="ADAM Marine (madam.eisi24)" userId="91eaa0fc-2ee1-4a47-bf22-2a09a6d4701f" providerId="ADAL" clId="{854B6EA9-D979-4796-9FAB-42C7F119EF29}" dt="2024-10-11T12:51:11.275" v="262" actId="26606"/>
          <ac:spMkLst>
            <pc:docMk/>
            <pc:sldMk cId="2447769704" sldId="267"/>
            <ac:spMk id="2" creationId="{16A04300-E33D-5E38-0EDD-2F32FF3A9ED9}"/>
          </ac:spMkLst>
        </pc:spChg>
        <pc:spChg chg="add mod">
          <ac:chgData name="ADAM Marine (madam.eisi24)" userId="91eaa0fc-2ee1-4a47-bf22-2a09a6d4701f" providerId="ADAL" clId="{854B6EA9-D979-4796-9FAB-42C7F119EF29}" dt="2024-10-11T12:55:59.257" v="382" actId="20577"/>
          <ac:spMkLst>
            <pc:docMk/>
            <pc:sldMk cId="2447769704" sldId="267"/>
            <ac:spMk id="3" creationId="{7948B607-D058-3A4F-4030-07CCBCE2B03A}"/>
          </ac:spMkLst>
        </pc:spChg>
        <pc:spChg chg="mod ord">
          <ac:chgData name="ADAM Marine (madam.eisi24)" userId="91eaa0fc-2ee1-4a47-bf22-2a09a6d4701f" providerId="ADAL" clId="{854B6EA9-D979-4796-9FAB-42C7F119EF29}" dt="2024-10-11T12:51:11.275" v="262" actId="26606"/>
          <ac:spMkLst>
            <pc:docMk/>
            <pc:sldMk cId="2447769704" sldId="267"/>
            <ac:spMk id="4" creationId="{20800F05-D552-A46D-0EF0-D9D094F10915}"/>
          </ac:spMkLst>
        </pc:spChg>
        <pc:spChg chg="add">
          <ac:chgData name="ADAM Marine (madam.eisi24)" userId="91eaa0fc-2ee1-4a47-bf22-2a09a6d4701f" providerId="ADAL" clId="{854B6EA9-D979-4796-9FAB-42C7F119EF29}" dt="2024-10-11T12:51:11.275" v="262" actId="26606"/>
          <ac:spMkLst>
            <pc:docMk/>
            <pc:sldMk cId="2447769704" sldId="267"/>
            <ac:spMk id="26" creationId="{6DC8E2D9-6729-4614-8667-C1016D3182E4}"/>
          </ac:spMkLst>
        </pc:spChg>
        <pc:spChg chg="add">
          <ac:chgData name="ADAM Marine (madam.eisi24)" userId="91eaa0fc-2ee1-4a47-bf22-2a09a6d4701f" providerId="ADAL" clId="{854B6EA9-D979-4796-9FAB-42C7F119EF29}" dt="2024-10-11T12:51:11.275" v="262" actId="26606"/>
          <ac:spMkLst>
            <pc:docMk/>
            <pc:sldMk cId="2447769704" sldId="267"/>
            <ac:spMk id="28" creationId="{EB9B5A19-3592-48E2-BC31-90E092BD68E1}"/>
          </ac:spMkLst>
        </pc:spChg>
        <pc:spChg chg="add">
          <ac:chgData name="ADAM Marine (madam.eisi24)" userId="91eaa0fc-2ee1-4a47-bf22-2a09a6d4701f" providerId="ADAL" clId="{854B6EA9-D979-4796-9FAB-42C7F119EF29}" dt="2024-10-11T12:51:11.275" v="262" actId="26606"/>
          <ac:spMkLst>
            <pc:docMk/>
            <pc:sldMk cId="2447769704" sldId="267"/>
            <ac:spMk id="42" creationId="{DD99E1B6-CBC4-4306-9DFC-847D6D135208}"/>
          </ac:spMkLst>
        </pc:spChg>
        <pc:grpChg chg="add">
          <ac:chgData name="ADAM Marine (madam.eisi24)" userId="91eaa0fc-2ee1-4a47-bf22-2a09a6d4701f" providerId="ADAL" clId="{854B6EA9-D979-4796-9FAB-42C7F119EF29}" dt="2024-10-11T12:51:11.275" v="262" actId="26606"/>
          <ac:grpSpMkLst>
            <pc:docMk/>
            <pc:sldMk cId="2447769704" sldId="267"/>
            <ac:grpSpMk id="14" creationId="{BF4E480B-94D6-46F9-A2B6-B98D311FDC19}"/>
          </ac:grpSpMkLst>
        </pc:grpChg>
        <pc:grpChg chg="add">
          <ac:chgData name="ADAM Marine (madam.eisi24)" userId="91eaa0fc-2ee1-4a47-bf22-2a09a6d4701f" providerId="ADAL" clId="{854B6EA9-D979-4796-9FAB-42C7F119EF29}" dt="2024-10-11T12:51:11.275" v="262" actId="26606"/>
          <ac:grpSpMkLst>
            <pc:docMk/>
            <pc:sldMk cId="2447769704" sldId="267"/>
            <ac:grpSpMk id="30" creationId="{E2548C40-4C00-4E91-BFA6-84B4D66225A4}"/>
          </ac:grpSpMkLst>
        </pc:grpChg>
        <pc:picChg chg="mod">
          <ac:chgData name="ADAM Marine (madam.eisi24)" userId="91eaa0fc-2ee1-4a47-bf22-2a09a6d4701f" providerId="ADAL" clId="{854B6EA9-D979-4796-9FAB-42C7F119EF29}" dt="2024-10-11T12:51:11.275" v="262" actId="26606"/>
          <ac:picMkLst>
            <pc:docMk/>
            <pc:sldMk cId="2447769704" sldId="267"/>
            <ac:picMk id="9" creationId="{9AD88EE8-7AE5-321C-309F-6BE048A06007}"/>
          </ac:picMkLst>
        </pc:picChg>
      </pc:sldChg>
      <pc:sldChg chg="addSp delSp modSp mod setBg">
        <pc:chgData name="ADAM Marine (madam.eisi24)" userId="91eaa0fc-2ee1-4a47-bf22-2a09a6d4701f" providerId="ADAL" clId="{854B6EA9-D979-4796-9FAB-42C7F119EF29}" dt="2024-10-11T13:05:20.272" v="512" actId="1076"/>
        <pc:sldMkLst>
          <pc:docMk/>
          <pc:sldMk cId="980385042" sldId="268"/>
        </pc:sldMkLst>
        <pc:spChg chg="mod">
          <ac:chgData name="ADAM Marine (madam.eisi24)" userId="91eaa0fc-2ee1-4a47-bf22-2a09a6d4701f" providerId="ADAL" clId="{854B6EA9-D979-4796-9FAB-42C7F119EF29}" dt="2024-10-11T12:51:57.063" v="266" actId="26606"/>
          <ac:spMkLst>
            <pc:docMk/>
            <pc:sldMk cId="980385042" sldId="268"/>
            <ac:spMk id="2" creationId="{16A04300-E33D-5E38-0EDD-2F32FF3A9ED9}"/>
          </ac:spMkLst>
        </pc:spChg>
        <pc:spChg chg="add del">
          <ac:chgData name="ADAM Marine (madam.eisi24)" userId="91eaa0fc-2ee1-4a47-bf22-2a09a6d4701f" providerId="ADAL" clId="{854B6EA9-D979-4796-9FAB-42C7F119EF29}" dt="2024-10-11T12:51:57.063" v="266" actId="26606"/>
          <ac:spMkLst>
            <pc:docMk/>
            <pc:sldMk cId="980385042" sldId="268"/>
            <ac:spMk id="3" creationId="{88FA0807-23D9-3BC2-D056-7536C87DA5BF}"/>
          </ac:spMkLst>
        </pc:spChg>
        <pc:spChg chg="mod">
          <ac:chgData name="ADAM Marine (madam.eisi24)" userId="91eaa0fc-2ee1-4a47-bf22-2a09a6d4701f" providerId="ADAL" clId="{854B6EA9-D979-4796-9FAB-42C7F119EF29}" dt="2024-10-11T12:51:57.063" v="266" actId="26606"/>
          <ac:spMkLst>
            <pc:docMk/>
            <pc:sldMk cId="980385042" sldId="268"/>
            <ac:spMk id="4" creationId="{43A7C3AE-3A40-EDF8-BFC3-E52798DD2DE6}"/>
          </ac:spMkLst>
        </pc:spChg>
        <pc:spChg chg="add del mod">
          <ac:chgData name="ADAM Marine (madam.eisi24)" userId="91eaa0fc-2ee1-4a47-bf22-2a09a6d4701f" providerId="ADAL" clId="{854B6EA9-D979-4796-9FAB-42C7F119EF29}" dt="2024-10-11T12:56:22.918" v="395" actId="478"/>
          <ac:spMkLst>
            <pc:docMk/>
            <pc:sldMk cId="980385042" sldId="268"/>
            <ac:spMk id="5" creationId="{1665B458-57D1-A1E2-81CA-CCE8FAE18B08}"/>
          </ac:spMkLst>
        </pc:spChg>
        <pc:spChg chg="add">
          <ac:chgData name="ADAM Marine (madam.eisi24)" userId="91eaa0fc-2ee1-4a47-bf22-2a09a6d4701f" providerId="ADAL" clId="{854B6EA9-D979-4796-9FAB-42C7F119EF29}" dt="2024-10-11T12:51:57.063" v="266" actId="26606"/>
          <ac:spMkLst>
            <pc:docMk/>
            <pc:sldMk cId="980385042" sldId="268"/>
            <ac:spMk id="7" creationId="{B807C163-87AF-4BC4-ADE2-4E5EAFEEE8CE}"/>
          </ac:spMkLst>
        </pc:spChg>
        <pc:spChg chg="add del">
          <ac:chgData name="ADAM Marine (madam.eisi24)" userId="91eaa0fc-2ee1-4a47-bf22-2a09a6d4701f" providerId="ADAL" clId="{854B6EA9-D979-4796-9FAB-42C7F119EF29}" dt="2024-10-11T12:51:43.809" v="265" actId="26606"/>
          <ac:spMkLst>
            <pc:docMk/>
            <pc:sldMk cId="980385042" sldId="268"/>
            <ac:spMk id="10" creationId="{B807C163-87AF-4BC4-ADE2-4E5EAFEEE8CE}"/>
          </ac:spMkLst>
        </pc:spChg>
        <pc:spChg chg="add del">
          <ac:chgData name="ADAM Marine (madam.eisi24)" userId="91eaa0fc-2ee1-4a47-bf22-2a09a6d4701f" providerId="ADAL" clId="{854B6EA9-D979-4796-9FAB-42C7F119EF29}" dt="2024-10-11T12:51:43.809" v="265" actId="26606"/>
          <ac:spMkLst>
            <pc:docMk/>
            <pc:sldMk cId="980385042" sldId="268"/>
            <ac:spMk id="24" creationId="{19C03209-5BD8-4B0B-847E-430FFF592586}"/>
          </ac:spMkLst>
        </pc:spChg>
        <pc:spChg chg="add">
          <ac:chgData name="ADAM Marine (madam.eisi24)" userId="91eaa0fc-2ee1-4a47-bf22-2a09a6d4701f" providerId="ADAL" clId="{854B6EA9-D979-4796-9FAB-42C7F119EF29}" dt="2024-10-11T12:51:57.063" v="266" actId="26606"/>
          <ac:spMkLst>
            <pc:docMk/>
            <pc:sldMk cId="980385042" sldId="268"/>
            <ac:spMk id="30" creationId="{19C03209-5BD8-4B0B-847E-430FFF592586}"/>
          </ac:spMkLst>
        </pc:spChg>
        <pc:spChg chg="add mod">
          <ac:chgData name="ADAM Marine (madam.eisi24)" userId="91eaa0fc-2ee1-4a47-bf22-2a09a6d4701f" providerId="ADAL" clId="{854B6EA9-D979-4796-9FAB-42C7F119EF29}" dt="2024-10-11T12:57:02.149" v="416" actId="1076"/>
          <ac:spMkLst>
            <pc:docMk/>
            <pc:sldMk cId="980385042" sldId="268"/>
            <ac:spMk id="32" creationId="{54DF8208-3BA9-9411-B3F7-8195AE40E3E1}"/>
          </ac:spMkLst>
        </pc:spChg>
        <pc:spChg chg="add mod">
          <ac:chgData name="ADAM Marine (madam.eisi24)" userId="91eaa0fc-2ee1-4a47-bf22-2a09a6d4701f" providerId="ADAL" clId="{854B6EA9-D979-4796-9FAB-42C7F119EF29}" dt="2024-10-11T12:57:05.501" v="417" actId="1076"/>
          <ac:spMkLst>
            <pc:docMk/>
            <pc:sldMk cId="980385042" sldId="268"/>
            <ac:spMk id="33" creationId="{E3F71561-EAEA-D494-1069-6737BD560880}"/>
          </ac:spMkLst>
        </pc:spChg>
        <pc:spChg chg="add mod">
          <ac:chgData name="ADAM Marine (madam.eisi24)" userId="91eaa0fc-2ee1-4a47-bf22-2a09a6d4701f" providerId="ADAL" clId="{854B6EA9-D979-4796-9FAB-42C7F119EF29}" dt="2024-10-11T12:56:48.194" v="413" actId="1076"/>
          <ac:spMkLst>
            <pc:docMk/>
            <pc:sldMk cId="980385042" sldId="268"/>
            <ac:spMk id="34" creationId="{4BC1EDB1-BFDD-18C2-C73B-F9A2FE7DA296}"/>
          </ac:spMkLst>
        </pc:spChg>
        <pc:spChg chg="add mod">
          <ac:chgData name="ADAM Marine (madam.eisi24)" userId="91eaa0fc-2ee1-4a47-bf22-2a09a6d4701f" providerId="ADAL" clId="{854B6EA9-D979-4796-9FAB-42C7F119EF29}" dt="2024-10-11T12:56:24.714" v="397"/>
          <ac:spMkLst>
            <pc:docMk/>
            <pc:sldMk cId="980385042" sldId="268"/>
            <ac:spMk id="35" creationId="{3F34C19F-4D57-0D28-E83B-9D3E5EBC35CE}"/>
          </ac:spMkLst>
        </pc:spChg>
        <pc:spChg chg="add mod">
          <ac:chgData name="ADAM Marine (madam.eisi24)" userId="91eaa0fc-2ee1-4a47-bf22-2a09a6d4701f" providerId="ADAL" clId="{854B6EA9-D979-4796-9FAB-42C7F119EF29}" dt="2024-10-11T12:56:24.714" v="397"/>
          <ac:spMkLst>
            <pc:docMk/>
            <pc:sldMk cId="980385042" sldId="268"/>
            <ac:spMk id="36" creationId="{EFB16197-BA0B-0A89-23F5-642BE93CE161}"/>
          </ac:spMkLst>
        </pc:spChg>
        <pc:spChg chg="add mod">
          <ac:chgData name="ADAM Marine (madam.eisi24)" userId="91eaa0fc-2ee1-4a47-bf22-2a09a6d4701f" providerId="ADAL" clId="{854B6EA9-D979-4796-9FAB-42C7F119EF29}" dt="2024-10-11T12:56:24.714" v="397"/>
          <ac:spMkLst>
            <pc:docMk/>
            <pc:sldMk cId="980385042" sldId="268"/>
            <ac:spMk id="37" creationId="{FE10D26A-434A-F8DC-B902-36ACAF959213}"/>
          </ac:spMkLst>
        </pc:spChg>
        <pc:spChg chg="add mod">
          <ac:chgData name="ADAM Marine (madam.eisi24)" userId="91eaa0fc-2ee1-4a47-bf22-2a09a6d4701f" providerId="ADAL" clId="{854B6EA9-D979-4796-9FAB-42C7F119EF29}" dt="2024-10-11T12:56:51.341" v="414" actId="1076"/>
          <ac:spMkLst>
            <pc:docMk/>
            <pc:sldMk cId="980385042" sldId="268"/>
            <ac:spMk id="38" creationId="{41CB1728-F64C-3DD1-D88C-E8CF02924E55}"/>
          </ac:spMkLst>
        </pc:spChg>
        <pc:spChg chg="add mod">
          <ac:chgData name="ADAM Marine (madam.eisi24)" userId="91eaa0fc-2ee1-4a47-bf22-2a09a6d4701f" providerId="ADAL" clId="{854B6EA9-D979-4796-9FAB-42C7F119EF29}" dt="2024-10-11T13:05:20.272" v="512" actId="1076"/>
          <ac:spMkLst>
            <pc:docMk/>
            <pc:sldMk cId="980385042" sldId="268"/>
            <ac:spMk id="39" creationId="{2E4D5D45-A001-0257-D5BF-480C6D27FE5F}"/>
          </ac:spMkLst>
        </pc:spChg>
        <pc:grpChg chg="add">
          <ac:chgData name="ADAM Marine (madam.eisi24)" userId="91eaa0fc-2ee1-4a47-bf22-2a09a6d4701f" providerId="ADAL" clId="{854B6EA9-D979-4796-9FAB-42C7F119EF29}" dt="2024-10-11T12:51:57.063" v="266" actId="26606"/>
          <ac:grpSpMkLst>
            <pc:docMk/>
            <pc:sldMk cId="980385042" sldId="268"/>
            <ac:grpSpMk id="8" creationId="{3F696E8E-5A50-4F12-9E0B-502F85061599}"/>
          </ac:grpSpMkLst>
        </pc:grpChg>
        <pc:grpChg chg="add del">
          <ac:chgData name="ADAM Marine (madam.eisi24)" userId="91eaa0fc-2ee1-4a47-bf22-2a09a6d4701f" providerId="ADAL" clId="{854B6EA9-D979-4796-9FAB-42C7F119EF29}" dt="2024-10-11T12:51:43.809" v="265" actId="26606"/>
          <ac:grpSpMkLst>
            <pc:docMk/>
            <pc:sldMk cId="980385042" sldId="268"/>
            <ac:grpSpMk id="12" creationId="{3F696E8E-5A50-4F12-9E0B-502F85061599}"/>
          </ac:grpSpMkLst>
        </pc:grpChg>
        <pc:graphicFrameChg chg="add del">
          <ac:chgData name="ADAM Marine (madam.eisi24)" userId="91eaa0fc-2ee1-4a47-bf22-2a09a6d4701f" providerId="ADAL" clId="{854B6EA9-D979-4796-9FAB-42C7F119EF29}" dt="2024-10-11T12:51:43.809" v="265" actId="26606"/>
          <ac:graphicFrameMkLst>
            <pc:docMk/>
            <pc:sldMk cId="980385042" sldId="268"/>
            <ac:graphicFrameMk id="6" creationId="{7392828B-AD96-7E36-08AC-6758F81EDA0A}"/>
          </ac:graphicFrameMkLst>
        </pc:graphicFrameChg>
        <pc:graphicFrameChg chg="add mod">
          <ac:chgData name="ADAM Marine (madam.eisi24)" userId="91eaa0fc-2ee1-4a47-bf22-2a09a6d4701f" providerId="ADAL" clId="{854B6EA9-D979-4796-9FAB-42C7F119EF29}" dt="2024-10-11T13:05:08.488" v="509" actId="255"/>
          <ac:graphicFrameMkLst>
            <pc:docMk/>
            <pc:sldMk cId="980385042" sldId="268"/>
            <ac:graphicFrameMk id="31" creationId="{7392828B-AD96-7E36-08AC-6758F81EDA0A}"/>
          </ac:graphicFrameMkLst>
        </pc:graphicFrameChg>
      </pc:sldChg>
      <pc:sldChg chg="addSp delSp modSp mod">
        <pc:chgData name="ADAM Marine (madam.eisi24)" userId="91eaa0fc-2ee1-4a47-bf22-2a09a6d4701f" providerId="ADAL" clId="{854B6EA9-D979-4796-9FAB-42C7F119EF29}" dt="2024-10-11T12:56:08.005" v="393" actId="20577"/>
        <pc:sldMkLst>
          <pc:docMk/>
          <pc:sldMk cId="2972073113" sldId="269"/>
        </pc:sldMkLst>
        <pc:spChg chg="add mod">
          <ac:chgData name="ADAM Marine (madam.eisi24)" userId="91eaa0fc-2ee1-4a47-bf22-2a09a6d4701f" providerId="ADAL" clId="{854B6EA9-D979-4796-9FAB-42C7F119EF29}" dt="2024-10-11T12:56:08.005" v="393" actId="20577"/>
          <ac:spMkLst>
            <pc:docMk/>
            <pc:sldMk cId="2972073113" sldId="269"/>
            <ac:spMk id="3" creationId="{1833544E-2F93-5C5D-586F-94B4C5858BE0}"/>
          </ac:spMkLst>
        </pc:spChg>
        <pc:spChg chg="del">
          <ac:chgData name="ADAM Marine (madam.eisi24)" userId="91eaa0fc-2ee1-4a47-bf22-2a09a6d4701f" providerId="ADAL" clId="{854B6EA9-D979-4796-9FAB-42C7F119EF29}" dt="2024-10-11T12:51:22.144" v="263" actId="26606"/>
          <ac:spMkLst>
            <pc:docMk/>
            <pc:sldMk cId="2972073113" sldId="269"/>
            <ac:spMk id="23" creationId="{6DC8E2D9-6729-4614-8667-C1016D3182E4}"/>
          </ac:spMkLst>
        </pc:spChg>
        <pc:spChg chg="del">
          <ac:chgData name="ADAM Marine (madam.eisi24)" userId="91eaa0fc-2ee1-4a47-bf22-2a09a6d4701f" providerId="ADAL" clId="{854B6EA9-D979-4796-9FAB-42C7F119EF29}" dt="2024-10-11T12:51:22.144" v="263" actId="26606"/>
          <ac:spMkLst>
            <pc:docMk/>
            <pc:sldMk cId="2972073113" sldId="269"/>
            <ac:spMk id="25" creationId="{EB9B5A19-3592-48E2-BC31-90E092BD68E1}"/>
          </ac:spMkLst>
        </pc:spChg>
        <pc:spChg chg="del">
          <ac:chgData name="ADAM Marine (madam.eisi24)" userId="91eaa0fc-2ee1-4a47-bf22-2a09a6d4701f" providerId="ADAL" clId="{854B6EA9-D979-4796-9FAB-42C7F119EF29}" dt="2024-10-11T12:51:22.144" v="263" actId="26606"/>
          <ac:spMkLst>
            <pc:docMk/>
            <pc:sldMk cId="2972073113" sldId="269"/>
            <ac:spMk id="39" creationId="{DD99E1B6-CBC4-4306-9DFC-847D6D135208}"/>
          </ac:spMkLst>
        </pc:spChg>
        <pc:spChg chg="add">
          <ac:chgData name="ADAM Marine (madam.eisi24)" userId="91eaa0fc-2ee1-4a47-bf22-2a09a6d4701f" providerId="ADAL" clId="{854B6EA9-D979-4796-9FAB-42C7F119EF29}" dt="2024-10-11T12:51:22.144" v="263" actId="26606"/>
          <ac:spMkLst>
            <pc:docMk/>
            <pc:sldMk cId="2972073113" sldId="269"/>
            <ac:spMk id="56" creationId="{6DC8E2D9-6729-4614-8667-C1016D3182E4}"/>
          </ac:spMkLst>
        </pc:spChg>
        <pc:spChg chg="add">
          <ac:chgData name="ADAM Marine (madam.eisi24)" userId="91eaa0fc-2ee1-4a47-bf22-2a09a6d4701f" providerId="ADAL" clId="{854B6EA9-D979-4796-9FAB-42C7F119EF29}" dt="2024-10-11T12:51:22.144" v="263" actId="26606"/>
          <ac:spMkLst>
            <pc:docMk/>
            <pc:sldMk cId="2972073113" sldId="269"/>
            <ac:spMk id="58" creationId="{EB9B5A19-3592-48E2-BC31-90E092BD68E1}"/>
          </ac:spMkLst>
        </pc:spChg>
        <pc:spChg chg="add">
          <ac:chgData name="ADAM Marine (madam.eisi24)" userId="91eaa0fc-2ee1-4a47-bf22-2a09a6d4701f" providerId="ADAL" clId="{854B6EA9-D979-4796-9FAB-42C7F119EF29}" dt="2024-10-11T12:51:22.144" v="263" actId="26606"/>
          <ac:spMkLst>
            <pc:docMk/>
            <pc:sldMk cId="2972073113" sldId="269"/>
            <ac:spMk id="72" creationId="{DD99E1B6-CBC4-4306-9DFC-847D6D135208}"/>
          </ac:spMkLst>
        </pc:spChg>
        <pc:grpChg chg="del">
          <ac:chgData name="ADAM Marine (madam.eisi24)" userId="91eaa0fc-2ee1-4a47-bf22-2a09a6d4701f" providerId="ADAL" clId="{854B6EA9-D979-4796-9FAB-42C7F119EF29}" dt="2024-10-11T12:51:22.144" v="263" actId="26606"/>
          <ac:grpSpMkLst>
            <pc:docMk/>
            <pc:sldMk cId="2972073113" sldId="269"/>
            <ac:grpSpMk id="11" creationId="{BF4E480B-94D6-46F9-A2B6-B98D311FDC19}"/>
          </ac:grpSpMkLst>
        </pc:grpChg>
        <pc:grpChg chg="del">
          <ac:chgData name="ADAM Marine (madam.eisi24)" userId="91eaa0fc-2ee1-4a47-bf22-2a09a6d4701f" providerId="ADAL" clId="{854B6EA9-D979-4796-9FAB-42C7F119EF29}" dt="2024-10-11T12:51:22.144" v="263" actId="26606"/>
          <ac:grpSpMkLst>
            <pc:docMk/>
            <pc:sldMk cId="2972073113" sldId="269"/>
            <ac:grpSpMk id="27" creationId="{E2548C40-4C00-4E91-BFA6-84B4D66225A4}"/>
          </ac:grpSpMkLst>
        </pc:grpChg>
        <pc:grpChg chg="add">
          <ac:chgData name="ADAM Marine (madam.eisi24)" userId="91eaa0fc-2ee1-4a47-bf22-2a09a6d4701f" providerId="ADAL" clId="{854B6EA9-D979-4796-9FAB-42C7F119EF29}" dt="2024-10-11T12:51:22.144" v="263" actId="26606"/>
          <ac:grpSpMkLst>
            <pc:docMk/>
            <pc:sldMk cId="2972073113" sldId="269"/>
            <ac:grpSpMk id="44" creationId="{BF4E480B-94D6-46F9-A2B6-B98D311FDC19}"/>
          </ac:grpSpMkLst>
        </pc:grpChg>
        <pc:grpChg chg="add">
          <ac:chgData name="ADAM Marine (madam.eisi24)" userId="91eaa0fc-2ee1-4a47-bf22-2a09a6d4701f" providerId="ADAL" clId="{854B6EA9-D979-4796-9FAB-42C7F119EF29}" dt="2024-10-11T12:51:22.144" v="263" actId="26606"/>
          <ac:grpSpMkLst>
            <pc:docMk/>
            <pc:sldMk cId="2972073113" sldId="269"/>
            <ac:grpSpMk id="60" creationId="{E2548C40-4C00-4E91-BFA6-84B4D66225A4}"/>
          </ac:grpSpMkLst>
        </pc:grpChg>
      </pc:sldChg>
      <pc:sldChg chg="addSp modSp mod setBg">
        <pc:chgData name="ADAM Marine (madam.eisi24)" userId="91eaa0fc-2ee1-4a47-bf22-2a09a6d4701f" providerId="ADAL" clId="{854B6EA9-D979-4796-9FAB-42C7F119EF29}" dt="2024-10-11T12:54:41.723" v="297"/>
        <pc:sldMkLst>
          <pc:docMk/>
          <pc:sldMk cId="3685961776" sldId="270"/>
        </pc:sldMkLst>
        <pc:spChg chg="mod">
          <ac:chgData name="ADAM Marine (madam.eisi24)" userId="91eaa0fc-2ee1-4a47-bf22-2a09a6d4701f" providerId="ADAL" clId="{854B6EA9-D979-4796-9FAB-42C7F119EF29}" dt="2024-10-11T12:41:58.570" v="4" actId="26606"/>
          <ac:spMkLst>
            <pc:docMk/>
            <pc:sldMk cId="3685961776" sldId="270"/>
            <ac:spMk id="2" creationId="{16A04300-E33D-5E38-0EDD-2F32FF3A9ED9}"/>
          </ac:spMkLst>
        </pc:spChg>
        <pc:spChg chg="mod ord">
          <ac:chgData name="ADAM Marine (madam.eisi24)" userId="91eaa0fc-2ee1-4a47-bf22-2a09a6d4701f" providerId="ADAL" clId="{854B6EA9-D979-4796-9FAB-42C7F119EF29}" dt="2024-10-11T12:43:50.279" v="21" actId="255"/>
          <ac:spMkLst>
            <pc:docMk/>
            <pc:sldMk cId="3685961776" sldId="270"/>
            <ac:spMk id="3" creationId="{88FA0807-23D9-3BC2-D056-7536C87DA5BF}"/>
          </ac:spMkLst>
        </pc:spChg>
        <pc:spChg chg="mod ord">
          <ac:chgData name="ADAM Marine (madam.eisi24)" userId="91eaa0fc-2ee1-4a47-bf22-2a09a6d4701f" providerId="ADAL" clId="{854B6EA9-D979-4796-9FAB-42C7F119EF29}" dt="2024-10-11T12:41:58.570" v="4" actId="26606"/>
          <ac:spMkLst>
            <pc:docMk/>
            <pc:sldMk cId="3685961776" sldId="270"/>
            <ac:spMk id="4" creationId="{ABCE875D-3A76-AD99-D863-6FB2234AECFA}"/>
          </ac:spMkLst>
        </pc:spChg>
        <pc:spChg chg="add mod">
          <ac:chgData name="ADAM Marine (madam.eisi24)" userId="91eaa0fc-2ee1-4a47-bf22-2a09a6d4701f" providerId="ADAL" clId="{854B6EA9-D979-4796-9FAB-42C7F119EF29}" dt="2024-10-11T12:54:41.723" v="297"/>
          <ac:spMkLst>
            <pc:docMk/>
            <pc:sldMk cId="3685961776" sldId="270"/>
            <ac:spMk id="6" creationId="{099EB731-78B5-0136-3DE1-BD0809133B92}"/>
          </ac:spMkLst>
        </pc:spChg>
        <pc:spChg chg="add">
          <ac:chgData name="ADAM Marine (madam.eisi24)" userId="91eaa0fc-2ee1-4a47-bf22-2a09a6d4701f" providerId="ADAL" clId="{854B6EA9-D979-4796-9FAB-42C7F119EF29}" dt="2024-10-11T12:41:58.570" v="4" actId="26606"/>
          <ac:spMkLst>
            <pc:docMk/>
            <pc:sldMk cId="3685961776" sldId="270"/>
            <ac:spMk id="22" creationId="{DC05F582-AA63-4A8C-915E-66057E4BEEA9}"/>
          </ac:spMkLst>
        </pc:spChg>
        <pc:grpChg chg="add">
          <ac:chgData name="ADAM Marine (madam.eisi24)" userId="91eaa0fc-2ee1-4a47-bf22-2a09a6d4701f" providerId="ADAL" clId="{854B6EA9-D979-4796-9FAB-42C7F119EF29}" dt="2024-10-11T12:41:58.570" v="4" actId="26606"/>
          <ac:grpSpMkLst>
            <pc:docMk/>
            <pc:sldMk cId="3685961776" sldId="270"/>
            <ac:grpSpMk id="10" creationId="{30D050C3-946A-4155-B469-3FE5492E6E91}"/>
          </ac:grpSpMkLst>
        </pc:grpChg>
        <pc:picChg chg="add mod">
          <ac:chgData name="ADAM Marine (madam.eisi24)" userId="91eaa0fc-2ee1-4a47-bf22-2a09a6d4701f" providerId="ADAL" clId="{854B6EA9-D979-4796-9FAB-42C7F119EF29}" dt="2024-10-11T12:41:58.570" v="4" actId="26606"/>
          <ac:picMkLst>
            <pc:docMk/>
            <pc:sldMk cId="3685961776" sldId="270"/>
            <ac:picMk id="5" creationId="{60F161E4-4B58-FE71-E89D-9733C0F4DE4C}"/>
          </ac:picMkLst>
        </pc:picChg>
      </pc:sldChg>
      <pc:sldChg chg="addSp modSp mod setBg">
        <pc:chgData name="ADAM Marine (madam.eisi24)" userId="91eaa0fc-2ee1-4a47-bf22-2a09a6d4701f" providerId="ADAL" clId="{854B6EA9-D979-4796-9FAB-42C7F119EF29}" dt="2024-10-11T12:54:40.652" v="296"/>
        <pc:sldMkLst>
          <pc:docMk/>
          <pc:sldMk cId="2031799416" sldId="271"/>
        </pc:sldMkLst>
        <pc:spChg chg="mod">
          <ac:chgData name="ADAM Marine (madam.eisi24)" userId="91eaa0fc-2ee1-4a47-bf22-2a09a6d4701f" providerId="ADAL" clId="{854B6EA9-D979-4796-9FAB-42C7F119EF29}" dt="2024-10-11T12:50:39.097" v="258" actId="26606"/>
          <ac:spMkLst>
            <pc:docMk/>
            <pc:sldMk cId="2031799416" sldId="271"/>
            <ac:spMk id="2" creationId="{16A04300-E33D-5E38-0EDD-2F32FF3A9ED9}"/>
          </ac:spMkLst>
        </pc:spChg>
        <pc:spChg chg="mod ord">
          <ac:chgData name="ADAM Marine (madam.eisi24)" userId="91eaa0fc-2ee1-4a47-bf22-2a09a6d4701f" providerId="ADAL" clId="{854B6EA9-D979-4796-9FAB-42C7F119EF29}" dt="2024-10-11T12:50:39.097" v="258" actId="26606"/>
          <ac:spMkLst>
            <pc:docMk/>
            <pc:sldMk cId="2031799416" sldId="271"/>
            <ac:spMk id="3" creationId="{88FA0807-23D9-3BC2-D056-7536C87DA5BF}"/>
          </ac:spMkLst>
        </pc:spChg>
        <pc:spChg chg="mod">
          <ac:chgData name="ADAM Marine (madam.eisi24)" userId="91eaa0fc-2ee1-4a47-bf22-2a09a6d4701f" providerId="ADAL" clId="{854B6EA9-D979-4796-9FAB-42C7F119EF29}" dt="2024-10-11T12:50:39.097" v="258" actId="26606"/>
          <ac:spMkLst>
            <pc:docMk/>
            <pc:sldMk cId="2031799416" sldId="271"/>
            <ac:spMk id="4" creationId="{4557C68A-5A59-3EEE-30B3-806F891A5638}"/>
          </ac:spMkLst>
        </pc:spChg>
        <pc:spChg chg="add mod">
          <ac:chgData name="ADAM Marine (madam.eisi24)" userId="91eaa0fc-2ee1-4a47-bf22-2a09a6d4701f" providerId="ADAL" clId="{854B6EA9-D979-4796-9FAB-42C7F119EF29}" dt="2024-10-11T12:54:40.652" v="296"/>
          <ac:spMkLst>
            <pc:docMk/>
            <pc:sldMk cId="2031799416" sldId="271"/>
            <ac:spMk id="5" creationId="{29BEBA5B-711A-7908-8FE6-31FC5654215E}"/>
          </ac:spMkLst>
        </pc:spChg>
        <pc:spChg chg="add">
          <ac:chgData name="ADAM Marine (madam.eisi24)" userId="91eaa0fc-2ee1-4a47-bf22-2a09a6d4701f" providerId="ADAL" clId="{854B6EA9-D979-4796-9FAB-42C7F119EF29}" dt="2024-10-11T12:50:39.097" v="258" actId="26606"/>
          <ac:spMkLst>
            <pc:docMk/>
            <pc:sldMk cId="2031799416" sldId="271"/>
            <ac:spMk id="2057" creationId="{81C8C0F4-5C44-4C3F-B321-5CB3E2BABC2C}"/>
          </ac:spMkLst>
        </pc:spChg>
        <pc:spChg chg="add">
          <ac:chgData name="ADAM Marine (madam.eisi24)" userId="91eaa0fc-2ee1-4a47-bf22-2a09a6d4701f" providerId="ADAL" clId="{854B6EA9-D979-4796-9FAB-42C7F119EF29}" dt="2024-10-11T12:50:39.097" v="258" actId="26606"/>
          <ac:spMkLst>
            <pc:docMk/>
            <pc:sldMk cId="2031799416" sldId="271"/>
            <ac:spMk id="2064" creationId="{837F2C8F-CC11-4A18-AA7E-AE8C022CDCC8}"/>
          </ac:spMkLst>
        </pc:spChg>
        <pc:grpChg chg="add">
          <ac:chgData name="ADAM Marine (madam.eisi24)" userId="91eaa0fc-2ee1-4a47-bf22-2a09a6d4701f" providerId="ADAL" clId="{854B6EA9-D979-4796-9FAB-42C7F119EF29}" dt="2024-10-11T12:50:39.097" v="258" actId="26606"/>
          <ac:grpSpMkLst>
            <pc:docMk/>
            <pc:sldMk cId="2031799416" sldId="271"/>
            <ac:grpSpMk id="2059" creationId="{987A62DB-71D7-497D-BE1C-933ECB515A68}"/>
          </ac:grpSpMkLst>
        </pc:grpChg>
        <pc:picChg chg="mod">
          <ac:chgData name="ADAM Marine (madam.eisi24)" userId="91eaa0fc-2ee1-4a47-bf22-2a09a6d4701f" providerId="ADAL" clId="{854B6EA9-D979-4796-9FAB-42C7F119EF29}" dt="2024-10-11T12:50:39.097" v="258" actId="26606"/>
          <ac:picMkLst>
            <pc:docMk/>
            <pc:sldMk cId="2031799416" sldId="271"/>
            <ac:picMk id="2052" creationId="{80598D63-4EF6-391A-B031-6575C753CFCB}"/>
          </ac:picMkLst>
        </pc:picChg>
      </pc:sldChg>
      <pc:sldChg chg="addSp delSp modSp mod setBg">
        <pc:chgData name="ADAM Marine (madam.eisi24)" userId="91eaa0fc-2ee1-4a47-bf22-2a09a6d4701f" providerId="ADAL" clId="{854B6EA9-D979-4796-9FAB-42C7F119EF29}" dt="2024-10-11T12:54:38.073" v="295"/>
        <pc:sldMkLst>
          <pc:docMk/>
          <pc:sldMk cId="556627098" sldId="272"/>
        </pc:sldMkLst>
        <pc:spChg chg="mod">
          <ac:chgData name="ADAM Marine (madam.eisi24)" userId="91eaa0fc-2ee1-4a47-bf22-2a09a6d4701f" providerId="ADAL" clId="{854B6EA9-D979-4796-9FAB-42C7F119EF29}" dt="2024-10-11T12:42:44.940" v="15" actId="20578"/>
          <ac:spMkLst>
            <pc:docMk/>
            <pc:sldMk cId="556627098" sldId="272"/>
            <ac:spMk id="2" creationId="{16A04300-E33D-5E38-0EDD-2F32FF3A9ED9}"/>
          </ac:spMkLst>
        </pc:spChg>
        <pc:spChg chg="mod ord">
          <ac:chgData name="ADAM Marine (madam.eisi24)" userId="91eaa0fc-2ee1-4a47-bf22-2a09a6d4701f" providerId="ADAL" clId="{854B6EA9-D979-4796-9FAB-42C7F119EF29}" dt="2024-10-11T12:44:01.181" v="23" actId="14100"/>
          <ac:spMkLst>
            <pc:docMk/>
            <pc:sldMk cId="556627098" sldId="272"/>
            <ac:spMk id="3" creationId="{88FA0807-23D9-3BC2-D056-7536C87DA5BF}"/>
          </ac:spMkLst>
        </pc:spChg>
        <pc:spChg chg="mod ord">
          <ac:chgData name="ADAM Marine (madam.eisi24)" userId="91eaa0fc-2ee1-4a47-bf22-2a09a6d4701f" providerId="ADAL" clId="{854B6EA9-D979-4796-9FAB-42C7F119EF29}" dt="2024-10-11T12:42:27.387" v="8" actId="26606"/>
          <ac:spMkLst>
            <pc:docMk/>
            <pc:sldMk cId="556627098" sldId="272"/>
            <ac:spMk id="4" creationId="{41620A41-CD0E-43F5-1462-DBE078383BC0}"/>
          </ac:spMkLst>
        </pc:spChg>
        <pc:spChg chg="add mod">
          <ac:chgData name="ADAM Marine (madam.eisi24)" userId="91eaa0fc-2ee1-4a47-bf22-2a09a6d4701f" providerId="ADAL" clId="{854B6EA9-D979-4796-9FAB-42C7F119EF29}" dt="2024-10-11T12:54:38.073" v="295"/>
          <ac:spMkLst>
            <pc:docMk/>
            <pc:sldMk cId="556627098" sldId="272"/>
            <ac:spMk id="6" creationId="{243FFDE0-CD41-80AE-5CEB-054DE910FF1F}"/>
          </ac:spMkLst>
        </pc:spChg>
        <pc:spChg chg="add del">
          <ac:chgData name="ADAM Marine (madam.eisi24)" userId="91eaa0fc-2ee1-4a47-bf22-2a09a6d4701f" providerId="ADAL" clId="{854B6EA9-D979-4796-9FAB-42C7F119EF29}" dt="2024-10-11T12:42:27.371" v="7" actId="26606"/>
          <ac:spMkLst>
            <pc:docMk/>
            <pc:sldMk cId="556627098" sldId="272"/>
            <ac:spMk id="10" creationId="{7D2FD795-8DF5-44F0-8664-4D8F626DD85A}"/>
          </ac:spMkLst>
        </pc:spChg>
        <pc:spChg chg="add">
          <ac:chgData name="ADAM Marine (madam.eisi24)" userId="91eaa0fc-2ee1-4a47-bf22-2a09a6d4701f" providerId="ADAL" clId="{854B6EA9-D979-4796-9FAB-42C7F119EF29}" dt="2024-10-11T12:42:27.387" v="8" actId="26606"/>
          <ac:spMkLst>
            <pc:docMk/>
            <pc:sldMk cId="556627098" sldId="272"/>
            <ac:spMk id="17" creationId="{837F2C8F-CC11-4A18-AA7E-AE8C022CDCC8}"/>
          </ac:spMkLst>
        </pc:spChg>
        <pc:spChg chg="add del">
          <ac:chgData name="ADAM Marine (madam.eisi24)" userId="91eaa0fc-2ee1-4a47-bf22-2a09a6d4701f" providerId="ADAL" clId="{854B6EA9-D979-4796-9FAB-42C7F119EF29}" dt="2024-10-11T12:42:27.371" v="7" actId="26606"/>
          <ac:spMkLst>
            <pc:docMk/>
            <pc:sldMk cId="556627098" sldId="272"/>
            <ac:spMk id="24" creationId="{9D8267F7-1115-4F9A-BEF5-BB6664BCF0DB}"/>
          </ac:spMkLst>
        </pc:spChg>
        <pc:spChg chg="add">
          <ac:chgData name="ADAM Marine (madam.eisi24)" userId="91eaa0fc-2ee1-4a47-bf22-2a09a6d4701f" providerId="ADAL" clId="{854B6EA9-D979-4796-9FAB-42C7F119EF29}" dt="2024-10-11T12:42:27.387" v="8" actId="26606"/>
          <ac:spMkLst>
            <pc:docMk/>
            <pc:sldMk cId="556627098" sldId="272"/>
            <ac:spMk id="26" creationId="{81C8C0F4-5C44-4C3F-B321-5CB3E2BABC2C}"/>
          </ac:spMkLst>
        </pc:spChg>
        <pc:grpChg chg="add del">
          <ac:chgData name="ADAM Marine (madam.eisi24)" userId="91eaa0fc-2ee1-4a47-bf22-2a09a6d4701f" providerId="ADAL" clId="{854B6EA9-D979-4796-9FAB-42C7F119EF29}" dt="2024-10-11T12:42:27.371" v="7" actId="26606"/>
          <ac:grpSpMkLst>
            <pc:docMk/>
            <pc:sldMk cId="556627098" sldId="272"/>
            <ac:grpSpMk id="12" creationId="{7C6B683D-13FA-4605-8648-01FC9C82FEC8}"/>
          </ac:grpSpMkLst>
        </pc:grpChg>
        <pc:grpChg chg="add">
          <ac:chgData name="ADAM Marine (madam.eisi24)" userId="91eaa0fc-2ee1-4a47-bf22-2a09a6d4701f" providerId="ADAL" clId="{854B6EA9-D979-4796-9FAB-42C7F119EF29}" dt="2024-10-11T12:42:27.387" v="8" actId="26606"/>
          <ac:grpSpMkLst>
            <pc:docMk/>
            <pc:sldMk cId="556627098" sldId="272"/>
            <ac:grpSpMk id="27" creationId="{987A62DB-71D7-497D-BE1C-933ECB515A68}"/>
          </ac:grpSpMkLst>
        </pc:grpChg>
        <pc:picChg chg="add mod">
          <ac:chgData name="ADAM Marine (madam.eisi24)" userId="91eaa0fc-2ee1-4a47-bf22-2a09a6d4701f" providerId="ADAL" clId="{854B6EA9-D979-4796-9FAB-42C7F119EF29}" dt="2024-10-11T12:42:32.933" v="9" actId="1076"/>
          <ac:picMkLst>
            <pc:docMk/>
            <pc:sldMk cId="556627098" sldId="272"/>
            <ac:picMk id="5" creationId="{A4B54F5D-E167-1FEC-9724-39E50D152442}"/>
          </ac:picMkLst>
        </pc:picChg>
      </pc:sldChg>
    </pc:docChg>
  </pc:docChgLst>
  <pc:docChgLst>
    <pc:chgData name="GRAZIANETTI Alexandre (agrazianetti.eisi24)" userId="S::agrazianetti.eisi24@eleve-irup.com::4e3e0798-25ad-4559-b0bc-4b9a2365a9e3" providerId="AD" clId="Web-{82F9FFDE-667C-14CA-576A-0356740AEE69}"/>
    <pc:docChg chg="modSld">
      <pc:chgData name="GRAZIANETTI Alexandre (agrazianetti.eisi24)" userId="S::agrazianetti.eisi24@eleve-irup.com::4e3e0798-25ad-4559-b0bc-4b9a2365a9e3" providerId="AD" clId="Web-{82F9FFDE-667C-14CA-576A-0356740AEE69}" dt="2024-10-10T12:37:06.748" v="698" actId="1076"/>
      <pc:docMkLst>
        <pc:docMk/>
      </pc:docMkLst>
      <pc:sldChg chg="modSp">
        <pc:chgData name="GRAZIANETTI Alexandre (agrazianetti.eisi24)" userId="S::agrazianetti.eisi24@eleve-irup.com::4e3e0798-25ad-4559-b0bc-4b9a2365a9e3" providerId="AD" clId="Web-{82F9FFDE-667C-14CA-576A-0356740AEE69}" dt="2024-10-10T12:17:15.139" v="218" actId="20577"/>
        <pc:sldMkLst>
          <pc:docMk/>
          <pc:sldMk cId="2584994280" sldId="259"/>
        </pc:sldMkLst>
        <pc:spChg chg="mod">
          <ac:chgData name="GRAZIANETTI Alexandre (agrazianetti.eisi24)" userId="S::agrazianetti.eisi24@eleve-irup.com::4e3e0798-25ad-4559-b0bc-4b9a2365a9e3" providerId="AD" clId="Web-{82F9FFDE-667C-14CA-576A-0356740AEE69}" dt="2024-10-10T12:17:15.139" v="218" actId="20577"/>
          <ac:spMkLst>
            <pc:docMk/>
            <pc:sldMk cId="2584994280" sldId="259"/>
            <ac:spMk id="5" creationId="{656C222C-9A0C-8D41-9AC6-C503505BC59A}"/>
          </ac:spMkLst>
        </pc:spChg>
      </pc:sldChg>
      <pc:sldChg chg="modSp modNotes">
        <pc:chgData name="GRAZIANETTI Alexandre (agrazianetti.eisi24)" userId="S::agrazianetti.eisi24@eleve-irup.com::4e3e0798-25ad-4559-b0bc-4b9a2365a9e3" providerId="AD" clId="Web-{82F9FFDE-667C-14CA-576A-0356740AEE69}" dt="2024-10-10T12:32:53.450" v="631"/>
        <pc:sldMkLst>
          <pc:docMk/>
          <pc:sldMk cId="3485075895" sldId="261"/>
        </pc:sldMkLst>
        <pc:spChg chg="mod">
          <ac:chgData name="GRAZIANETTI Alexandre (agrazianetti.eisi24)" userId="S::agrazianetti.eisi24@eleve-irup.com::4e3e0798-25ad-4559-b0bc-4b9a2365a9e3" providerId="AD" clId="Web-{82F9FFDE-667C-14CA-576A-0356740AEE69}" dt="2024-10-10T12:31:52.821" v="598" actId="20577"/>
          <ac:spMkLst>
            <pc:docMk/>
            <pc:sldMk cId="3485075895" sldId="261"/>
            <ac:spMk id="3" creationId="{88FA0807-23D9-3BC2-D056-7536C87DA5BF}"/>
          </ac:spMkLst>
        </pc:spChg>
      </pc:sldChg>
      <pc:sldChg chg="modSp modNotes">
        <pc:chgData name="GRAZIANETTI Alexandre (agrazianetti.eisi24)" userId="S::agrazianetti.eisi24@eleve-irup.com::4e3e0798-25ad-4559-b0bc-4b9a2365a9e3" providerId="AD" clId="Web-{82F9FFDE-667C-14CA-576A-0356740AEE69}" dt="2024-10-10T12:33:38" v="692"/>
        <pc:sldMkLst>
          <pc:docMk/>
          <pc:sldMk cId="868662476" sldId="262"/>
        </pc:sldMkLst>
        <pc:spChg chg="mod">
          <ac:chgData name="GRAZIANETTI Alexandre (agrazianetti.eisi24)" userId="S::agrazianetti.eisi24@eleve-irup.com::4e3e0798-25ad-4559-b0bc-4b9a2365a9e3" providerId="AD" clId="Web-{82F9FFDE-667C-14CA-576A-0356740AEE69}" dt="2024-10-10T12:33:09.998" v="650" actId="20577"/>
          <ac:spMkLst>
            <pc:docMk/>
            <pc:sldMk cId="868662476" sldId="262"/>
            <ac:spMk id="3" creationId="{F1D2994A-16A0-4574-59D4-7A69E1901BEF}"/>
          </ac:spMkLst>
        </pc:spChg>
      </pc:sldChg>
      <pc:sldChg chg="addSp modSp">
        <pc:chgData name="GRAZIANETTI Alexandre (agrazianetti.eisi24)" userId="S::agrazianetti.eisi24@eleve-irup.com::4e3e0798-25ad-4559-b0bc-4b9a2365a9e3" providerId="AD" clId="Web-{82F9FFDE-667C-14CA-576A-0356740AEE69}" dt="2024-10-10T12:37:06.748" v="698" actId="1076"/>
        <pc:sldMkLst>
          <pc:docMk/>
          <pc:sldMk cId="4268360763" sldId="263"/>
        </pc:sldMkLst>
        <pc:spChg chg="mod">
          <ac:chgData name="GRAZIANETTI Alexandre (agrazianetti.eisi24)" userId="S::agrazianetti.eisi24@eleve-irup.com::4e3e0798-25ad-4559-b0bc-4b9a2365a9e3" providerId="AD" clId="Web-{82F9FFDE-667C-14CA-576A-0356740AEE69}" dt="2024-10-10T12:36:47.387" v="693" actId="1076"/>
          <ac:spMkLst>
            <pc:docMk/>
            <pc:sldMk cId="4268360763" sldId="263"/>
            <ac:spMk id="2" creationId="{D87A3302-1F5D-6FAC-7DF3-743D824CB2AB}"/>
          </ac:spMkLst>
        </pc:spChg>
        <pc:picChg chg="add mod">
          <ac:chgData name="GRAZIANETTI Alexandre (agrazianetti.eisi24)" userId="S::agrazianetti.eisi24@eleve-irup.com::4e3e0798-25ad-4559-b0bc-4b9a2365a9e3" providerId="AD" clId="Web-{82F9FFDE-667C-14CA-576A-0356740AEE69}" dt="2024-10-10T12:37:06.748" v="698" actId="1076"/>
          <ac:picMkLst>
            <pc:docMk/>
            <pc:sldMk cId="4268360763" sldId="263"/>
            <ac:picMk id="3" creationId="{E9173C59-B0F2-1EA6-9228-D1C5B2528B65}"/>
          </ac:picMkLst>
        </pc:picChg>
      </pc:sldChg>
    </pc:docChg>
  </pc:docChgLst>
  <pc:docChgLst>
    <pc:chgData name="GRAZIANETTI Alexandre (agrazianetti.eisi24)" userId="S::agrazianetti.eisi24@eleve-irup.com::4e3e0798-25ad-4559-b0bc-4b9a2365a9e3" providerId="AD" clId="Web-{923FEDA6-0FB0-B9D3-18FF-353CAA21ED17}"/>
    <pc:docChg chg="addSld modSld sldOrd addMainMaster delMainMaster">
      <pc:chgData name="GRAZIANETTI Alexandre (agrazianetti.eisi24)" userId="S::agrazianetti.eisi24@eleve-irup.com::4e3e0798-25ad-4559-b0bc-4b9a2365a9e3" providerId="AD" clId="Web-{923FEDA6-0FB0-B9D3-18FF-353CAA21ED17}" dt="2024-10-09T13:08:32.339" v="1359" actId="14100"/>
      <pc:docMkLst>
        <pc:docMk/>
      </pc:docMkLst>
      <pc:sldChg chg="addSp delSp modSp mod setBg modClrScheme chgLayout">
        <pc:chgData name="GRAZIANETTI Alexandre (agrazianetti.eisi24)" userId="S::agrazianetti.eisi24@eleve-irup.com::4e3e0798-25ad-4559-b0bc-4b9a2365a9e3" providerId="AD" clId="Web-{923FEDA6-0FB0-B9D3-18FF-353CAA21ED17}" dt="2024-10-09T09:50:59.931" v="608" actId="1076"/>
        <pc:sldMkLst>
          <pc:docMk/>
          <pc:sldMk cId="3784089036" sldId="256"/>
        </pc:sldMkLst>
        <pc:spChg chg="mod">
          <ac:chgData name="GRAZIANETTI Alexandre (agrazianetti.eisi24)" userId="S::agrazianetti.eisi24@eleve-irup.com::4e3e0798-25ad-4559-b0bc-4b9a2365a9e3" providerId="AD" clId="Web-{923FEDA6-0FB0-B9D3-18FF-353CAA21ED17}" dt="2024-10-09T07:04:49.400" v="45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GRAZIANETTI Alexandre (agrazianetti.eisi24)" userId="S::agrazianetti.eisi24@eleve-irup.com::4e3e0798-25ad-4559-b0bc-4b9a2365a9e3" providerId="AD" clId="Web-{923FEDA6-0FB0-B9D3-18FF-353CAA21ED17}" dt="2024-10-09T07:02:52.771" v="30" actId="20577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GRAZIANETTI Alexandre (agrazianetti.eisi24)" userId="S::agrazianetti.eisi24@eleve-irup.com::4e3e0798-25ad-4559-b0bc-4b9a2365a9e3" providerId="AD" clId="Web-{923FEDA6-0FB0-B9D3-18FF-353CAA21ED17}" dt="2024-10-09T06:59:43.607" v="0"/>
          <ac:spMkLst>
            <pc:docMk/>
            <pc:sldMk cId="3784089036" sldId="256"/>
            <ac:spMk id="9" creationId="{EB9B5A19-3592-48E2-BC31-90E092BD68E1}"/>
          </ac:spMkLst>
        </pc:spChg>
        <pc:spChg chg="add">
          <ac:chgData name="GRAZIANETTI Alexandre (agrazianetti.eisi24)" userId="S::agrazianetti.eisi24@eleve-irup.com::4e3e0798-25ad-4559-b0bc-4b9a2365a9e3" providerId="AD" clId="Web-{923FEDA6-0FB0-B9D3-18FF-353CAA21ED17}" dt="2024-10-09T06:59:43.607" v="0"/>
          <ac:spMkLst>
            <pc:docMk/>
            <pc:sldMk cId="3784089036" sldId="256"/>
            <ac:spMk id="23" creationId="{DD99E1B6-CBC4-4306-9DFC-847D6D135208}"/>
          </ac:spMkLst>
        </pc:spChg>
        <pc:grpChg chg="add">
          <ac:chgData name="GRAZIANETTI Alexandre (agrazianetti.eisi24)" userId="S::agrazianetti.eisi24@eleve-irup.com::4e3e0798-25ad-4559-b0bc-4b9a2365a9e3" providerId="AD" clId="Web-{923FEDA6-0FB0-B9D3-18FF-353CAA21ED17}" dt="2024-10-09T06:59:43.607" v="0"/>
          <ac:grpSpMkLst>
            <pc:docMk/>
            <pc:sldMk cId="3784089036" sldId="256"/>
            <ac:grpSpMk id="11" creationId="{E2548C40-4C00-4E91-BFA6-84B4D66225A4}"/>
          </ac:grpSpMkLst>
        </pc:grpChg>
        <pc:grpChg chg="add">
          <ac:chgData name="GRAZIANETTI Alexandre (agrazianetti.eisi24)" userId="S::agrazianetti.eisi24@eleve-irup.com::4e3e0798-25ad-4559-b0bc-4b9a2365a9e3" providerId="AD" clId="Web-{923FEDA6-0FB0-B9D3-18FF-353CAA21ED17}" dt="2024-10-09T06:59:43.607" v="0"/>
          <ac:grpSpMkLst>
            <pc:docMk/>
            <pc:sldMk cId="3784089036" sldId="256"/>
            <ac:grpSpMk id="25" creationId="{3C16EB93-E299-481D-A004-769603D375CE}"/>
          </ac:grpSpMkLst>
        </pc:grpChg>
        <pc:picChg chg="add del">
          <ac:chgData name="GRAZIANETTI Alexandre (agrazianetti.eisi24)" userId="S::agrazianetti.eisi24@eleve-irup.com::4e3e0798-25ad-4559-b0bc-4b9a2365a9e3" providerId="AD" clId="Web-{923FEDA6-0FB0-B9D3-18FF-353CAA21ED17}" dt="2024-10-09T07:05:13.026" v="46"/>
          <ac:picMkLst>
            <pc:docMk/>
            <pc:sldMk cId="3784089036" sldId="256"/>
            <ac:picMk id="4" creationId="{F9D0C538-2798-C87B-0BFF-04C845B7DE26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09:50:59.931" v="608" actId="1076"/>
          <ac:picMkLst>
            <pc:docMk/>
            <pc:sldMk cId="3784089036" sldId="256"/>
            <ac:picMk id="5" creationId="{044117CC-BF11-0EDC-D761-9F2DD4C35A1A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07:13:11.310" v="180" actId="14100"/>
          <ac:picMkLst>
            <pc:docMk/>
            <pc:sldMk cId="3784089036" sldId="256"/>
            <ac:picMk id="6" creationId="{FD3C5B85-272D-AFCB-29AA-D66494A65281}"/>
          </ac:picMkLst>
        </pc:picChg>
      </pc:sldChg>
      <pc:sldChg chg="modSp new">
        <pc:chgData name="GRAZIANETTI Alexandre (agrazianetti.eisi24)" userId="S::agrazianetti.eisi24@eleve-irup.com::4e3e0798-25ad-4559-b0bc-4b9a2365a9e3" providerId="AD" clId="Web-{923FEDA6-0FB0-B9D3-18FF-353CAA21ED17}" dt="2024-10-09T07:09:23.161" v="124" actId="20577"/>
        <pc:sldMkLst>
          <pc:docMk/>
          <pc:sldMk cId="2289707207" sldId="257"/>
        </pc:sldMkLst>
        <pc:spChg chg="mod">
          <ac:chgData name="GRAZIANETTI Alexandre (agrazianetti.eisi24)" userId="S::agrazianetti.eisi24@eleve-irup.com::4e3e0798-25ad-4559-b0bc-4b9a2365a9e3" providerId="AD" clId="Web-{923FEDA6-0FB0-B9D3-18FF-353CAA21ED17}" dt="2024-10-09T07:03:42.866" v="41" actId="20577"/>
          <ac:spMkLst>
            <pc:docMk/>
            <pc:sldMk cId="2289707207" sldId="257"/>
            <ac:spMk id="2" creationId="{5244CF0A-3E71-64DA-1192-10B656EC12BD}"/>
          </ac:spMkLst>
        </pc:spChg>
        <pc:spChg chg="mod">
          <ac:chgData name="GRAZIANETTI Alexandre (agrazianetti.eisi24)" userId="S::agrazianetti.eisi24@eleve-irup.com::4e3e0798-25ad-4559-b0bc-4b9a2365a9e3" providerId="AD" clId="Web-{923FEDA6-0FB0-B9D3-18FF-353CAA21ED17}" dt="2024-10-09T07:09:23.161" v="124" actId="20577"/>
          <ac:spMkLst>
            <pc:docMk/>
            <pc:sldMk cId="2289707207" sldId="257"/>
            <ac:spMk id="3" creationId="{1B3E5ED8-FED6-B587-AF28-760A7C6D8FDF}"/>
          </ac:spMkLst>
        </pc:spChg>
      </pc:sldChg>
      <pc:sldChg chg="addSp delSp modSp new mod ord setBg modClrScheme chgLayout">
        <pc:chgData name="GRAZIANETTI Alexandre (agrazianetti.eisi24)" userId="S::agrazianetti.eisi24@eleve-irup.com::4e3e0798-25ad-4559-b0bc-4b9a2365a9e3" providerId="AD" clId="Web-{923FEDA6-0FB0-B9D3-18FF-353CAA21ED17}" dt="2024-10-09T12:54:36.010" v="1223" actId="20577"/>
        <pc:sldMkLst>
          <pc:docMk/>
          <pc:sldMk cId="1602748560" sldId="258"/>
        </pc:sldMkLst>
        <pc:spChg chg="mod ord">
          <ac:chgData name="GRAZIANETTI Alexandre (agrazianetti.eisi24)" userId="S::agrazianetti.eisi24@eleve-irup.com::4e3e0798-25ad-4559-b0bc-4b9a2365a9e3" providerId="AD" clId="Web-{923FEDA6-0FB0-B9D3-18FF-353CAA21ED17}" dt="2024-10-09T12:54:36.010" v="1223" actId="20577"/>
          <ac:spMkLst>
            <pc:docMk/>
            <pc:sldMk cId="1602748560" sldId="258"/>
            <ac:spMk id="2" creationId="{DAFAB124-B3CC-CA49-FE5D-D9CB9533D187}"/>
          </ac:spMkLst>
        </pc:spChg>
        <pc:spChg chg="add del mod ord">
          <ac:chgData name="GRAZIANETTI Alexandre (agrazianetti.eisi24)" userId="S::agrazianetti.eisi24@eleve-irup.com::4e3e0798-25ad-4559-b0bc-4b9a2365a9e3" providerId="AD" clId="Web-{923FEDA6-0FB0-B9D3-18FF-353CAA21ED17}" dt="2024-10-09T12:54:20.338" v="1216" actId="20577"/>
          <ac:spMkLst>
            <pc:docMk/>
            <pc:sldMk cId="1602748560" sldId="258"/>
            <ac:spMk id="3" creationId="{F1496A6B-DED4-5377-69F4-837010547BB6}"/>
          </ac:spMkLst>
        </pc:spChg>
        <pc:spChg chg="add del mod ord">
          <ac:chgData name="GRAZIANETTI Alexandre (agrazianetti.eisi24)" userId="S::agrazianetti.eisi24@eleve-irup.com::4e3e0798-25ad-4559-b0bc-4b9a2365a9e3" providerId="AD" clId="Web-{923FEDA6-0FB0-B9D3-18FF-353CAA21ED17}" dt="2024-10-09T11:50:41.952" v="1065"/>
          <ac:spMkLst>
            <pc:docMk/>
            <pc:sldMk cId="1602748560" sldId="258"/>
            <ac:spMk id="4" creationId="{45F9403B-3106-0A37-529F-863EF547A46E}"/>
          </ac:spMkLst>
        </pc:spChg>
        <pc:spChg chg="add del mod">
          <ac:chgData name="GRAZIANETTI Alexandre (agrazianetti.eisi24)" userId="S::agrazianetti.eisi24@eleve-irup.com::4e3e0798-25ad-4559-b0bc-4b9a2365a9e3" providerId="AD" clId="Web-{923FEDA6-0FB0-B9D3-18FF-353CAA21ED17}" dt="2024-10-09T12:54:14.587" v="1214"/>
          <ac:spMkLst>
            <pc:docMk/>
            <pc:sldMk cId="1602748560" sldId="258"/>
            <ac:spMk id="7" creationId="{82FFC5BA-36B2-BC16-ADDD-C1A466D391E6}"/>
          </ac:spMkLst>
        </pc:spChg>
        <pc:spChg chg="add del mod">
          <ac:chgData name="GRAZIANETTI Alexandre (agrazianetti.eisi24)" userId="S::agrazianetti.eisi24@eleve-irup.com::4e3e0798-25ad-4559-b0bc-4b9a2365a9e3" providerId="AD" clId="Web-{923FEDA6-0FB0-B9D3-18FF-353CAA21ED17}" dt="2024-10-09T12:54:14.587" v="1213"/>
          <ac:spMkLst>
            <pc:docMk/>
            <pc:sldMk cId="1602748560" sldId="258"/>
            <ac:spMk id="9" creationId="{FDFBAC23-178D-D096-9F44-0FE583E1C63E}"/>
          </ac:spMkLst>
        </pc:spChg>
        <pc:spChg chg="add mod">
          <ac:chgData name="GRAZIANETTI Alexandre (agrazianetti.eisi24)" userId="S::agrazianetti.eisi24@eleve-irup.com::4e3e0798-25ad-4559-b0bc-4b9a2365a9e3" providerId="AD" clId="Web-{923FEDA6-0FB0-B9D3-18FF-353CAA21ED17}" dt="2024-10-09T12:50:35.782" v="1200" actId="20577"/>
          <ac:spMkLst>
            <pc:docMk/>
            <pc:sldMk cId="1602748560" sldId="258"/>
            <ac:spMk id="19" creationId="{D8D85657-6A77-4466-887F-EE948B9CD2B2}"/>
          </ac:spMkLst>
        </pc:spChg>
        <pc:spChg chg="add">
          <ac:chgData name="GRAZIANETTI Alexandre (agrazianetti.eisi24)" userId="S::agrazianetti.eisi24@eleve-irup.com::4e3e0798-25ad-4559-b0bc-4b9a2365a9e3" providerId="AD" clId="Web-{923FEDA6-0FB0-B9D3-18FF-353CAA21ED17}" dt="2024-10-09T12:48:50.341" v="1193"/>
          <ac:spMkLst>
            <pc:docMk/>
            <pc:sldMk cId="1602748560" sldId="258"/>
            <ac:spMk id="21" creationId="{DD98E61A-E482-4DCD-B615-A18B8685C2C3}"/>
          </ac:spMkLst>
        </pc:spChg>
        <pc:spChg chg="add">
          <ac:chgData name="GRAZIANETTI Alexandre (agrazianetti.eisi24)" userId="S::agrazianetti.eisi24@eleve-irup.com::4e3e0798-25ad-4559-b0bc-4b9a2365a9e3" providerId="AD" clId="Web-{923FEDA6-0FB0-B9D3-18FF-353CAA21ED17}" dt="2024-10-09T12:48:50.341" v="1193"/>
          <ac:spMkLst>
            <pc:docMk/>
            <pc:sldMk cId="1602748560" sldId="258"/>
            <ac:spMk id="35" creationId="{9D8267F7-1115-4F9A-BEF5-BB6664BCF0DB}"/>
          </ac:spMkLst>
        </pc:spChg>
        <pc:grpChg chg="add">
          <ac:chgData name="GRAZIANETTI Alexandre (agrazianetti.eisi24)" userId="S::agrazianetti.eisi24@eleve-irup.com::4e3e0798-25ad-4559-b0bc-4b9a2365a9e3" providerId="AD" clId="Web-{923FEDA6-0FB0-B9D3-18FF-353CAA21ED17}" dt="2024-10-09T12:48:50.341" v="1193"/>
          <ac:grpSpMkLst>
            <pc:docMk/>
            <pc:sldMk cId="1602748560" sldId="258"/>
            <ac:grpSpMk id="10" creationId="{67416F32-9D98-4340-82E8-E90CE00AD2AC}"/>
          </ac:grpSpMkLst>
        </pc:grpChg>
        <pc:grpChg chg="add">
          <ac:chgData name="GRAZIANETTI Alexandre (agrazianetti.eisi24)" userId="S::agrazianetti.eisi24@eleve-irup.com::4e3e0798-25ad-4559-b0bc-4b9a2365a9e3" providerId="AD" clId="Web-{923FEDA6-0FB0-B9D3-18FF-353CAA21ED17}" dt="2024-10-09T12:48:50.341" v="1193"/>
          <ac:grpSpMkLst>
            <pc:docMk/>
            <pc:sldMk cId="1602748560" sldId="258"/>
            <ac:grpSpMk id="23" creationId="{7C6B683D-13FA-4605-8648-01FC9C82FEC8}"/>
          </ac:grpSpMkLst>
        </pc:grp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12:54:14.587" v="1212"/>
          <ac:picMkLst>
            <pc:docMk/>
            <pc:sldMk cId="1602748560" sldId="258"/>
            <ac:picMk id="4" creationId="{56A6807B-2036-129C-08CA-9F1DC512B14E}"/>
          </ac:picMkLst>
        </pc:picChg>
        <pc:picChg chg="add del mod ord">
          <ac:chgData name="GRAZIANETTI Alexandre (agrazianetti.eisi24)" userId="S::agrazianetti.eisi24@eleve-irup.com::4e3e0798-25ad-4559-b0bc-4b9a2365a9e3" providerId="AD" clId="Web-{923FEDA6-0FB0-B9D3-18FF-353CAA21ED17}" dt="2024-10-09T12:54:14.587" v="1213"/>
          <ac:picMkLst>
            <pc:docMk/>
            <pc:sldMk cId="1602748560" sldId="258"/>
            <ac:picMk id="5" creationId="{E510EA7B-1718-AF43-E3B6-E70BDE8EB59E}"/>
          </ac:picMkLst>
        </pc:picChg>
      </pc:sldChg>
      <pc:sldChg chg="addSp delSp modSp new mod modClrScheme chgLayout">
        <pc:chgData name="GRAZIANETTI Alexandre (agrazianetti.eisi24)" userId="S::agrazianetti.eisi24@eleve-irup.com::4e3e0798-25ad-4559-b0bc-4b9a2365a9e3" providerId="AD" clId="Web-{923FEDA6-0FB0-B9D3-18FF-353CAA21ED17}" dt="2024-10-09T12:58:38.222" v="1337" actId="14100"/>
        <pc:sldMkLst>
          <pc:docMk/>
          <pc:sldMk cId="2584994280" sldId="259"/>
        </pc:sldMkLst>
        <pc:spChg chg="mod ord">
          <ac:chgData name="GRAZIANETTI Alexandre (agrazianetti.eisi24)" userId="S::agrazianetti.eisi24@eleve-irup.com::4e3e0798-25ad-4559-b0bc-4b9a2365a9e3" providerId="AD" clId="Web-{923FEDA6-0FB0-B9D3-18FF-353CAA21ED17}" dt="2024-10-09T12:55:04.105" v="1236"/>
          <ac:spMkLst>
            <pc:docMk/>
            <pc:sldMk cId="2584994280" sldId="259"/>
            <ac:spMk id="2" creationId="{CA4CC76D-1BA5-9F3C-2AEB-E09529A341CF}"/>
          </ac:spMkLst>
        </pc:spChg>
        <pc:spChg chg="del mod ord">
          <ac:chgData name="GRAZIANETTI Alexandre (agrazianetti.eisi24)" userId="S::agrazianetti.eisi24@eleve-irup.com::4e3e0798-25ad-4559-b0bc-4b9a2365a9e3" providerId="AD" clId="Web-{923FEDA6-0FB0-B9D3-18FF-353CAA21ED17}" dt="2024-10-09T09:59:08.556" v="667"/>
          <ac:spMkLst>
            <pc:docMk/>
            <pc:sldMk cId="2584994280" sldId="259"/>
            <ac:spMk id="3" creationId="{F7CA453C-06F9-5F00-8645-665643C05C43}"/>
          </ac:spMkLst>
        </pc:spChg>
        <pc:spChg chg="add del mod ord">
          <ac:chgData name="GRAZIANETTI Alexandre (agrazianetti.eisi24)" userId="S::agrazianetti.eisi24@eleve-irup.com::4e3e0798-25ad-4559-b0bc-4b9a2365a9e3" providerId="AD" clId="Web-{923FEDA6-0FB0-B9D3-18FF-353CAA21ED17}" dt="2024-10-09T12:55:04.105" v="1236"/>
          <ac:spMkLst>
            <pc:docMk/>
            <pc:sldMk cId="2584994280" sldId="259"/>
            <ac:spMk id="4" creationId="{D8E5EDF0-4961-C918-614D-C67CFF0AB133}"/>
          </ac:spMkLst>
        </pc:spChg>
        <pc:spChg chg="add del mod ord">
          <ac:chgData name="GRAZIANETTI Alexandre (agrazianetti.eisi24)" userId="S::agrazianetti.eisi24@eleve-irup.com::4e3e0798-25ad-4559-b0bc-4b9a2365a9e3" providerId="AD" clId="Web-{923FEDA6-0FB0-B9D3-18FF-353CAA21ED17}" dt="2024-10-09T12:58:33.129" v="1335" actId="1076"/>
          <ac:spMkLst>
            <pc:docMk/>
            <pc:sldMk cId="2584994280" sldId="259"/>
            <ac:spMk id="5" creationId="{656C222C-9A0C-8D41-9AC6-C503505BC59A}"/>
          </ac:spMkLst>
        </pc:spChg>
        <pc:graphicFrameChg chg="add del mod ord modGraphic">
          <ac:chgData name="GRAZIANETTI Alexandre (agrazianetti.eisi24)" userId="S::agrazianetti.eisi24@eleve-irup.com::4e3e0798-25ad-4559-b0bc-4b9a2365a9e3" providerId="AD" clId="Web-{923FEDA6-0FB0-B9D3-18FF-353CAA21ED17}" dt="2024-10-09T12:42:19.660" v="1188"/>
          <ac:graphicFrameMkLst>
            <pc:docMk/>
            <pc:sldMk cId="2584994280" sldId="259"/>
            <ac:graphicFrameMk id="6" creationId="{8665361C-8BAD-4ED0-34FE-904672F62B5B}"/>
          </ac:graphicFrameMkLst>
        </pc:graphicFrameChg>
        <pc:picChg chg="add del mod ord">
          <ac:chgData name="GRAZIANETTI Alexandre (agrazianetti.eisi24)" userId="S::agrazianetti.eisi24@eleve-irup.com::4e3e0798-25ad-4559-b0bc-4b9a2365a9e3" providerId="AD" clId="Web-{923FEDA6-0FB0-B9D3-18FF-353CAA21ED17}" dt="2024-10-09T12:54:12.837" v="1211"/>
          <ac:picMkLst>
            <pc:docMk/>
            <pc:sldMk cId="2584994280" sldId="259"/>
            <ac:picMk id="7" creationId="{23D16D96-529E-5D7C-2A3B-FC7DACF182A4}"/>
          </ac:picMkLst>
        </pc:picChg>
        <pc:picChg chg="add del mod ord">
          <ac:chgData name="GRAZIANETTI Alexandre (agrazianetti.eisi24)" userId="S::agrazianetti.eisi24@eleve-irup.com::4e3e0798-25ad-4559-b0bc-4b9a2365a9e3" providerId="AD" clId="Web-{923FEDA6-0FB0-B9D3-18FF-353CAA21ED17}" dt="2024-10-09T12:54:12.822" v="1210"/>
          <ac:picMkLst>
            <pc:docMk/>
            <pc:sldMk cId="2584994280" sldId="259"/>
            <ac:picMk id="8" creationId="{56A3E189-8F38-769B-DBD9-05F4A0E4DC90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12:58:38.222" v="1337" actId="14100"/>
          <ac:picMkLst>
            <pc:docMk/>
            <pc:sldMk cId="2584994280" sldId="259"/>
            <ac:picMk id="9" creationId="{224802B3-2D87-443E-F9FD-CA2CDAFA231D}"/>
          </ac:picMkLst>
        </pc:picChg>
      </pc:sldChg>
      <pc:sldChg chg="addSp delSp modSp new mod modClrScheme addAnim delAnim chgLayout">
        <pc:chgData name="GRAZIANETTI Alexandre (agrazianetti.eisi24)" userId="S::agrazianetti.eisi24@eleve-irup.com::4e3e0798-25ad-4559-b0bc-4b9a2365a9e3" providerId="AD" clId="Web-{923FEDA6-0FB0-B9D3-18FF-353CAA21ED17}" dt="2024-10-09T09:52:38.986" v="665" actId="1076"/>
        <pc:sldMkLst>
          <pc:docMk/>
          <pc:sldMk cId="165073718" sldId="260"/>
        </pc:sldMkLst>
        <pc:spChg chg="mod ord">
          <ac:chgData name="GRAZIANETTI Alexandre (agrazianetti.eisi24)" userId="S::agrazianetti.eisi24@eleve-irup.com::4e3e0798-25ad-4559-b0bc-4b9a2365a9e3" providerId="AD" clId="Web-{923FEDA6-0FB0-B9D3-18FF-353CAA21ED17}" dt="2024-10-09T07:27:46.937" v="500" actId="20577"/>
          <ac:spMkLst>
            <pc:docMk/>
            <pc:sldMk cId="165073718" sldId="260"/>
            <ac:spMk id="2" creationId="{84FA55A2-358A-FF97-1AA7-E51B67898C0E}"/>
          </ac:spMkLst>
        </pc:spChg>
        <pc:spChg chg="add del mod ord">
          <ac:chgData name="GRAZIANETTI Alexandre (agrazianetti.eisi24)" userId="S::agrazianetti.eisi24@eleve-irup.com::4e3e0798-25ad-4559-b0bc-4b9a2365a9e3" providerId="AD" clId="Web-{923FEDA6-0FB0-B9D3-18FF-353CAA21ED17}" dt="2024-10-09T07:40:48.795" v="565" actId="20577"/>
          <ac:spMkLst>
            <pc:docMk/>
            <pc:sldMk cId="165073718" sldId="260"/>
            <ac:spMk id="3" creationId="{C72DDDC4-99AF-E20A-FFB1-DE9589673548}"/>
          </ac:spMkLst>
        </pc:spChg>
        <pc:spChg chg="add mod ord">
          <ac:chgData name="GRAZIANETTI Alexandre (agrazianetti.eisi24)" userId="S::agrazianetti.eisi24@eleve-irup.com::4e3e0798-25ad-4559-b0bc-4b9a2365a9e3" providerId="AD" clId="Web-{923FEDA6-0FB0-B9D3-18FF-353CAA21ED17}" dt="2024-10-09T09:52:27.842" v="660" actId="20577"/>
          <ac:spMkLst>
            <pc:docMk/>
            <pc:sldMk cId="165073718" sldId="260"/>
            <ac:spMk id="4" creationId="{FE893FCB-BE9C-7275-A93E-8EFECE0BF8CE}"/>
          </ac:spMkLst>
        </pc:spChg>
        <pc:picChg chg="add del mod ord">
          <ac:chgData name="GRAZIANETTI Alexandre (agrazianetti.eisi24)" userId="S::agrazianetti.eisi24@eleve-irup.com::4e3e0798-25ad-4559-b0bc-4b9a2365a9e3" providerId="AD" clId="Web-{923FEDA6-0FB0-B9D3-18FF-353CAA21ED17}" dt="2024-10-09T07:26:12.810" v="478"/>
          <ac:picMkLst>
            <pc:docMk/>
            <pc:sldMk cId="165073718" sldId="260"/>
            <ac:picMk id="5" creationId="{E517F61F-4113-686D-FE61-F533D3293571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09:52:33.452" v="662" actId="1076"/>
          <ac:picMkLst>
            <pc:docMk/>
            <pc:sldMk cId="165073718" sldId="260"/>
            <ac:picMk id="5" creationId="{EAE98B8E-D1A7-0D78-68D5-35736C5EA029}"/>
          </ac:picMkLst>
        </pc:picChg>
        <pc:picChg chg="add del mod ord">
          <ac:chgData name="GRAZIANETTI Alexandre (agrazianetti.eisi24)" userId="S::agrazianetti.eisi24@eleve-irup.com::4e3e0798-25ad-4559-b0bc-4b9a2365a9e3" providerId="AD" clId="Web-{923FEDA6-0FB0-B9D3-18FF-353CAA21ED17}" dt="2024-10-09T07:26:40.278" v="480"/>
          <ac:picMkLst>
            <pc:docMk/>
            <pc:sldMk cId="165073718" sldId="260"/>
            <ac:picMk id="6" creationId="{E3DE02EF-052B-759C-07AD-A28EC3B3E251}"/>
          </ac:picMkLst>
        </pc:picChg>
        <pc:picChg chg="add del mod ord">
          <ac:chgData name="GRAZIANETTI Alexandre (agrazianetti.eisi24)" userId="S::agrazianetti.eisi24@eleve-irup.com::4e3e0798-25ad-4559-b0bc-4b9a2365a9e3" providerId="AD" clId="Web-{923FEDA6-0FB0-B9D3-18FF-353CAA21ED17}" dt="2024-10-09T07:26:52.623" v="482"/>
          <ac:picMkLst>
            <pc:docMk/>
            <pc:sldMk cId="165073718" sldId="260"/>
            <ac:picMk id="7" creationId="{193483DF-0C85-2B5B-4AF8-0559E5BE635E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07:34:15.030" v="535" actId="1076"/>
          <ac:picMkLst>
            <pc:docMk/>
            <pc:sldMk cId="165073718" sldId="260"/>
            <ac:picMk id="8" creationId="{B12E021E-2CF5-3C6C-62CB-7FEDFCB3D80A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0:23.162" v="518"/>
          <ac:picMkLst>
            <pc:docMk/>
            <pc:sldMk cId="165073718" sldId="260"/>
            <ac:picMk id="9" creationId="{3F00A4F4-384B-4C09-F1C1-F6070E0F4495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09:52:33.515" v="663" actId="1076"/>
          <ac:picMkLst>
            <pc:docMk/>
            <pc:sldMk cId="165073718" sldId="260"/>
            <ac:picMk id="10" creationId="{296748C8-391A-A156-FA09-7782CD5DDDB1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09:52:38.986" v="665" actId="1076"/>
          <ac:picMkLst>
            <pc:docMk/>
            <pc:sldMk cId="165073718" sldId="260"/>
            <ac:picMk id="11" creationId="{9A6DE26B-BA10-1545-820A-23883F03D7B0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3:06.996" v="530"/>
          <ac:picMkLst>
            <pc:docMk/>
            <pc:sldMk cId="165073718" sldId="260"/>
            <ac:picMk id="12" creationId="{B9D080A0-604F-A4ED-B15F-404AF9FB0A74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4:02.014" v="534"/>
          <ac:picMkLst>
            <pc:docMk/>
            <pc:sldMk cId="165073718" sldId="260"/>
            <ac:picMk id="13" creationId="{527D770F-F4D9-B81E-653D-F468DC5D89A7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5:50.784" v="540"/>
          <ac:picMkLst>
            <pc:docMk/>
            <pc:sldMk cId="165073718" sldId="260"/>
            <ac:picMk id="14" creationId="{76E8AF9D-1636-7D0F-9AA1-85C6C5260578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6:10.081" v="543"/>
          <ac:picMkLst>
            <pc:docMk/>
            <pc:sldMk cId="165073718" sldId="260"/>
            <ac:picMk id="15" creationId="{4C19A4FF-32F3-17BE-D15B-B84AD13FCCBB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8:24.743" v="547"/>
          <ac:picMkLst>
            <pc:docMk/>
            <pc:sldMk cId="165073718" sldId="260"/>
            <ac:picMk id="16" creationId="{48B5AD84-2574-C1EB-F76F-8DB0A008A49A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8:21.571" v="546"/>
          <ac:picMkLst>
            <pc:docMk/>
            <pc:sldMk cId="165073718" sldId="260"/>
            <ac:picMk id="17" creationId="{B82A3C47-872B-CAC0-7D46-283D723343B4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8:28.884" v="549"/>
          <ac:picMkLst>
            <pc:docMk/>
            <pc:sldMk cId="165073718" sldId="260"/>
            <ac:picMk id="18" creationId="{BBFEDAAD-F5C4-C19D-851C-B62F21E37881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39:08.557" v="551"/>
          <ac:picMkLst>
            <pc:docMk/>
            <pc:sldMk cId="165073718" sldId="260"/>
            <ac:picMk id="19" creationId="{6E1D34DF-53B8-8CF9-CA04-52941FBD8F43}"/>
          </ac:picMkLst>
        </pc:picChg>
        <pc:picChg chg="add del mod modCrop">
          <ac:chgData name="GRAZIANETTI Alexandre (agrazianetti.eisi24)" userId="S::agrazianetti.eisi24@eleve-irup.com::4e3e0798-25ad-4559-b0bc-4b9a2365a9e3" providerId="AD" clId="Web-{923FEDA6-0FB0-B9D3-18FF-353CAA21ED17}" dt="2024-10-09T07:42:59.222" v="567"/>
          <ac:picMkLst>
            <pc:docMk/>
            <pc:sldMk cId="165073718" sldId="260"/>
            <ac:picMk id="20" creationId="{2D371AC3-CE8B-AFBF-E05C-EB980F301375}"/>
          </ac:picMkLst>
        </pc:picChg>
        <pc:picChg chg="add del mod modCrop">
          <ac:chgData name="GRAZIANETTI Alexandre (agrazianetti.eisi24)" userId="S::agrazianetti.eisi24@eleve-irup.com::4e3e0798-25ad-4559-b0bc-4b9a2365a9e3" providerId="AD" clId="Web-{923FEDA6-0FB0-B9D3-18FF-353CAA21ED17}" dt="2024-10-09T07:44:00.756" v="576"/>
          <ac:picMkLst>
            <pc:docMk/>
            <pc:sldMk cId="165073718" sldId="260"/>
            <ac:picMk id="21" creationId="{AAA4D6C3-546C-02DA-9413-AAF937AFC19A}"/>
          </ac:picMkLst>
        </pc:picChg>
        <pc:picChg chg="add del mod">
          <ac:chgData name="GRAZIANETTI Alexandre (agrazianetti.eisi24)" userId="S::agrazianetti.eisi24@eleve-irup.com::4e3e0798-25ad-4559-b0bc-4b9a2365a9e3" providerId="AD" clId="Web-{923FEDA6-0FB0-B9D3-18FF-353CAA21ED17}" dt="2024-10-09T07:43:06.379" v="571"/>
          <ac:picMkLst>
            <pc:docMk/>
            <pc:sldMk cId="165073718" sldId="260"/>
            <ac:picMk id="22" creationId="{D8BF1BA4-C955-F2EE-1D69-84AA832763FC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07:43:54.724" v="575" actId="1076"/>
          <ac:picMkLst>
            <pc:docMk/>
            <pc:sldMk cId="165073718" sldId="260"/>
            <ac:picMk id="23" creationId="{0D0121D2-09A2-C8E3-077D-CE23DABD946F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07:44:56.680" v="578" actId="1076"/>
          <ac:picMkLst>
            <pc:docMk/>
            <pc:sldMk cId="165073718" sldId="260"/>
            <ac:picMk id="24" creationId="{D29C6DF2-B0FB-F0C8-EDA9-B11793D21947}"/>
          </ac:picMkLst>
        </pc:picChg>
      </pc:sldChg>
      <pc:sldChg chg="modSp new">
        <pc:chgData name="GRAZIANETTI Alexandre (agrazianetti.eisi24)" userId="S::agrazianetti.eisi24@eleve-irup.com::4e3e0798-25ad-4559-b0bc-4b9a2365a9e3" providerId="AD" clId="Web-{923FEDA6-0FB0-B9D3-18FF-353CAA21ED17}" dt="2024-10-09T09:32:13.544" v="607" actId="20577"/>
        <pc:sldMkLst>
          <pc:docMk/>
          <pc:sldMk cId="3485075895" sldId="261"/>
        </pc:sldMkLst>
        <pc:spChg chg="mod">
          <ac:chgData name="GRAZIANETTI Alexandre (agrazianetti.eisi24)" userId="S::agrazianetti.eisi24@eleve-irup.com::4e3e0798-25ad-4559-b0bc-4b9a2365a9e3" providerId="AD" clId="Web-{923FEDA6-0FB0-B9D3-18FF-353CAA21ED17}" dt="2024-10-09T09:32:13.544" v="607" actId="20577"/>
          <ac:spMkLst>
            <pc:docMk/>
            <pc:sldMk cId="3485075895" sldId="261"/>
            <ac:spMk id="2" creationId="{16A04300-E33D-5E38-0EDD-2F32FF3A9ED9}"/>
          </ac:spMkLst>
        </pc:spChg>
      </pc:sldChg>
      <pc:sldChg chg="modSp new">
        <pc:chgData name="GRAZIANETTI Alexandre (agrazianetti.eisi24)" userId="S::agrazianetti.eisi24@eleve-irup.com::4e3e0798-25ad-4559-b0bc-4b9a2365a9e3" providerId="AD" clId="Web-{923FEDA6-0FB0-B9D3-18FF-353CAA21ED17}" dt="2024-10-09T09:32:00.809" v="591" actId="20577"/>
        <pc:sldMkLst>
          <pc:docMk/>
          <pc:sldMk cId="868662476" sldId="262"/>
        </pc:sldMkLst>
        <pc:spChg chg="mod">
          <ac:chgData name="GRAZIANETTI Alexandre (agrazianetti.eisi24)" userId="S::agrazianetti.eisi24@eleve-irup.com::4e3e0798-25ad-4559-b0bc-4b9a2365a9e3" providerId="AD" clId="Web-{923FEDA6-0FB0-B9D3-18FF-353CAA21ED17}" dt="2024-10-09T09:32:00.809" v="591" actId="20577"/>
          <ac:spMkLst>
            <pc:docMk/>
            <pc:sldMk cId="868662476" sldId="262"/>
            <ac:spMk id="2" creationId="{FEFCB26E-4083-7685-14E5-F6C99E20825F}"/>
          </ac:spMkLst>
        </pc:spChg>
      </pc:sldChg>
      <pc:sldChg chg="addSp delSp modSp new ord">
        <pc:chgData name="GRAZIANETTI Alexandre (agrazianetti.eisi24)" userId="S::agrazianetti.eisi24@eleve-irup.com::4e3e0798-25ad-4559-b0bc-4b9a2365a9e3" providerId="AD" clId="Web-{923FEDA6-0FB0-B9D3-18FF-353CAA21ED17}" dt="2024-10-09T13:08:32.339" v="1359" actId="14100"/>
        <pc:sldMkLst>
          <pc:docMk/>
          <pc:sldMk cId="4268360763" sldId="263"/>
        </pc:sldMkLst>
        <pc:spChg chg="mod">
          <ac:chgData name="GRAZIANETTI Alexandre (agrazianetti.eisi24)" userId="S::agrazianetti.eisi24@eleve-irup.com::4e3e0798-25ad-4559-b0bc-4b9a2365a9e3" providerId="AD" clId="Web-{923FEDA6-0FB0-B9D3-18FF-353CAA21ED17}" dt="2024-10-09T12:59:12.443" v="1339" actId="20577"/>
          <ac:spMkLst>
            <pc:docMk/>
            <pc:sldMk cId="4268360763" sldId="263"/>
            <ac:spMk id="2" creationId="{D87A3302-1F5D-6FAC-7DF3-743D824CB2AB}"/>
          </ac:spMkLst>
        </pc:spChg>
        <pc:spChg chg="del">
          <ac:chgData name="GRAZIANETTI Alexandre (agrazianetti.eisi24)" userId="S::agrazianetti.eisi24@eleve-irup.com::4e3e0798-25ad-4559-b0bc-4b9a2365a9e3" providerId="AD" clId="Web-{923FEDA6-0FB0-B9D3-18FF-353CAA21ED17}" dt="2024-10-09T07:14:36.469" v="184"/>
          <ac:spMkLst>
            <pc:docMk/>
            <pc:sldMk cId="4268360763" sldId="263"/>
            <ac:spMk id="3" creationId="{9F0E0525-4E0D-872A-8D27-8D0EE364BD2B}"/>
          </ac:spMkLst>
        </pc:spChg>
        <pc:graphicFrameChg chg="add mod ord modGraphic">
          <ac:chgData name="GRAZIANETTI Alexandre (agrazianetti.eisi24)" userId="S::agrazianetti.eisi24@eleve-irup.com::4e3e0798-25ad-4559-b0bc-4b9a2365a9e3" providerId="AD" clId="Web-{923FEDA6-0FB0-B9D3-18FF-353CAA21ED17}" dt="2024-10-09T09:31:47.980" v="582"/>
          <ac:graphicFrameMkLst>
            <pc:docMk/>
            <pc:sldMk cId="4268360763" sldId="263"/>
            <ac:graphicFrameMk id="4" creationId="{E5FB5F96-3097-E6B8-5A3E-00CBB34EEB0E}"/>
          </ac:graphicFrameMkLst>
        </pc:graphicFrameChg>
        <pc:picChg chg="add mod">
          <ac:chgData name="GRAZIANETTI Alexandre (agrazianetti.eisi24)" userId="S::agrazianetti.eisi24@eleve-irup.com::4e3e0798-25ad-4559-b0bc-4b9a2365a9e3" providerId="AD" clId="Web-{923FEDA6-0FB0-B9D3-18FF-353CAA21ED17}" dt="2024-10-09T13:01:33.026" v="1342" actId="1076"/>
          <ac:picMkLst>
            <pc:docMk/>
            <pc:sldMk cId="4268360763" sldId="263"/>
            <ac:picMk id="3" creationId="{C212C08B-7676-5FB8-53F8-4527399C9BDA}"/>
          </ac:picMkLst>
        </pc:picChg>
        <pc:picChg chg="add mod modCrop">
          <ac:chgData name="GRAZIANETTI Alexandre (agrazianetti.eisi24)" userId="S::agrazianetti.eisi24@eleve-irup.com::4e3e0798-25ad-4559-b0bc-4b9a2365a9e3" providerId="AD" clId="Web-{923FEDA6-0FB0-B9D3-18FF-353CAA21ED17}" dt="2024-10-09T13:04:54.049" v="1346" actId="1076"/>
          <ac:picMkLst>
            <pc:docMk/>
            <pc:sldMk cId="4268360763" sldId="263"/>
            <ac:picMk id="5" creationId="{88E63CDC-EC1A-7DB3-43B3-AC63D0C197D1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13:08:27.448" v="1357" actId="1076"/>
          <ac:picMkLst>
            <pc:docMk/>
            <pc:sldMk cId="4268360763" sldId="263"/>
            <ac:picMk id="6" creationId="{51B45144-ED11-D199-FD8D-640A34475A22}"/>
          </ac:picMkLst>
        </pc:picChg>
        <pc:picChg chg="add mod">
          <ac:chgData name="GRAZIANETTI Alexandre (agrazianetti.eisi24)" userId="S::agrazianetti.eisi24@eleve-irup.com::4e3e0798-25ad-4559-b0bc-4b9a2365a9e3" providerId="AD" clId="Web-{923FEDA6-0FB0-B9D3-18FF-353CAA21ED17}" dt="2024-10-09T13:08:32.339" v="1359" actId="14100"/>
          <ac:picMkLst>
            <pc:docMk/>
            <pc:sldMk cId="4268360763" sldId="263"/>
            <ac:picMk id="7" creationId="{04B94289-9ED5-F620-94DE-617DB927B60A}"/>
          </ac:picMkLst>
        </pc:picChg>
      </pc:sldChg>
      <pc:sldMasterChg chg="del delSldLayout">
        <pc:chgData name="GRAZIANETTI Alexandre (agrazianetti.eisi24)" userId="S::agrazianetti.eisi24@eleve-irup.com::4e3e0798-25ad-4559-b0bc-4b9a2365a9e3" providerId="AD" clId="Web-{923FEDA6-0FB0-B9D3-18FF-353CAA21ED17}" dt="2024-10-09T06:59:43.607" v="0"/>
        <pc:sldMasterMkLst>
          <pc:docMk/>
          <pc:sldMasterMk cId="3071127875" sldId="2147483648"/>
        </pc:sldMasterMkLst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GRAZIANETTI Alexandre (agrazianetti.eisi24)" userId="S::agrazianetti.eisi24@eleve-irup.com::4e3e0798-25ad-4559-b0bc-4b9a2365a9e3" providerId="AD" clId="Web-{923FEDA6-0FB0-B9D3-18FF-353CAA21ED17}" dt="2024-10-09T06:59:43.607" v="0"/>
        <pc:sldMasterMkLst>
          <pc:docMk/>
          <pc:sldMasterMk cId="2280695776" sldId="2147483751"/>
        </pc:sldMasterMkLst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2336289925" sldId="2147483740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3317362780" sldId="2147483741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4273865698" sldId="2147483742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985885276" sldId="2147483743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4011117712" sldId="2147483744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3936828844" sldId="2147483745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2538220331" sldId="2147483746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3057166398" sldId="2147483747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2420984646" sldId="2147483748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1545702046" sldId="2147483749"/>
          </pc:sldLayoutMkLst>
        </pc:sldLayoutChg>
        <pc:sldLayoutChg chg="add">
          <pc:chgData name="GRAZIANETTI Alexandre (agrazianetti.eisi24)" userId="S::agrazianetti.eisi24@eleve-irup.com::4e3e0798-25ad-4559-b0bc-4b9a2365a9e3" providerId="AD" clId="Web-{923FEDA6-0FB0-B9D3-18FF-353CAA21ED17}" dt="2024-10-09T06:59:43.607" v="0"/>
          <pc:sldLayoutMkLst>
            <pc:docMk/>
            <pc:sldMasterMk cId="2280695776" sldId="2147483751"/>
            <pc:sldLayoutMk cId="2874240367" sldId="2147483750"/>
          </pc:sldLayoutMkLst>
        </pc:sldLayoutChg>
      </pc:sldMasterChg>
    </pc:docChg>
  </pc:docChgLst>
  <pc:docChgLst>
    <pc:chgData name="GRAZIANETTI Alexandre (agrazianetti.eisi24)" userId="S::agrazianetti.eisi24@eleve-irup.com::4e3e0798-25ad-4559-b0bc-4b9a2365a9e3" providerId="AD" clId="Web-{319F8D1B-6388-90FD-242A-F823F6E9E6D0}"/>
    <pc:docChg chg="modSld">
      <pc:chgData name="GRAZIANETTI Alexandre (agrazianetti.eisi24)" userId="S::agrazianetti.eisi24@eleve-irup.com::4e3e0798-25ad-4559-b0bc-4b9a2365a9e3" providerId="AD" clId="Web-{319F8D1B-6388-90FD-242A-F823F6E9E6D0}" dt="2024-10-09T13:29:41.677" v="0" actId="14100"/>
      <pc:docMkLst>
        <pc:docMk/>
      </pc:docMkLst>
      <pc:sldChg chg="modSp">
        <pc:chgData name="GRAZIANETTI Alexandre (agrazianetti.eisi24)" userId="S::agrazianetti.eisi24@eleve-irup.com::4e3e0798-25ad-4559-b0bc-4b9a2365a9e3" providerId="AD" clId="Web-{319F8D1B-6388-90FD-242A-F823F6E9E6D0}" dt="2024-10-09T13:29:41.677" v="0" actId="14100"/>
        <pc:sldMkLst>
          <pc:docMk/>
          <pc:sldMk cId="4268360763" sldId="263"/>
        </pc:sldMkLst>
        <pc:spChg chg="mod">
          <ac:chgData name="GRAZIANETTI Alexandre (agrazianetti.eisi24)" userId="S::agrazianetti.eisi24@eleve-irup.com::4e3e0798-25ad-4559-b0bc-4b9a2365a9e3" providerId="AD" clId="Web-{319F8D1B-6388-90FD-242A-F823F6E9E6D0}" dt="2024-10-09T13:29:41.677" v="0" actId="14100"/>
          <ac:spMkLst>
            <pc:docMk/>
            <pc:sldMk cId="4268360763" sldId="263"/>
            <ac:spMk id="27" creationId="{D09F33EA-D4B1-C8AA-0F00-C0ED101F8F8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3818A-2C34-416F-8DBB-B75786825A3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9AF767-6E88-41E2-9BB6-CE90C54F73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Phase de réflexion </a:t>
          </a:r>
          <a:endParaRPr lang="en-US"/>
        </a:p>
      </dgm:t>
    </dgm:pt>
    <dgm:pt modelId="{8B3564FE-3F85-4B5E-A33C-648384D83695}" type="parTrans" cxnId="{20DAF91A-55FE-4646-9707-E7E07B1406E7}">
      <dgm:prSet/>
      <dgm:spPr/>
      <dgm:t>
        <a:bodyPr/>
        <a:lstStyle/>
        <a:p>
          <a:endParaRPr lang="en-US"/>
        </a:p>
      </dgm:t>
    </dgm:pt>
    <dgm:pt modelId="{E1AD8F38-88C3-4101-944F-708A89E6F7C1}" type="sibTrans" cxnId="{20DAF91A-55FE-4646-9707-E7E07B1406E7}">
      <dgm:prSet/>
      <dgm:spPr/>
      <dgm:t>
        <a:bodyPr/>
        <a:lstStyle/>
        <a:p>
          <a:endParaRPr lang="en-US"/>
        </a:p>
      </dgm:t>
    </dgm:pt>
    <dgm:pt modelId="{0F5A5B1D-A0D4-4A59-AAA6-571DB8F1EC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Analyse plus fine du livrable 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6C3615-F104-40AC-8BF3-835AAE89C409}" type="parTrans" cxnId="{86F490BD-C702-42BE-BB62-10B64383750A}">
      <dgm:prSet/>
      <dgm:spPr/>
      <dgm:t>
        <a:bodyPr/>
        <a:lstStyle/>
        <a:p>
          <a:endParaRPr lang="en-US"/>
        </a:p>
      </dgm:t>
    </dgm:pt>
    <dgm:pt modelId="{0AACB009-9AF2-473B-911B-A99526E18554}" type="sibTrans" cxnId="{86F490BD-C702-42BE-BB62-10B64383750A}">
      <dgm:prSet/>
      <dgm:spPr/>
      <dgm:t>
        <a:bodyPr/>
        <a:lstStyle/>
        <a:p>
          <a:endParaRPr lang="en-US"/>
        </a:p>
      </dgm:t>
    </dgm:pt>
    <dgm:pt modelId="{1C1AC133-76EB-4509-A457-A3E9E69E59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Communication efficace entre les membres du groupe</a:t>
          </a:r>
          <a:endParaRPr lang="en-US"/>
        </a:p>
      </dgm:t>
    </dgm:pt>
    <dgm:pt modelId="{078449BD-EAA6-42DC-8832-473BDE54B6BF}" type="parTrans" cxnId="{85FB6084-87F6-4E24-8F8D-EFF2CC34EE90}">
      <dgm:prSet/>
      <dgm:spPr/>
      <dgm:t>
        <a:bodyPr/>
        <a:lstStyle/>
        <a:p>
          <a:endParaRPr lang="en-US"/>
        </a:p>
      </dgm:t>
    </dgm:pt>
    <dgm:pt modelId="{E5E2CC79-E36F-4057-BD59-0EC48F759073}" type="sibTrans" cxnId="{85FB6084-87F6-4E24-8F8D-EFF2CC34EE90}">
      <dgm:prSet/>
      <dgm:spPr/>
      <dgm:t>
        <a:bodyPr/>
        <a:lstStyle/>
        <a:p>
          <a:endParaRPr lang="en-US"/>
        </a:p>
      </dgm:t>
    </dgm:pt>
    <dgm:pt modelId="{ACE2DDCE-6F26-4790-ADDE-FF279562CB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B7D3AE-7907-4DCD-BC1C-6F66E0F9A932}" type="parTrans" cxnId="{4F746564-E283-47CC-9B93-02DE5D582913}">
      <dgm:prSet/>
      <dgm:spPr/>
      <dgm:t>
        <a:bodyPr/>
        <a:lstStyle/>
        <a:p>
          <a:endParaRPr lang="en-US"/>
        </a:p>
      </dgm:t>
    </dgm:pt>
    <dgm:pt modelId="{99FBB522-5098-4839-A657-D3944FDE880D}" type="sibTrans" cxnId="{4F746564-E283-47CC-9B93-02DE5D582913}">
      <dgm:prSet/>
      <dgm:spPr/>
      <dgm:t>
        <a:bodyPr/>
        <a:lstStyle/>
        <a:p>
          <a:endParaRPr lang="en-US"/>
        </a:p>
      </dgm:t>
    </dgm:pt>
    <dgm:pt modelId="{29731024-B691-4330-9D9C-EAC910C015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Changement des langages, des outils, </a:t>
          </a:r>
          <a:r>
            <a:rPr lang="fr-FR" err="1"/>
            <a:t>etc</a:t>
          </a:r>
          <a:r>
            <a:rPr lang="fr-FR"/>
            <a:t> ...</a:t>
          </a:r>
          <a:endParaRPr lang="en-US"/>
        </a:p>
      </dgm:t>
    </dgm:pt>
    <dgm:pt modelId="{BE84C0AD-DB91-416F-BCD5-808132080175}" type="parTrans" cxnId="{8F0FB4CB-2419-4B63-8687-2808C4D7DE87}">
      <dgm:prSet/>
      <dgm:spPr/>
      <dgm:t>
        <a:bodyPr/>
        <a:lstStyle/>
        <a:p>
          <a:endParaRPr lang="en-US"/>
        </a:p>
      </dgm:t>
    </dgm:pt>
    <dgm:pt modelId="{47202F02-D30D-422B-AD5E-20774B62C456}" type="sibTrans" cxnId="{8F0FB4CB-2419-4B63-8687-2808C4D7DE87}">
      <dgm:prSet/>
      <dgm:spPr/>
      <dgm:t>
        <a:bodyPr/>
        <a:lstStyle/>
        <a:p>
          <a:endParaRPr lang="en-US"/>
        </a:p>
      </dgm:t>
    </dgm:pt>
    <dgm:pt modelId="{D9DE1A1F-9289-4700-B0BE-94FAC675B0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Délai court mais objectif atteint</a:t>
          </a:r>
          <a:endParaRPr lang="en-US"/>
        </a:p>
      </dgm:t>
    </dgm:pt>
    <dgm:pt modelId="{72B4F6C6-214A-4F8B-8402-43748FA9A7D0}" type="parTrans" cxnId="{72EFCF47-C2CA-4BCC-890E-881665B539EC}">
      <dgm:prSet/>
      <dgm:spPr/>
      <dgm:t>
        <a:bodyPr/>
        <a:lstStyle/>
        <a:p>
          <a:endParaRPr lang="en-US"/>
        </a:p>
      </dgm:t>
    </dgm:pt>
    <dgm:pt modelId="{AA1B0413-AF54-4FF0-B370-0F3064903A32}" type="sibTrans" cxnId="{72EFCF47-C2CA-4BCC-890E-881665B539EC}">
      <dgm:prSet/>
      <dgm:spPr/>
      <dgm:t>
        <a:bodyPr/>
        <a:lstStyle/>
        <a:p>
          <a:endParaRPr lang="en-US"/>
        </a:p>
      </dgm:t>
    </dgm:pt>
    <dgm:pt modelId="{4CC62C52-1E31-4A10-99F5-E8591D413F38}" type="pres">
      <dgm:prSet presAssocID="{E6C3818A-2C34-416F-8DBB-B75786825A38}" presName="root" presStyleCnt="0">
        <dgm:presLayoutVars>
          <dgm:dir/>
          <dgm:resizeHandles val="exact"/>
        </dgm:presLayoutVars>
      </dgm:prSet>
      <dgm:spPr/>
    </dgm:pt>
    <dgm:pt modelId="{4830DE32-1C6E-408C-8C1A-43A8855B13E7}" type="pres">
      <dgm:prSet presAssocID="{119AF767-6E88-41E2-9BB6-CE90C54F7305}" presName="compNode" presStyleCnt="0"/>
      <dgm:spPr/>
    </dgm:pt>
    <dgm:pt modelId="{B9BC1084-4978-421A-8304-9671BB3BC4AD}" type="pres">
      <dgm:prSet presAssocID="{119AF767-6E88-41E2-9BB6-CE90C54F73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D9F538E7-0894-463B-A9CA-12A7A168A78F}" type="pres">
      <dgm:prSet presAssocID="{119AF767-6E88-41E2-9BB6-CE90C54F7305}" presName="iconSpace" presStyleCnt="0"/>
      <dgm:spPr/>
    </dgm:pt>
    <dgm:pt modelId="{94F1BCA8-68F9-4A9C-8A5C-0E7AA11791EA}" type="pres">
      <dgm:prSet presAssocID="{119AF767-6E88-41E2-9BB6-CE90C54F7305}" presName="parTx" presStyleLbl="revTx" presStyleIdx="0" presStyleCnt="8">
        <dgm:presLayoutVars>
          <dgm:chMax val="0"/>
          <dgm:chPref val="0"/>
        </dgm:presLayoutVars>
      </dgm:prSet>
      <dgm:spPr/>
    </dgm:pt>
    <dgm:pt modelId="{47E08776-B34F-4739-B380-31C80668306F}" type="pres">
      <dgm:prSet presAssocID="{119AF767-6E88-41E2-9BB6-CE90C54F7305}" presName="txSpace" presStyleCnt="0"/>
      <dgm:spPr/>
    </dgm:pt>
    <dgm:pt modelId="{D316CBB7-B4CD-4A3B-9FDC-3CCC1D8BBDDF}" type="pres">
      <dgm:prSet presAssocID="{119AF767-6E88-41E2-9BB6-CE90C54F7305}" presName="desTx" presStyleLbl="revTx" presStyleIdx="1" presStyleCnt="8" custLinFactNeighborX="-2715" custLinFactNeighborY="-64834">
        <dgm:presLayoutVars/>
      </dgm:prSet>
      <dgm:spPr/>
    </dgm:pt>
    <dgm:pt modelId="{9F4FC544-AF75-4154-ADB9-C4C521553E42}" type="pres">
      <dgm:prSet presAssocID="{E1AD8F38-88C3-4101-944F-708A89E6F7C1}" presName="sibTrans" presStyleCnt="0"/>
      <dgm:spPr/>
    </dgm:pt>
    <dgm:pt modelId="{132D56AA-36AA-4B66-BE9A-E3E754A31B9F}" type="pres">
      <dgm:prSet presAssocID="{1C1AC133-76EB-4509-A457-A3E9E69E599C}" presName="compNode" presStyleCnt="0"/>
      <dgm:spPr/>
    </dgm:pt>
    <dgm:pt modelId="{0CA906DE-0468-4D00-8C4D-D35E6AB89703}" type="pres">
      <dgm:prSet presAssocID="{1C1AC133-76EB-4509-A457-A3E9E69E59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84609D7C-DDCF-423E-94FB-8DAAE93AFAFD}" type="pres">
      <dgm:prSet presAssocID="{1C1AC133-76EB-4509-A457-A3E9E69E599C}" presName="iconSpace" presStyleCnt="0"/>
      <dgm:spPr/>
    </dgm:pt>
    <dgm:pt modelId="{402811ED-88B8-47F6-9A7A-4494CAF82AB6}" type="pres">
      <dgm:prSet presAssocID="{1C1AC133-76EB-4509-A457-A3E9E69E599C}" presName="parTx" presStyleLbl="revTx" presStyleIdx="2" presStyleCnt="8">
        <dgm:presLayoutVars>
          <dgm:chMax val="0"/>
          <dgm:chPref val="0"/>
        </dgm:presLayoutVars>
      </dgm:prSet>
      <dgm:spPr/>
    </dgm:pt>
    <dgm:pt modelId="{6264609A-6473-4252-B95F-E7466E115FBE}" type="pres">
      <dgm:prSet presAssocID="{1C1AC133-76EB-4509-A457-A3E9E69E599C}" presName="txSpace" presStyleCnt="0"/>
      <dgm:spPr/>
    </dgm:pt>
    <dgm:pt modelId="{B991F4F4-41D8-406E-9F7C-B049237C03CA}" type="pres">
      <dgm:prSet presAssocID="{1C1AC133-76EB-4509-A457-A3E9E69E599C}" presName="desTx" presStyleLbl="revTx" presStyleIdx="3" presStyleCnt="8" custLinFactX="19266" custLinFactNeighborX="100000" custLinFactNeighborY="5273">
        <dgm:presLayoutVars/>
      </dgm:prSet>
      <dgm:spPr/>
    </dgm:pt>
    <dgm:pt modelId="{8CBFCCB9-EE18-4C46-B25C-D2A56DD023C8}" type="pres">
      <dgm:prSet presAssocID="{E5E2CC79-E36F-4057-BD59-0EC48F759073}" presName="sibTrans" presStyleCnt="0"/>
      <dgm:spPr/>
    </dgm:pt>
    <dgm:pt modelId="{DC91D00B-9537-47BB-8415-179DFA6C3C06}" type="pres">
      <dgm:prSet presAssocID="{29731024-B691-4330-9D9C-EAC910C015DC}" presName="compNode" presStyleCnt="0"/>
      <dgm:spPr/>
    </dgm:pt>
    <dgm:pt modelId="{E165F8A0-BF6A-4CFC-83CF-AA0E2A230892}" type="pres">
      <dgm:prSet presAssocID="{29731024-B691-4330-9D9C-EAC910C015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ntifrice"/>
        </a:ext>
      </dgm:extLst>
    </dgm:pt>
    <dgm:pt modelId="{16EE64B7-E926-4D1F-9BB7-33924E198E83}" type="pres">
      <dgm:prSet presAssocID="{29731024-B691-4330-9D9C-EAC910C015DC}" presName="iconSpace" presStyleCnt="0"/>
      <dgm:spPr/>
    </dgm:pt>
    <dgm:pt modelId="{E20983C5-61D8-4757-BC0A-3CF6C74CA57A}" type="pres">
      <dgm:prSet presAssocID="{29731024-B691-4330-9D9C-EAC910C015DC}" presName="parTx" presStyleLbl="revTx" presStyleIdx="4" presStyleCnt="8">
        <dgm:presLayoutVars>
          <dgm:chMax val="0"/>
          <dgm:chPref val="0"/>
        </dgm:presLayoutVars>
      </dgm:prSet>
      <dgm:spPr/>
    </dgm:pt>
    <dgm:pt modelId="{041F6123-A976-4E66-993E-1E2C0B26545B}" type="pres">
      <dgm:prSet presAssocID="{29731024-B691-4330-9D9C-EAC910C015DC}" presName="txSpace" presStyleCnt="0"/>
      <dgm:spPr/>
    </dgm:pt>
    <dgm:pt modelId="{24F74107-3B15-4C22-B00D-1DC6242F936B}" type="pres">
      <dgm:prSet presAssocID="{29731024-B691-4330-9D9C-EAC910C015DC}" presName="desTx" presStyleLbl="revTx" presStyleIdx="5" presStyleCnt="8">
        <dgm:presLayoutVars/>
      </dgm:prSet>
      <dgm:spPr/>
    </dgm:pt>
    <dgm:pt modelId="{6200B191-8F30-4182-91CC-88A125F4972F}" type="pres">
      <dgm:prSet presAssocID="{47202F02-D30D-422B-AD5E-20774B62C456}" presName="sibTrans" presStyleCnt="0"/>
      <dgm:spPr/>
    </dgm:pt>
    <dgm:pt modelId="{C36D52A5-0743-4EB0-985A-5A06572F1400}" type="pres">
      <dgm:prSet presAssocID="{D9DE1A1F-9289-4700-B0BE-94FAC675B06F}" presName="compNode" presStyleCnt="0"/>
      <dgm:spPr/>
    </dgm:pt>
    <dgm:pt modelId="{50D7EB8A-6762-4040-9573-D203E0B0C204}" type="pres">
      <dgm:prSet presAssocID="{D9DE1A1F-9289-4700-B0BE-94FAC675B0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3E182F2B-D647-4C38-AF26-D9503E97832B}" type="pres">
      <dgm:prSet presAssocID="{D9DE1A1F-9289-4700-B0BE-94FAC675B06F}" presName="iconSpace" presStyleCnt="0"/>
      <dgm:spPr/>
    </dgm:pt>
    <dgm:pt modelId="{F184269D-DB60-4B36-9CF5-376447ED8295}" type="pres">
      <dgm:prSet presAssocID="{D9DE1A1F-9289-4700-B0BE-94FAC675B06F}" presName="parTx" presStyleLbl="revTx" presStyleIdx="6" presStyleCnt="8">
        <dgm:presLayoutVars>
          <dgm:chMax val="0"/>
          <dgm:chPref val="0"/>
        </dgm:presLayoutVars>
      </dgm:prSet>
      <dgm:spPr/>
    </dgm:pt>
    <dgm:pt modelId="{BDBB2010-7C24-47E0-A37A-75789DB62741}" type="pres">
      <dgm:prSet presAssocID="{D9DE1A1F-9289-4700-B0BE-94FAC675B06F}" presName="txSpace" presStyleCnt="0"/>
      <dgm:spPr/>
    </dgm:pt>
    <dgm:pt modelId="{718A3FDF-39AF-48E3-8D92-070D8B224121}" type="pres">
      <dgm:prSet presAssocID="{D9DE1A1F-9289-4700-B0BE-94FAC675B06F}" presName="desTx" presStyleLbl="revTx" presStyleIdx="7" presStyleCnt="8">
        <dgm:presLayoutVars/>
      </dgm:prSet>
      <dgm:spPr/>
    </dgm:pt>
  </dgm:ptLst>
  <dgm:cxnLst>
    <dgm:cxn modelId="{00911008-1EA8-482B-BAE4-EF02AF617B2D}" type="presOf" srcId="{29731024-B691-4330-9D9C-EAC910C015DC}" destId="{E20983C5-61D8-4757-BC0A-3CF6C74CA57A}" srcOrd="0" destOrd="0" presId="urn:microsoft.com/office/officeart/2018/2/layout/IconLabelDescriptionList"/>
    <dgm:cxn modelId="{A93BC208-A66F-41DD-87D7-F64270460B45}" type="presOf" srcId="{D9DE1A1F-9289-4700-B0BE-94FAC675B06F}" destId="{F184269D-DB60-4B36-9CF5-376447ED8295}" srcOrd="0" destOrd="0" presId="urn:microsoft.com/office/officeart/2018/2/layout/IconLabelDescriptionList"/>
    <dgm:cxn modelId="{20DAF91A-55FE-4646-9707-E7E07B1406E7}" srcId="{E6C3818A-2C34-416F-8DBB-B75786825A38}" destId="{119AF767-6E88-41E2-9BB6-CE90C54F7305}" srcOrd="0" destOrd="0" parTransId="{8B3564FE-3F85-4B5E-A33C-648384D83695}" sibTransId="{E1AD8F38-88C3-4101-944F-708A89E6F7C1}"/>
    <dgm:cxn modelId="{65144237-9E13-4802-9731-9DA968638A14}" type="presOf" srcId="{ACE2DDCE-6F26-4790-ADDE-FF279562CBFB}" destId="{B991F4F4-41D8-406E-9F7C-B049237C03CA}" srcOrd="0" destOrd="0" presId="urn:microsoft.com/office/officeart/2018/2/layout/IconLabelDescriptionList"/>
    <dgm:cxn modelId="{2F8C475C-23B3-436F-B39D-B14331B95CB3}" type="presOf" srcId="{E6C3818A-2C34-416F-8DBB-B75786825A38}" destId="{4CC62C52-1E31-4A10-99F5-E8591D413F38}" srcOrd="0" destOrd="0" presId="urn:microsoft.com/office/officeart/2018/2/layout/IconLabelDescriptionList"/>
    <dgm:cxn modelId="{4F746564-E283-47CC-9B93-02DE5D582913}" srcId="{1C1AC133-76EB-4509-A457-A3E9E69E599C}" destId="{ACE2DDCE-6F26-4790-ADDE-FF279562CBFB}" srcOrd="0" destOrd="0" parTransId="{47B7D3AE-7907-4DCD-BC1C-6F66E0F9A932}" sibTransId="{99FBB522-5098-4839-A657-D3944FDE880D}"/>
    <dgm:cxn modelId="{72EFCF47-C2CA-4BCC-890E-881665B539EC}" srcId="{E6C3818A-2C34-416F-8DBB-B75786825A38}" destId="{D9DE1A1F-9289-4700-B0BE-94FAC675B06F}" srcOrd="3" destOrd="0" parTransId="{72B4F6C6-214A-4F8B-8402-43748FA9A7D0}" sibTransId="{AA1B0413-AF54-4FF0-B370-0F3064903A32}"/>
    <dgm:cxn modelId="{6507EF4E-B31C-47B8-93C7-86BC13B3F95A}" type="presOf" srcId="{119AF767-6E88-41E2-9BB6-CE90C54F7305}" destId="{94F1BCA8-68F9-4A9C-8A5C-0E7AA11791EA}" srcOrd="0" destOrd="0" presId="urn:microsoft.com/office/officeart/2018/2/layout/IconLabelDescriptionList"/>
    <dgm:cxn modelId="{9FF07D7F-61AF-45BE-9095-34D71F0B8F9B}" type="presOf" srcId="{0F5A5B1D-A0D4-4A59-AAA6-571DB8F1ECCF}" destId="{D316CBB7-B4CD-4A3B-9FDC-3CCC1D8BBDDF}" srcOrd="0" destOrd="0" presId="urn:microsoft.com/office/officeart/2018/2/layout/IconLabelDescriptionList"/>
    <dgm:cxn modelId="{85FB6084-87F6-4E24-8F8D-EFF2CC34EE90}" srcId="{E6C3818A-2C34-416F-8DBB-B75786825A38}" destId="{1C1AC133-76EB-4509-A457-A3E9E69E599C}" srcOrd="1" destOrd="0" parTransId="{078449BD-EAA6-42DC-8832-473BDE54B6BF}" sibTransId="{E5E2CC79-E36F-4057-BD59-0EC48F759073}"/>
    <dgm:cxn modelId="{86F490BD-C702-42BE-BB62-10B64383750A}" srcId="{119AF767-6E88-41E2-9BB6-CE90C54F7305}" destId="{0F5A5B1D-A0D4-4A59-AAA6-571DB8F1ECCF}" srcOrd="0" destOrd="0" parTransId="{C56C3615-F104-40AC-8BF3-835AAE89C409}" sibTransId="{0AACB009-9AF2-473B-911B-A99526E18554}"/>
    <dgm:cxn modelId="{8F0FB4CB-2419-4B63-8687-2808C4D7DE87}" srcId="{E6C3818A-2C34-416F-8DBB-B75786825A38}" destId="{29731024-B691-4330-9D9C-EAC910C015DC}" srcOrd="2" destOrd="0" parTransId="{BE84C0AD-DB91-416F-BCD5-808132080175}" sibTransId="{47202F02-D30D-422B-AD5E-20774B62C456}"/>
    <dgm:cxn modelId="{1AE5C1DF-A73C-4048-8005-9E92CFBE14DC}" type="presOf" srcId="{1C1AC133-76EB-4509-A457-A3E9E69E599C}" destId="{402811ED-88B8-47F6-9A7A-4494CAF82AB6}" srcOrd="0" destOrd="0" presId="urn:microsoft.com/office/officeart/2018/2/layout/IconLabelDescriptionList"/>
    <dgm:cxn modelId="{B7207155-F2F8-4DDA-9F40-C0ECFEC3C18F}" type="presParOf" srcId="{4CC62C52-1E31-4A10-99F5-E8591D413F38}" destId="{4830DE32-1C6E-408C-8C1A-43A8855B13E7}" srcOrd="0" destOrd="0" presId="urn:microsoft.com/office/officeart/2018/2/layout/IconLabelDescriptionList"/>
    <dgm:cxn modelId="{7A951A0C-5D51-423E-89DF-9823F6D8BFEF}" type="presParOf" srcId="{4830DE32-1C6E-408C-8C1A-43A8855B13E7}" destId="{B9BC1084-4978-421A-8304-9671BB3BC4AD}" srcOrd="0" destOrd="0" presId="urn:microsoft.com/office/officeart/2018/2/layout/IconLabelDescriptionList"/>
    <dgm:cxn modelId="{E9C2B4F3-0946-4D0F-A93E-6845E73535C0}" type="presParOf" srcId="{4830DE32-1C6E-408C-8C1A-43A8855B13E7}" destId="{D9F538E7-0894-463B-A9CA-12A7A168A78F}" srcOrd="1" destOrd="0" presId="urn:microsoft.com/office/officeart/2018/2/layout/IconLabelDescriptionList"/>
    <dgm:cxn modelId="{69FCC784-78C7-45A0-8FAA-5C10E38A376B}" type="presParOf" srcId="{4830DE32-1C6E-408C-8C1A-43A8855B13E7}" destId="{94F1BCA8-68F9-4A9C-8A5C-0E7AA11791EA}" srcOrd="2" destOrd="0" presId="urn:microsoft.com/office/officeart/2018/2/layout/IconLabelDescriptionList"/>
    <dgm:cxn modelId="{65705786-373B-4094-AA9A-9D3CEBF2D752}" type="presParOf" srcId="{4830DE32-1C6E-408C-8C1A-43A8855B13E7}" destId="{47E08776-B34F-4739-B380-31C80668306F}" srcOrd="3" destOrd="0" presId="urn:microsoft.com/office/officeart/2018/2/layout/IconLabelDescriptionList"/>
    <dgm:cxn modelId="{26EE86E1-A2FC-478C-80CA-A48855F3A3CB}" type="presParOf" srcId="{4830DE32-1C6E-408C-8C1A-43A8855B13E7}" destId="{D316CBB7-B4CD-4A3B-9FDC-3CCC1D8BBDDF}" srcOrd="4" destOrd="0" presId="urn:microsoft.com/office/officeart/2018/2/layout/IconLabelDescriptionList"/>
    <dgm:cxn modelId="{CD730DE6-9BAE-465A-9C37-8D55A3D8869D}" type="presParOf" srcId="{4CC62C52-1E31-4A10-99F5-E8591D413F38}" destId="{9F4FC544-AF75-4154-ADB9-C4C521553E42}" srcOrd="1" destOrd="0" presId="urn:microsoft.com/office/officeart/2018/2/layout/IconLabelDescriptionList"/>
    <dgm:cxn modelId="{22074BAF-DB55-4AD4-ADD0-68F8B369BA64}" type="presParOf" srcId="{4CC62C52-1E31-4A10-99F5-E8591D413F38}" destId="{132D56AA-36AA-4B66-BE9A-E3E754A31B9F}" srcOrd="2" destOrd="0" presId="urn:microsoft.com/office/officeart/2018/2/layout/IconLabelDescriptionList"/>
    <dgm:cxn modelId="{0EB274F7-A056-4E86-98C5-E3626933D7E3}" type="presParOf" srcId="{132D56AA-36AA-4B66-BE9A-E3E754A31B9F}" destId="{0CA906DE-0468-4D00-8C4D-D35E6AB89703}" srcOrd="0" destOrd="0" presId="urn:microsoft.com/office/officeart/2018/2/layout/IconLabelDescriptionList"/>
    <dgm:cxn modelId="{7477D6F6-FC43-449E-9C85-D114EC0907B9}" type="presParOf" srcId="{132D56AA-36AA-4B66-BE9A-E3E754A31B9F}" destId="{84609D7C-DDCF-423E-94FB-8DAAE93AFAFD}" srcOrd="1" destOrd="0" presId="urn:microsoft.com/office/officeart/2018/2/layout/IconLabelDescriptionList"/>
    <dgm:cxn modelId="{6632A203-71C2-42F2-B8A4-30B14809F189}" type="presParOf" srcId="{132D56AA-36AA-4B66-BE9A-E3E754A31B9F}" destId="{402811ED-88B8-47F6-9A7A-4494CAF82AB6}" srcOrd="2" destOrd="0" presId="urn:microsoft.com/office/officeart/2018/2/layout/IconLabelDescriptionList"/>
    <dgm:cxn modelId="{B50916F7-2833-4C3A-928C-8370EEDB638E}" type="presParOf" srcId="{132D56AA-36AA-4B66-BE9A-E3E754A31B9F}" destId="{6264609A-6473-4252-B95F-E7466E115FBE}" srcOrd="3" destOrd="0" presId="urn:microsoft.com/office/officeart/2018/2/layout/IconLabelDescriptionList"/>
    <dgm:cxn modelId="{E687BE96-D25C-4164-ABC4-7464068D3982}" type="presParOf" srcId="{132D56AA-36AA-4B66-BE9A-E3E754A31B9F}" destId="{B991F4F4-41D8-406E-9F7C-B049237C03CA}" srcOrd="4" destOrd="0" presId="urn:microsoft.com/office/officeart/2018/2/layout/IconLabelDescriptionList"/>
    <dgm:cxn modelId="{BDDFFBCD-9740-4761-8A16-C2D6B96211A6}" type="presParOf" srcId="{4CC62C52-1E31-4A10-99F5-E8591D413F38}" destId="{8CBFCCB9-EE18-4C46-B25C-D2A56DD023C8}" srcOrd="3" destOrd="0" presId="urn:microsoft.com/office/officeart/2018/2/layout/IconLabelDescriptionList"/>
    <dgm:cxn modelId="{16C63AAA-CD6D-438D-B26B-3F7E360D02C6}" type="presParOf" srcId="{4CC62C52-1E31-4A10-99F5-E8591D413F38}" destId="{DC91D00B-9537-47BB-8415-179DFA6C3C06}" srcOrd="4" destOrd="0" presId="urn:microsoft.com/office/officeart/2018/2/layout/IconLabelDescriptionList"/>
    <dgm:cxn modelId="{CE54C241-9F9D-4507-ACF5-F70D43FE305C}" type="presParOf" srcId="{DC91D00B-9537-47BB-8415-179DFA6C3C06}" destId="{E165F8A0-BF6A-4CFC-83CF-AA0E2A230892}" srcOrd="0" destOrd="0" presId="urn:microsoft.com/office/officeart/2018/2/layout/IconLabelDescriptionList"/>
    <dgm:cxn modelId="{E486B231-87A8-4CC6-9974-B5257387F27C}" type="presParOf" srcId="{DC91D00B-9537-47BB-8415-179DFA6C3C06}" destId="{16EE64B7-E926-4D1F-9BB7-33924E198E83}" srcOrd="1" destOrd="0" presId="urn:microsoft.com/office/officeart/2018/2/layout/IconLabelDescriptionList"/>
    <dgm:cxn modelId="{1867F3E4-5BE5-4308-AC3E-4E69D5EFFE7D}" type="presParOf" srcId="{DC91D00B-9537-47BB-8415-179DFA6C3C06}" destId="{E20983C5-61D8-4757-BC0A-3CF6C74CA57A}" srcOrd="2" destOrd="0" presId="urn:microsoft.com/office/officeart/2018/2/layout/IconLabelDescriptionList"/>
    <dgm:cxn modelId="{ECC6E2D1-05B7-496F-86AD-54C62B73B347}" type="presParOf" srcId="{DC91D00B-9537-47BB-8415-179DFA6C3C06}" destId="{041F6123-A976-4E66-993E-1E2C0B26545B}" srcOrd="3" destOrd="0" presId="urn:microsoft.com/office/officeart/2018/2/layout/IconLabelDescriptionList"/>
    <dgm:cxn modelId="{99070F78-BE91-4601-8AC7-6022D2CC08B4}" type="presParOf" srcId="{DC91D00B-9537-47BB-8415-179DFA6C3C06}" destId="{24F74107-3B15-4C22-B00D-1DC6242F936B}" srcOrd="4" destOrd="0" presId="urn:microsoft.com/office/officeart/2018/2/layout/IconLabelDescriptionList"/>
    <dgm:cxn modelId="{B3E7D580-C729-4C11-95AA-D4BD29203F99}" type="presParOf" srcId="{4CC62C52-1E31-4A10-99F5-E8591D413F38}" destId="{6200B191-8F30-4182-91CC-88A125F4972F}" srcOrd="5" destOrd="0" presId="urn:microsoft.com/office/officeart/2018/2/layout/IconLabelDescriptionList"/>
    <dgm:cxn modelId="{803AE0C1-11E4-4784-8EC0-371DA423CF8B}" type="presParOf" srcId="{4CC62C52-1E31-4A10-99F5-E8591D413F38}" destId="{C36D52A5-0743-4EB0-985A-5A06572F1400}" srcOrd="6" destOrd="0" presId="urn:microsoft.com/office/officeart/2018/2/layout/IconLabelDescriptionList"/>
    <dgm:cxn modelId="{1FDC0FE9-A3CD-4F50-B644-F16CC904DAC8}" type="presParOf" srcId="{C36D52A5-0743-4EB0-985A-5A06572F1400}" destId="{50D7EB8A-6762-4040-9573-D203E0B0C204}" srcOrd="0" destOrd="0" presId="urn:microsoft.com/office/officeart/2018/2/layout/IconLabelDescriptionList"/>
    <dgm:cxn modelId="{F0F0B2B1-B0EB-4B0F-8601-E3217232736D}" type="presParOf" srcId="{C36D52A5-0743-4EB0-985A-5A06572F1400}" destId="{3E182F2B-D647-4C38-AF26-D9503E97832B}" srcOrd="1" destOrd="0" presId="urn:microsoft.com/office/officeart/2018/2/layout/IconLabelDescriptionList"/>
    <dgm:cxn modelId="{402F403C-BF68-4760-A253-2B2C5B2E0D13}" type="presParOf" srcId="{C36D52A5-0743-4EB0-985A-5A06572F1400}" destId="{F184269D-DB60-4B36-9CF5-376447ED8295}" srcOrd="2" destOrd="0" presId="urn:microsoft.com/office/officeart/2018/2/layout/IconLabelDescriptionList"/>
    <dgm:cxn modelId="{14B42656-D7DB-454F-9790-15824C1C9CA2}" type="presParOf" srcId="{C36D52A5-0743-4EB0-985A-5A06572F1400}" destId="{BDBB2010-7C24-47E0-A37A-75789DB62741}" srcOrd="3" destOrd="0" presId="urn:microsoft.com/office/officeart/2018/2/layout/IconLabelDescriptionList"/>
    <dgm:cxn modelId="{053A4B88-838E-41B8-B911-104B64040067}" type="presParOf" srcId="{C36D52A5-0743-4EB0-985A-5A06572F1400}" destId="{718A3FDF-39AF-48E3-8D92-070D8B22412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C1084-4978-421A-8304-9671BB3BC4AD}">
      <dsp:nvSpPr>
        <dsp:cNvPr id="0" name=""/>
        <dsp:cNvSpPr/>
      </dsp:nvSpPr>
      <dsp:spPr>
        <a:xfrm>
          <a:off x="5094" y="1039455"/>
          <a:ext cx="857882" cy="857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1BCA8-68F9-4A9C-8A5C-0E7AA11791EA}">
      <dsp:nvSpPr>
        <dsp:cNvPr id="0" name=""/>
        <dsp:cNvSpPr/>
      </dsp:nvSpPr>
      <dsp:spPr>
        <a:xfrm>
          <a:off x="5094" y="1970477"/>
          <a:ext cx="2451093" cy="436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Phase de réflexion </a:t>
          </a:r>
          <a:endParaRPr lang="en-US" sz="1400" kern="1200"/>
        </a:p>
      </dsp:txBody>
      <dsp:txXfrm>
        <a:off x="5094" y="1970477"/>
        <a:ext cx="2451093" cy="436601"/>
      </dsp:txXfrm>
    </dsp:sp>
    <dsp:sp modelId="{D316CBB7-B4CD-4A3B-9FDC-3CCC1D8BBDDF}">
      <dsp:nvSpPr>
        <dsp:cNvPr id="0" name=""/>
        <dsp:cNvSpPr/>
      </dsp:nvSpPr>
      <dsp:spPr>
        <a:xfrm>
          <a:off x="0" y="2247059"/>
          <a:ext cx="2451093" cy="29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Analyse plus fine du livrable 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247059"/>
        <a:ext cx="2451093" cy="299284"/>
      </dsp:txXfrm>
    </dsp:sp>
    <dsp:sp modelId="{0CA906DE-0468-4D00-8C4D-D35E6AB89703}">
      <dsp:nvSpPr>
        <dsp:cNvPr id="0" name=""/>
        <dsp:cNvSpPr/>
      </dsp:nvSpPr>
      <dsp:spPr>
        <a:xfrm>
          <a:off x="2885129" y="1039455"/>
          <a:ext cx="857882" cy="857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811ED-88B8-47F6-9A7A-4494CAF82AB6}">
      <dsp:nvSpPr>
        <dsp:cNvPr id="0" name=""/>
        <dsp:cNvSpPr/>
      </dsp:nvSpPr>
      <dsp:spPr>
        <a:xfrm>
          <a:off x="2885129" y="1970477"/>
          <a:ext cx="2451093" cy="436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Communication efficace entre les membres du groupe</a:t>
          </a:r>
          <a:endParaRPr lang="en-US" sz="1400" kern="1200"/>
        </a:p>
      </dsp:txBody>
      <dsp:txXfrm>
        <a:off x="2885129" y="1970477"/>
        <a:ext cx="2451093" cy="436601"/>
      </dsp:txXfrm>
    </dsp:sp>
    <dsp:sp modelId="{B991F4F4-41D8-406E-9F7C-B049237C03CA}">
      <dsp:nvSpPr>
        <dsp:cNvPr id="0" name=""/>
        <dsp:cNvSpPr/>
      </dsp:nvSpPr>
      <dsp:spPr>
        <a:xfrm>
          <a:off x="5808451" y="2456878"/>
          <a:ext cx="2451093" cy="29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08451" y="2456878"/>
        <a:ext cx="2451093" cy="299284"/>
      </dsp:txXfrm>
    </dsp:sp>
    <dsp:sp modelId="{E165F8A0-BF6A-4CFC-83CF-AA0E2A230892}">
      <dsp:nvSpPr>
        <dsp:cNvPr id="0" name=""/>
        <dsp:cNvSpPr/>
      </dsp:nvSpPr>
      <dsp:spPr>
        <a:xfrm>
          <a:off x="5765164" y="1039455"/>
          <a:ext cx="857882" cy="857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983C5-61D8-4757-BC0A-3CF6C74CA57A}">
      <dsp:nvSpPr>
        <dsp:cNvPr id="0" name=""/>
        <dsp:cNvSpPr/>
      </dsp:nvSpPr>
      <dsp:spPr>
        <a:xfrm>
          <a:off x="5765164" y="1970477"/>
          <a:ext cx="2451093" cy="436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Changement des langages, des outils, </a:t>
          </a:r>
          <a:r>
            <a:rPr lang="fr-FR" sz="1400" kern="1200" err="1"/>
            <a:t>etc</a:t>
          </a:r>
          <a:r>
            <a:rPr lang="fr-FR" sz="1400" kern="1200"/>
            <a:t> ...</a:t>
          </a:r>
          <a:endParaRPr lang="en-US" sz="1400" kern="1200"/>
        </a:p>
      </dsp:txBody>
      <dsp:txXfrm>
        <a:off x="5765164" y="1970477"/>
        <a:ext cx="2451093" cy="436601"/>
      </dsp:txXfrm>
    </dsp:sp>
    <dsp:sp modelId="{24F74107-3B15-4C22-B00D-1DC6242F936B}">
      <dsp:nvSpPr>
        <dsp:cNvPr id="0" name=""/>
        <dsp:cNvSpPr/>
      </dsp:nvSpPr>
      <dsp:spPr>
        <a:xfrm>
          <a:off x="5765164" y="2441097"/>
          <a:ext cx="2451093" cy="29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7EB8A-6762-4040-9573-D203E0B0C204}">
      <dsp:nvSpPr>
        <dsp:cNvPr id="0" name=""/>
        <dsp:cNvSpPr/>
      </dsp:nvSpPr>
      <dsp:spPr>
        <a:xfrm>
          <a:off x="8645199" y="1039455"/>
          <a:ext cx="857882" cy="857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4269D-DB60-4B36-9CF5-376447ED8295}">
      <dsp:nvSpPr>
        <dsp:cNvPr id="0" name=""/>
        <dsp:cNvSpPr/>
      </dsp:nvSpPr>
      <dsp:spPr>
        <a:xfrm>
          <a:off x="8645199" y="1970477"/>
          <a:ext cx="2451093" cy="436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1400" kern="1200"/>
            <a:t>Délai court mais objectif atteint</a:t>
          </a:r>
          <a:endParaRPr lang="en-US" sz="1400" kern="1200"/>
        </a:p>
      </dsp:txBody>
      <dsp:txXfrm>
        <a:off x="8645199" y="1970477"/>
        <a:ext cx="2451093" cy="436601"/>
      </dsp:txXfrm>
    </dsp:sp>
    <dsp:sp modelId="{718A3FDF-39AF-48E3-8D92-070D8B224121}">
      <dsp:nvSpPr>
        <dsp:cNvPr id="0" name=""/>
        <dsp:cNvSpPr/>
      </dsp:nvSpPr>
      <dsp:spPr>
        <a:xfrm>
          <a:off x="8645199" y="2441097"/>
          <a:ext cx="2451093" cy="299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D1944-11D3-4BE1-91BB-F94E54D8B3E0}" type="datetimeFigureOut">
              <a:t>10/11/2024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CD56-7FB7-4419-ADAC-77A9468DE88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7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Nous 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150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Adrien, Sacha et Alexandre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9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Adrien</a:t>
            </a:r>
            <a:br>
              <a:rPr lang="en-US">
                <a:cs typeface="Calibri"/>
              </a:rPr>
            </a:b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3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Alex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018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1- Sacha</a:t>
            </a:r>
          </a:p>
          <a:p>
            <a:r>
              <a:rPr lang="en-US">
                <a:cs typeface="Calibri"/>
              </a:rPr>
              <a:t>2- Marine</a:t>
            </a:r>
          </a:p>
          <a:p>
            <a:r>
              <a:rPr lang="en-US">
                <a:cs typeface="Calibri"/>
              </a:rPr>
              <a:t>3- Adrien</a:t>
            </a:r>
            <a:endParaRPr lang="en-US"/>
          </a:p>
          <a:p>
            <a:r>
              <a:rPr lang="en-US">
                <a:cs typeface="Calibri"/>
              </a:rPr>
              <a:t>4 – Alexandre</a:t>
            </a:r>
            <a:br>
              <a:rPr lang="en-US">
                <a:cs typeface="Calibri"/>
              </a:rPr>
            </a:br>
            <a:br>
              <a:rPr lang="en-US">
                <a:cs typeface="Calibri"/>
              </a:rPr>
            </a:b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271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1 - Alexandre</a:t>
            </a:r>
          </a:p>
          <a:p>
            <a:r>
              <a:rPr lang="en-US">
                <a:cs typeface="Calibri"/>
              </a:rPr>
              <a:t>2 - Marine</a:t>
            </a:r>
          </a:p>
          <a:p>
            <a:r>
              <a:rPr lang="en-US">
                <a:cs typeface="Calibri"/>
              </a:rPr>
              <a:t>3 - Sacha</a:t>
            </a:r>
          </a:p>
          <a:p>
            <a:r>
              <a:rPr lang="en-US">
                <a:cs typeface="Calibri"/>
              </a:rPr>
              <a:t>4 - Adrien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576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1 - Alexandre</a:t>
            </a:r>
          </a:p>
          <a:p>
            <a:r>
              <a:rPr lang="en-US">
                <a:cs typeface="Calibri"/>
              </a:rPr>
              <a:t>2 - Marine</a:t>
            </a:r>
          </a:p>
          <a:p>
            <a:r>
              <a:rPr lang="en-US">
                <a:cs typeface="Calibri"/>
              </a:rPr>
              <a:t>3 - Sacha</a:t>
            </a:r>
          </a:p>
          <a:p>
            <a:r>
              <a:rPr lang="en-US">
                <a:cs typeface="Calibri"/>
              </a:rPr>
              <a:t>4 - Adrien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1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02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35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15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3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Sacha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18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Adrien </a:t>
            </a:r>
          </a:p>
          <a:p>
            <a:endParaRPr lang="fr-FR"/>
          </a:p>
          <a:p>
            <a:r>
              <a:rPr lang="fr-FR"/>
              <a:t>Dépôt GitHub du projet qui représente les branches que l’on a créer et mis à jour dans le temps avec l’ensemble des scripts permettant d’afficher l’interface (affichage tableau, graphique).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38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Alexandre </a:t>
            </a:r>
          </a:p>
          <a:p>
            <a:r>
              <a:rPr lang="fr-FR"/>
              <a:t>Base de données qui stocke les informations concernant le document importé, les informations qui se trouve dans le document importé et les informations liés à l’utilisateur lors de la connexion &amp; l’inscription.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15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Sacha </a:t>
            </a:r>
          </a:p>
          <a:p>
            <a:r>
              <a:rPr lang="fr-FR"/>
              <a:t>Répartition des charges de travail entre les membres de l'équipe via différentes techniques comme Trello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4CD56-7FB7-4419-ADAC-77A9468DE88F}" type="slidenum"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29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CA19-443D-41E4-ACC1-AE6E8F4A4E5F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4337-5792-499C-8EAF-0C506D79E608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28BD-5DA1-4588-8644-C858F55F51C4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C18B-80C5-4850-8EB2-2C28D1382B17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39B0-FD7E-4F7E-ABB4-C96A3005FF3A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4910-E0DE-4D51-9FA1-9549D90E4B30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4B66-DFAE-42E3-B4C9-3C2F02B974AA}" type="datetime1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8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7EBB-0474-4821-8E3D-89C7409D2CF7}" type="datetime1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2BB2-C97A-4926-A6C2-33A93C96E642}" type="datetime1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14B7-659F-412D-A466-D53CA4F6BB39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65FC-31C8-4DE5-95EE-340BA629A884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A0209A56-50AA-4B29-AF94-AD8F6E81D28C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8069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5400"/>
              <a:t>WORKSHOP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latin typeface="Bell MT"/>
                <a:ea typeface="+mn-lt"/>
                <a:cs typeface="+mn-lt"/>
              </a:rPr>
              <a:t>Marine ADAM, Sacha KNOPLOCH, Adrien NICETO, Alexandre GRAZIANETTI</a:t>
            </a:r>
            <a:endParaRPr lang="fr-FR">
              <a:latin typeface="Bell M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044117CC-BF11-0EDC-D761-9F2DD4C3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848" y="1892875"/>
            <a:ext cx="5600246" cy="332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D3C5B85-272D-AFCB-29AA-D66494A6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26" y="396244"/>
            <a:ext cx="3190722" cy="22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AB124-B3CC-CA49-FE5D-D9CB9533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GESTION DE PROJET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8B8CD2E-8950-FCFF-B774-831BB3D73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spc="300"/>
              <a:t>Utilisation de PhpMyAdmin pour créer et gérer la base de données</a:t>
            </a: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9E33AFF-575D-7888-2880-1A07C86A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22" y="1412832"/>
            <a:ext cx="6049714" cy="40230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440A96C-0EE3-F550-006E-18F02023B273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Alex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5CA9EA1D-62AD-6581-F295-82F2489C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20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4C4C592A-1F3A-083E-9001-D32C2F80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921CB-A6C7-01DA-52AD-FBE2B477A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2400" y="540000"/>
            <a:ext cx="6408738" cy="199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/>
            <a:endParaRPr lang="en-US"/>
          </a:p>
          <a:p>
            <a:pPr marL="269875"/>
            <a:r>
              <a:rPr lang="en-US"/>
              <a:t>Utilisation de Trello pour répartition des tâches</a:t>
            </a:r>
          </a:p>
        </p:txBody>
      </p:sp>
      <p:pic>
        <p:nvPicPr>
          <p:cNvPr id="5" name="Espace réservé du contenu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510EA7B-1718-AF43-E3B6-E70BDE8EB5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00" y="2871846"/>
            <a:ext cx="10851534" cy="344536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06D73C-E952-1F19-5749-3AD1CFB6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CD77608-3819-479B-BB98-C216BA724E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B43F82-AF9E-EB14-8B3C-CF426D1B1B8E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Sacha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AFA97BC9-5855-4731-A24F-337158D0749C}"/>
              </a:ext>
            </a:extLst>
          </p:cNvPr>
          <p:cNvSpPr txBox="1">
            <a:spLocks/>
          </p:cNvSpPr>
          <p:nvPr/>
        </p:nvSpPr>
        <p:spPr>
          <a:xfrm>
            <a:off x="11036299" y="64668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55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A55A2-358A-FF97-1AA7-E51B6789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00015"/>
            <a:ext cx="11090275" cy="1209600"/>
          </a:xfrm>
        </p:spPr>
        <p:txBody>
          <a:bodyPr/>
          <a:lstStyle/>
          <a:p>
            <a:pPr algn="ctr"/>
            <a:r>
              <a:rPr lang="fr-FR"/>
              <a:t>OUTILS &amp; LANGAGES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DDDC4-99AF-E20A-FFB1-DE95896735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/>
              <a:t>VISUAL STUDIO CODE</a:t>
            </a:r>
          </a:p>
          <a:p>
            <a:pPr marL="0" indent="0">
              <a:buNone/>
            </a:pPr>
            <a:endParaRPr lang="fr-FR"/>
          </a:p>
          <a:p>
            <a:pPr marL="269875" indent="-269875"/>
            <a:r>
              <a:rPr lang="fr-FR"/>
              <a:t>PHP MY ADMIN</a:t>
            </a:r>
          </a:p>
          <a:p>
            <a:pPr marL="269875" indent="-269875"/>
            <a:endParaRPr lang="fr-FR"/>
          </a:p>
          <a:p>
            <a:pPr marL="269875" indent="-269875"/>
            <a:r>
              <a:rPr lang="fr-FR"/>
              <a:t>Chart.js</a:t>
            </a:r>
          </a:p>
          <a:p>
            <a:pPr marL="269875" indent="-269875"/>
            <a:endParaRPr lang="fr-FR"/>
          </a:p>
          <a:p>
            <a:pPr marL="269875" indent="-269875"/>
            <a:r>
              <a:rPr lang="fr-FR"/>
              <a:t>PDF.CO</a:t>
            </a:r>
          </a:p>
          <a:p>
            <a:pPr marL="269875" indent="-269875"/>
            <a:endParaRPr lang="fr-FR"/>
          </a:p>
          <a:p>
            <a:pPr marL="269875" indent="-269875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52FC0-BDDB-CA3F-78B8-614D7A13C632}"/>
              </a:ext>
            </a:extLst>
          </p:cNvPr>
          <p:cNvSpPr/>
          <p:nvPr/>
        </p:nvSpPr>
        <p:spPr>
          <a:xfrm>
            <a:off x="1924990" y="5078012"/>
            <a:ext cx="3094664" cy="9816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893FCB-BE9C-7275-A93E-8EFECE0BF8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/>
              <a:t>PHP</a:t>
            </a:r>
          </a:p>
          <a:p>
            <a:pPr marL="269875" indent="-269875"/>
            <a:r>
              <a:rPr lang="fr-FR"/>
              <a:t>JS</a:t>
            </a:r>
          </a:p>
          <a:p>
            <a:pPr marL="269875" indent="-269875"/>
            <a:r>
              <a:rPr lang="fr-FR"/>
              <a:t>SQL</a:t>
            </a:r>
          </a:p>
          <a:p>
            <a:pPr marL="269875" indent="-269875"/>
            <a:endParaRPr lang="fr-FR"/>
          </a:p>
          <a:p>
            <a:pPr marL="269875" indent="-269875"/>
            <a:r>
              <a:rPr lang="fr-FR"/>
              <a:t>GITHUB</a:t>
            </a:r>
          </a:p>
          <a:p>
            <a:pPr marL="269875" indent="-269875"/>
            <a:r>
              <a:rPr lang="fr-FR"/>
              <a:t>WAMP</a:t>
            </a:r>
          </a:p>
          <a:p>
            <a:pPr marL="269875" indent="-269875"/>
            <a:r>
              <a:rPr lang="fr-FR"/>
              <a:t>OVH</a:t>
            </a:r>
          </a:p>
          <a:p>
            <a:pPr marL="269875" indent="-269875"/>
            <a:endParaRPr lang="fr-FR"/>
          </a:p>
          <a:p>
            <a:pPr marL="269875" indent="-269875"/>
            <a:endParaRPr lang="fr-FR"/>
          </a:p>
          <a:p>
            <a:pPr marL="269875" indent="-269875"/>
            <a:endParaRPr lang="fr-FR"/>
          </a:p>
          <a:p>
            <a:pPr marL="269875" indent="-269875"/>
            <a:endParaRPr lang="fr-FR"/>
          </a:p>
        </p:txBody>
      </p:sp>
      <p:pic>
        <p:nvPicPr>
          <p:cNvPr id="8" name="Graphique 7" descr="PDF.co logo">
            <a:extLst>
              <a:ext uri="{FF2B5EF4-FFF2-40B4-BE49-F238E27FC236}">
                <a16:creationId xmlns:a16="http://schemas.microsoft.com/office/drawing/2014/main" id="{B12E021E-2CF5-3C6C-62CB-7FEDFCB3D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5332" y="5078012"/>
            <a:ext cx="2743199" cy="981625"/>
          </a:xfrm>
          <a:prstGeom prst="rect">
            <a:avLst/>
          </a:prstGeom>
        </p:spPr>
      </p:pic>
      <p:pic>
        <p:nvPicPr>
          <p:cNvPr id="10" name="Image 9" descr="Une image contenant cercle, Police, logo, symbole&#10;&#10;Description générée automatiquement">
            <a:extLst>
              <a:ext uri="{FF2B5EF4-FFF2-40B4-BE49-F238E27FC236}">
                <a16:creationId xmlns:a16="http://schemas.microsoft.com/office/drawing/2014/main" id="{296748C8-391A-A156-FA09-7782CD5DD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994" y="837866"/>
            <a:ext cx="2600325" cy="1343025"/>
          </a:xfrm>
          <a:prstGeom prst="rect">
            <a:avLst/>
          </a:prstGeom>
        </p:spPr>
      </p:pic>
      <p:pic>
        <p:nvPicPr>
          <p:cNvPr id="11" name="Image 10" descr="Une image contenant Graphique, Police, cercle, logo&#10;&#10;Description générée automatiquement">
            <a:extLst>
              <a:ext uri="{FF2B5EF4-FFF2-40B4-BE49-F238E27FC236}">
                <a16:creationId xmlns:a16="http://schemas.microsoft.com/office/drawing/2014/main" id="{9A6DE26B-BA10-1545-820A-23883F03D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464" y="1951954"/>
            <a:ext cx="1962150" cy="1933575"/>
          </a:xfrm>
          <a:prstGeom prst="rect">
            <a:avLst/>
          </a:prstGeom>
        </p:spPr>
      </p:pic>
      <p:pic>
        <p:nvPicPr>
          <p:cNvPr id="23" name="Image 22" descr="Une image contenant capture d’écran, Bleu électrique, bleu, symbole&#10;&#10;Description générée automatiquement">
            <a:extLst>
              <a:ext uri="{FF2B5EF4-FFF2-40B4-BE49-F238E27FC236}">
                <a16:creationId xmlns:a16="http://schemas.microsoft.com/office/drawing/2014/main" id="{0D0121D2-09A2-C8E3-077D-CE23DABD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322" y="1030731"/>
            <a:ext cx="1067404" cy="982738"/>
          </a:xfrm>
          <a:prstGeom prst="rect">
            <a:avLst/>
          </a:prstGeom>
        </p:spPr>
      </p:pic>
      <p:pic>
        <p:nvPicPr>
          <p:cNvPr id="24" name="Image 23" descr="Une image contenant Voilier, bateau, transport, blanc&#10;&#10;Description générée automatiquement">
            <a:extLst>
              <a:ext uri="{FF2B5EF4-FFF2-40B4-BE49-F238E27FC236}">
                <a16:creationId xmlns:a16="http://schemas.microsoft.com/office/drawing/2014/main" id="{D29C6DF2-B0FB-F0C8-EDA9-B11793D21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711" y="2401960"/>
            <a:ext cx="2168897" cy="1084449"/>
          </a:xfrm>
          <a:prstGeom prst="rect">
            <a:avLst/>
          </a:prstGeom>
        </p:spPr>
      </p:pic>
      <p:pic>
        <p:nvPicPr>
          <p:cNvPr id="5" name="Image 4" descr="GitHub Status | Bitrise Integration Steps">
            <a:extLst>
              <a:ext uri="{FF2B5EF4-FFF2-40B4-BE49-F238E27FC236}">
                <a16:creationId xmlns:a16="http://schemas.microsoft.com/office/drawing/2014/main" id="{EAE98B8E-D1A7-0D78-68D5-35736C5EA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9736" y="2895035"/>
            <a:ext cx="1619250" cy="1619250"/>
          </a:xfrm>
          <a:prstGeom prst="rect">
            <a:avLst/>
          </a:prstGeom>
        </p:spPr>
      </p:pic>
      <p:pic>
        <p:nvPicPr>
          <p:cNvPr id="6" name="Image 5" descr="upload.wikimedia.org/wikipedia/commons/thumb/8/86/...">
            <a:extLst>
              <a:ext uri="{FF2B5EF4-FFF2-40B4-BE49-F238E27FC236}">
                <a16:creationId xmlns:a16="http://schemas.microsoft.com/office/drawing/2014/main" id="{6C47669E-EBAE-0543-F746-D811DD03AB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4136" y="3727520"/>
            <a:ext cx="1095729" cy="10957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632737-06A1-AF96-176A-D647FD824F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9600" y="4175798"/>
            <a:ext cx="1638300" cy="1619250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9E26EF0-66DB-9DE4-B538-FB99FB38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RézoSocial">
            <a:extLst>
              <a:ext uri="{FF2B5EF4-FFF2-40B4-BE49-F238E27FC236}">
                <a16:creationId xmlns:a16="http://schemas.microsoft.com/office/drawing/2014/main" id="{978857F0-AAC0-8867-6E8F-2D5744EF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756" y="5363487"/>
            <a:ext cx="40386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3DC3988-4D30-5EE7-10A2-EE98D6518B64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Alex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B2209A-4F52-7170-69A2-746D70B63E4D}"/>
              </a:ext>
            </a:extLst>
          </p:cNvPr>
          <p:cNvSpPr txBox="1"/>
          <p:nvPr/>
        </p:nvSpPr>
        <p:spPr>
          <a:xfrm>
            <a:off x="-1378222" y="704815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Adrien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27B103-BA55-CA78-35B4-16A86A96528E}"/>
              </a:ext>
            </a:extLst>
          </p:cNvPr>
          <p:cNvSpPr txBox="1"/>
          <p:nvPr/>
        </p:nvSpPr>
        <p:spPr>
          <a:xfrm>
            <a:off x="-1378222" y="1337434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Sacha</a:t>
            </a:r>
          </a:p>
        </p:txBody>
      </p:sp>
    </p:spTree>
    <p:extLst>
      <p:ext uri="{BB962C8B-B14F-4D97-AF65-F5344CB8AC3E}">
        <p14:creationId xmlns:p14="http://schemas.microsoft.com/office/powerpoint/2010/main" val="16507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04300-E33D-5E38-0EDD-2F32FF3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Condition utilisation et Cyber CGU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D88EE8-7AE5-321C-309F-6BE048A0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22" y="1632135"/>
            <a:ext cx="6049714" cy="358445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948B607-D058-3A4F-4030-07CCBCE2B03A}"/>
              </a:ext>
            </a:extLst>
          </p:cNvPr>
          <p:cNvSpPr txBox="1"/>
          <p:nvPr/>
        </p:nvSpPr>
        <p:spPr>
          <a:xfrm>
            <a:off x="-1356433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Adrien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EEC501-18F2-CA81-6062-655F7C19453B}"/>
              </a:ext>
            </a:extLst>
          </p:cNvPr>
          <p:cNvSpPr txBox="1">
            <a:spLocks/>
          </p:cNvSpPr>
          <p:nvPr/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6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04300-E33D-5E38-0EDD-2F32FF3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C4 MODÉLISATION</a:t>
            </a:r>
          </a:p>
        </p:txBody>
      </p:sp>
      <p:pic>
        <p:nvPicPr>
          <p:cNvPr id="6" name="Espace réservé du contenu 5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F4C26BDB-72D8-BD49-B1C7-E680F198B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1422" y="1133033"/>
            <a:ext cx="6049714" cy="458265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833544E-2F93-5C5D-586F-94B4C5858BE0}"/>
              </a:ext>
            </a:extLst>
          </p:cNvPr>
          <p:cNvSpPr txBox="1"/>
          <p:nvPr/>
        </p:nvSpPr>
        <p:spPr>
          <a:xfrm>
            <a:off x="-1352738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Alex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1E480-64FD-99BD-8943-9AF27185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7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14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04300-E33D-5E38-0EDD-2F32FF3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fr-FR"/>
              <a:t>RETOUR D’EXPÉRIENCE</a:t>
            </a:r>
          </a:p>
        </p:txBody>
      </p:sp>
      <p:graphicFrame>
        <p:nvGraphicFramePr>
          <p:cNvPr id="31" name="Espace réservé du contenu 2">
            <a:extLst>
              <a:ext uri="{FF2B5EF4-FFF2-40B4-BE49-F238E27FC236}">
                <a16:creationId xmlns:a16="http://schemas.microsoft.com/office/drawing/2014/main" id="{7392828B-AD96-7E36-08AC-6758F81ED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305864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ZoneTexte 31">
            <a:extLst>
              <a:ext uri="{FF2B5EF4-FFF2-40B4-BE49-F238E27FC236}">
                <a16:creationId xmlns:a16="http://schemas.microsoft.com/office/drawing/2014/main" id="{54DF8208-3BA9-9411-B3F7-8195AE40E3E1}"/>
              </a:ext>
            </a:extLst>
          </p:cNvPr>
          <p:cNvSpPr txBox="1"/>
          <p:nvPr/>
        </p:nvSpPr>
        <p:spPr>
          <a:xfrm>
            <a:off x="-1435298" y="1897837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Alex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3F71561-EAEA-D494-1069-6737BD560880}"/>
              </a:ext>
            </a:extLst>
          </p:cNvPr>
          <p:cNvSpPr txBox="1"/>
          <p:nvPr/>
        </p:nvSpPr>
        <p:spPr>
          <a:xfrm>
            <a:off x="-1431649" y="1268759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Adrien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C1EDB1-BFDD-18C2-C73B-F9A2FE7DA296}"/>
              </a:ext>
            </a:extLst>
          </p:cNvPr>
          <p:cNvSpPr txBox="1"/>
          <p:nvPr/>
        </p:nvSpPr>
        <p:spPr>
          <a:xfrm>
            <a:off x="-1395519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Sacha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1CB1728-F64C-3DD1-D88C-E8CF02924E55}"/>
              </a:ext>
            </a:extLst>
          </p:cNvPr>
          <p:cNvSpPr txBox="1"/>
          <p:nvPr/>
        </p:nvSpPr>
        <p:spPr>
          <a:xfrm>
            <a:off x="-1428741" y="66816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Marine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E4D5D45-A001-0257-D5BF-480C6D27FE5F}"/>
              </a:ext>
            </a:extLst>
          </p:cNvPr>
          <p:cNvSpPr txBox="1"/>
          <p:nvPr/>
        </p:nvSpPr>
        <p:spPr>
          <a:xfrm>
            <a:off x="6296732" y="4945030"/>
            <a:ext cx="2349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Évaluation des risques à approfondir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D583EF9D-790C-BE2B-1171-8B297AD1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8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CB26E-4083-7685-14E5-F6C99E20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79412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2994A-16A0-4574-59D4-7A69E190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 sz="2400">
                <a:latin typeface="Calibri"/>
                <a:cs typeface="Calibri"/>
              </a:rPr>
              <a:t>Connaissance de soi et auto-évaluation</a:t>
            </a:r>
          </a:p>
          <a:p>
            <a:pPr marL="269875" indent="-269875"/>
            <a:r>
              <a:rPr lang="fr-FR" sz="2400">
                <a:latin typeface="Calibri"/>
                <a:cs typeface="Calibri"/>
              </a:rPr>
              <a:t>Découverte de l'équipe et de leurs compétences</a:t>
            </a:r>
          </a:p>
          <a:p>
            <a:pPr marL="269875" indent="-269875"/>
            <a:r>
              <a:rPr lang="fr-FR" sz="2400">
                <a:latin typeface="Calibri"/>
                <a:cs typeface="Calibri"/>
              </a:rPr>
              <a:t>Apprentissage de nouveaux outils</a:t>
            </a:r>
          </a:p>
          <a:p>
            <a:pPr marL="269875" indent="-269875"/>
            <a:r>
              <a:rPr lang="fr-FR" sz="2400">
                <a:latin typeface="Calibri"/>
                <a:cs typeface="Calibri"/>
              </a:rPr>
              <a:t>Prise de recul sur le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4F7C89-1585-3F22-0D4D-331B7AD3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A13B4E-F43A-8EC1-6D38-6D39E4499978}"/>
              </a:ext>
            </a:extLst>
          </p:cNvPr>
          <p:cNvSpPr txBox="1"/>
          <p:nvPr/>
        </p:nvSpPr>
        <p:spPr>
          <a:xfrm>
            <a:off x="-1435298" y="1897837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Adrien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2EEC2B-A5B0-CCCD-2F39-3DDC77E7ABA8}"/>
              </a:ext>
            </a:extLst>
          </p:cNvPr>
          <p:cNvSpPr txBox="1"/>
          <p:nvPr/>
        </p:nvSpPr>
        <p:spPr>
          <a:xfrm>
            <a:off x="-1431649" y="1268759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Sacha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C407E2-D23D-AC55-B855-EBC03E6E8E79}"/>
              </a:ext>
            </a:extLst>
          </p:cNvPr>
          <p:cNvSpPr txBox="1"/>
          <p:nvPr/>
        </p:nvSpPr>
        <p:spPr>
          <a:xfrm>
            <a:off x="-1395519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Alex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C8E91E-B68D-DD28-B9A5-D284D142F222}"/>
              </a:ext>
            </a:extLst>
          </p:cNvPr>
          <p:cNvSpPr txBox="1"/>
          <p:nvPr/>
        </p:nvSpPr>
        <p:spPr>
          <a:xfrm>
            <a:off x="-1428741" y="66816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Marine</a:t>
            </a:r>
          </a:p>
        </p:txBody>
      </p:sp>
    </p:spTree>
    <p:extLst>
      <p:ext uri="{BB962C8B-B14F-4D97-AF65-F5344CB8AC3E}">
        <p14:creationId xmlns:p14="http://schemas.microsoft.com/office/powerpoint/2010/main" val="86866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4107" name="Group 410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12" name="Rectangle 411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13" name="Rectangle 411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108" name="Group 410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10" name="Rectangle 410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11" name="Rectangle 411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9" name="Group 4118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1" name="Oval 4120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2" name="Oval 4121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23" name="Group 4122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28" name="Rectangle 4127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9" name="Rectangle 4128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24" name="Group 4123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26" name="Rectangle 4125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7" name="Rectangle 4126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5" name="Rectangle 4124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31" name="Rectangle 4130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FCB26E-4083-7685-14E5-F6C99E20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Merci de votre attention !!</a:t>
            </a:r>
          </a:p>
        </p:txBody>
      </p:sp>
      <p:pic>
        <p:nvPicPr>
          <p:cNvPr id="4098" name="Picture 2" descr="Merci de votre attention : 18 649 images, photos de stock, objets 3D et  images vectorielles | Shutterstock">
            <a:extLst>
              <a:ext uri="{FF2B5EF4-FFF2-40B4-BE49-F238E27FC236}">
                <a16:creationId xmlns:a16="http://schemas.microsoft.com/office/drawing/2014/main" id="{B533A743-C223-0E9C-AAE7-7B78C91CC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9"/>
          <a:stretch/>
        </p:blipFill>
        <p:spPr bwMode="auto">
          <a:xfrm>
            <a:off x="5591422" y="1255597"/>
            <a:ext cx="6049714" cy="391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9A13B4E-F43A-8EC1-6D38-6D39E4499978}"/>
              </a:ext>
            </a:extLst>
          </p:cNvPr>
          <p:cNvSpPr txBox="1"/>
          <p:nvPr/>
        </p:nvSpPr>
        <p:spPr>
          <a:xfrm>
            <a:off x="-1435298" y="1897837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/>
              <a:t>Adrien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2EEC2B-A5B0-CCCD-2F39-3DDC77E7ABA8}"/>
              </a:ext>
            </a:extLst>
          </p:cNvPr>
          <p:cNvSpPr txBox="1"/>
          <p:nvPr/>
        </p:nvSpPr>
        <p:spPr>
          <a:xfrm>
            <a:off x="-1431649" y="1268759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/>
              <a:t>Sacha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C407E2-D23D-AC55-B855-EBC03E6E8E79}"/>
              </a:ext>
            </a:extLst>
          </p:cNvPr>
          <p:cNvSpPr txBox="1"/>
          <p:nvPr/>
        </p:nvSpPr>
        <p:spPr>
          <a:xfrm>
            <a:off x="-1395519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/>
              <a:t>Alex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C8E91E-B68D-DD28-B9A5-D284D142F222}"/>
              </a:ext>
            </a:extLst>
          </p:cNvPr>
          <p:cNvSpPr txBox="1"/>
          <p:nvPr/>
        </p:nvSpPr>
        <p:spPr>
          <a:xfrm>
            <a:off x="-1428741" y="66816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/>
              <a:t>Marine</a:t>
            </a:r>
          </a:p>
        </p:txBody>
      </p:sp>
    </p:spTree>
    <p:extLst>
      <p:ext uri="{BB962C8B-B14F-4D97-AF65-F5344CB8AC3E}">
        <p14:creationId xmlns:p14="http://schemas.microsoft.com/office/powerpoint/2010/main" val="84993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4CF0A-3E71-64DA-1192-10B656EC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01739"/>
            <a:ext cx="11101135" cy="1809500"/>
          </a:xfrm>
        </p:spPr>
        <p:txBody>
          <a:bodyPr/>
          <a:lstStyle/>
          <a:p>
            <a:pPr algn="ctr"/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E5ED8-FED6-B587-AF28-760A7C6D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65" y="1264725"/>
            <a:ext cx="6853376" cy="48314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PRÉSENTATION DES MEMBRES DE L'ÉQUIPE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CONTEXTE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OBJECTIFS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ENJEUX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PROBLÉMATIQUE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MÉTHODE D'ORGANISATION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GESTION DE PROJET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OUTILS 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CONDITIONS D’UTILISATIONS ET CYBER CGU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SCHÉMA POUR 4 MODEL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ESPRIT CRITIQUE</a:t>
            </a:r>
          </a:p>
          <a:p>
            <a:pPr marL="269875" indent="-269875">
              <a:lnSpc>
                <a:spcPct val="100000"/>
              </a:lnSpc>
            </a:pPr>
            <a:r>
              <a:rPr lang="fr-FR" sz="2000">
                <a:latin typeface="Calibri"/>
                <a:cs typeface="Calibri"/>
              </a:rPr>
              <a:t>CONCLUSION</a:t>
            </a:r>
          </a:p>
        </p:txBody>
      </p:sp>
      <p:pic>
        <p:nvPicPr>
          <p:cNvPr id="5122" name="Picture 2" descr="Sommaire PNG pour téléchargement gratuit">
            <a:extLst>
              <a:ext uri="{FF2B5EF4-FFF2-40B4-BE49-F238E27FC236}">
                <a16:creationId xmlns:a16="http://schemas.microsoft.com/office/drawing/2014/main" id="{CDC057BD-1483-2797-2FC3-47A8BBA2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9338">
            <a:off x="7772400" y="2011239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0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A3302-1F5D-6FAC-7DF3-743D824C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476" y="177143"/>
            <a:ext cx="11101135" cy="18095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/>
              <a:t>PRÉSENTATION DES MEMBRES DE L'ÉQUIPE</a:t>
            </a:r>
            <a:br>
              <a:rPr lang="fr-FR" sz="3600"/>
            </a:br>
            <a:r>
              <a:rPr lang="fr-FR" sz="3600"/>
              <a:t>PRESENTATION OF TEAM MEMBERS</a:t>
            </a:r>
            <a:br>
              <a:rPr lang="fr-FR" sz="3600"/>
            </a:br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5FB5F96-3097-E6B8-5A3E-00CBB34EE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913362"/>
              </p:ext>
            </p:extLst>
          </p:nvPr>
        </p:nvGraphicFramePr>
        <p:xfrm>
          <a:off x="539750" y="2528888"/>
          <a:ext cx="11101388" cy="4221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0694">
                  <a:extLst>
                    <a:ext uri="{9D8B030D-6E8A-4147-A177-3AD203B41FA5}">
                      <a16:colId xmlns:a16="http://schemas.microsoft.com/office/drawing/2014/main" val="2771832937"/>
                    </a:ext>
                  </a:extLst>
                </a:gridCol>
                <a:gridCol w="5550694">
                  <a:extLst>
                    <a:ext uri="{9D8B030D-6E8A-4147-A177-3AD203B41FA5}">
                      <a16:colId xmlns:a16="http://schemas.microsoft.com/office/drawing/2014/main" val="554053088"/>
                    </a:ext>
                  </a:extLst>
                </a:gridCol>
              </a:tblGrid>
              <a:tr h="1969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i="1" kern="120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Marine ADAM</a:t>
                      </a:r>
                    </a:p>
                    <a:p>
                      <a:pPr marL="0" lvl="0" algn="l" defTabSz="914400" rtl="0" eaLnBrk="1" latinLnBrk="0" hangingPunct="1">
                        <a:buNone/>
                      </a:pPr>
                      <a:br>
                        <a:rPr lang="fr-FR" sz="1800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u="sng" kern="1200" err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r>
                        <a:rPr lang="fr-FR" sz="1800" u="sng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pPr marL="0" lvl="0" algn="l">
                        <a:buNone/>
                      </a:pPr>
                      <a:endParaRPr lang="fr-FR" sz="1800" kern="1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fr-FR" sz="1800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      • </a:t>
                      </a:r>
                      <a:r>
                        <a:rPr lang="fr-FR" sz="1800" kern="1200" err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Creation</a:t>
                      </a:r>
                      <a:r>
                        <a:rPr lang="fr-FR" sz="1800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fr-FR" sz="1800" kern="1200" err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specifications</a:t>
                      </a:r>
                      <a:endParaRPr lang="fr-FR" sz="1800" kern="1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>
                        <a:buNone/>
                      </a:pPr>
                      <a:endParaRPr lang="fr-FR" sz="1800" kern="1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b="1" i="1" kern="120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Adrien NICETO</a:t>
                      </a:r>
                    </a:p>
                    <a:p>
                      <a:pPr marL="0" lvl="0" algn="l" defTabSz="914400" rtl="0" eaLnBrk="1" latinLnBrk="0" hangingPunct="1">
                        <a:buNone/>
                      </a:pPr>
                      <a:endParaRPr lang="fr-FR" sz="1800" kern="1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fr-FR" sz="1800" u="sng" kern="1200" noProof="0" err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r>
                        <a:rPr lang="fr-FR" sz="1800" u="sng" kern="1200" noProof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</a:p>
                    <a:p>
                      <a:pPr marL="0" lvl="0" algn="l">
                        <a:buNone/>
                      </a:pPr>
                      <a:endParaRPr lang="fr-FR" sz="1800" kern="1200" noProof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algn="l">
                        <a:buNone/>
                      </a:pP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</a:rPr>
                        <a:t>      • </a:t>
                      </a:r>
                      <a:r>
                        <a:rPr lang="fr-FR" sz="1800" b="0" i="0" u="none" strike="noStrike" kern="1200" noProof="0" err="1">
                          <a:solidFill>
                            <a:srgbClr val="FFFFFF"/>
                          </a:solidFill>
                          <a:latin typeface="Avenir Next LT Pro"/>
                        </a:rPr>
                        <a:t>Development</a:t>
                      </a: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 of the solution</a:t>
                      </a:r>
                    </a:p>
                    <a:p>
                      <a:pPr marL="0" lvl="0" algn="l">
                        <a:buNone/>
                      </a:pP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      • </a:t>
                      </a: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</a:rPr>
                        <a:t>API management</a:t>
                      </a:r>
                      <a:endParaRPr lang="fr-FR" sz="1800" b="0" i="0" u="none" strike="noStrike" kern="1200" noProof="0">
                        <a:solidFill>
                          <a:srgbClr val="FFFFFF"/>
                        </a:solidFill>
                        <a:latin typeface="Avenir Next LT Pr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1169310"/>
                  </a:ext>
                </a:extLst>
              </a:tr>
              <a:tr h="2252533">
                <a:tc>
                  <a:txBody>
                    <a:bodyPr/>
                    <a:lstStyle/>
                    <a:p>
                      <a:r>
                        <a:rPr lang="fr-FR" sz="1800" b="1" i="1" kern="120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Sacha </a:t>
                      </a:r>
                      <a:r>
                        <a:rPr lang="fr-FR" sz="1800" b="1" i="1" kern="1200" noProof="0">
                          <a:solidFill>
                            <a:srgbClr val="FFFFFF"/>
                          </a:solidFill>
                          <a:latin typeface="Calibri"/>
                          <a:ea typeface="+mn-ea"/>
                          <a:cs typeface="+mn-cs"/>
                        </a:rPr>
                        <a:t>KNOPLOCH</a:t>
                      </a:r>
                    </a:p>
                    <a:p>
                      <a:pPr lvl="0">
                        <a:buNone/>
                      </a:pPr>
                      <a:endParaRPr lang="fr-FR" sz="1800" kern="1200" noProof="0"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u="sng" strike="noStrike" kern="1200" noProof="0" err="1">
                          <a:solidFill>
                            <a:srgbClr val="FFFFFF"/>
                          </a:solidFill>
                        </a:rPr>
                        <a:t>Role</a:t>
                      </a:r>
                      <a:r>
                        <a:rPr lang="fr-FR" sz="1800" u="sng" strike="noStrike" kern="1200" noProof="0">
                          <a:solidFill>
                            <a:srgbClr val="FFFFFF"/>
                          </a:solidFill>
                        </a:rPr>
                        <a:t> :</a:t>
                      </a:r>
                    </a:p>
                    <a:p>
                      <a:pPr lvl="0">
                        <a:buNone/>
                      </a:pPr>
                      <a:endParaRPr lang="fr-FR" sz="1800" u="sng" strike="noStrike" kern="1200" noProof="0"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      • </a:t>
                      </a:r>
                      <a:r>
                        <a:rPr lang="fr-FR" sz="1800" b="0" i="0" u="none" strike="noStrike" kern="1200" noProof="0" err="1">
                          <a:solidFill>
                            <a:srgbClr val="FFFFFF"/>
                          </a:solidFill>
                        </a:rPr>
                        <a:t>Development</a:t>
                      </a: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</a:rPr>
                        <a:t> of the solution</a:t>
                      </a:r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      • API management</a:t>
                      </a:r>
                      <a:endParaRPr lang="fr-F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fr-FR" sz="1800" b="1" i="1" kern="1200">
                          <a:solidFill>
                            <a:srgbClr val="FFFFFF"/>
                          </a:solidFill>
                          <a:latin typeface="Calibri"/>
                        </a:rPr>
                        <a:t>Alexandre GRAZIANETTI</a:t>
                      </a:r>
                    </a:p>
                    <a:p>
                      <a:pPr lvl="0">
                        <a:buNone/>
                      </a:pPr>
                      <a:endParaRPr lang="fr-FR" sz="1800" kern="1200"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u="sng" strike="noStrike" kern="1200" noProof="0" err="1">
                          <a:solidFill>
                            <a:srgbClr val="FFFFFF"/>
                          </a:solidFill>
                        </a:rPr>
                        <a:t>Role</a:t>
                      </a:r>
                      <a:r>
                        <a:rPr lang="fr-FR" sz="1800" u="sng" strike="noStrike" kern="1200" noProof="0">
                          <a:solidFill>
                            <a:srgbClr val="FFFFFF"/>
                          </a:solidFill>
                        </a:rPr>
                        <a:t> :</a:t>
                      </a:r>
                    </a:p>
                    <a:p>
                      <a:pPr lvl="0">
                        <a:buNone/>
                      </a:pPr>
                      <a:endParaRPr lang="fr-FR" sz="1800" u="sng" strike="noStrike" kern="1200" noProof="0">
                        <a:solidFill>
                          <a:srgbClr val="FFFFFF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      • </a:t>
                      </a:r>
                      <a:r>
                        <a:rPr lang="fr-FR" sz="1800" b="0" i="0" u="none" strike="noStrike" kern="1200" noProof="0" err="1">
                          <a:solidFill>
                            <a:srgbClr val="FFFFFF"/>
                          </a:solidFill>
                          <a:latin typeface="Avenir Next LT Pro"/>
                        </a:rPr>
                        <a:t>Creation</a:t>
                      </a: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 of the </a:t>
                      </a:r>
                      <a:r>
                        <a:rPr lang="fr-FR" sz="1800" b="0" i="0" u="none" strike="noStrike" kern="1200" noProof="0" err="1">
                          <a:solidFill>
                            <a:srgbClr val="FFFFFF"/>
                          </a:solidFill>
                          <a:latin typeface="Avenir Next LT Pro"/>
                        </a:rPr>
                        <a:t>Database</a:t>
                      </a:r>
                      <a:endParaRPr lang="fr-FR" sz="1800" b="0" i="0" u="none" strike="noStrike" kern="1200" noProof="0">
                        <a:solidFill>
                          <a:srgbClr val="FFFFFF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      • File </a:t>
                      </a:r>
                      <a:r>
                        <a:rPr lang="fr-FR" sz="1800" b="0" i="0" u="none" strike="noStrike" kern="1200" noProof="0" err="1">
                          <a:solidFill>
                            <a:srgbClr val="FFFFFF"/>
                          </a:solidFill>
                          <a:latin typeface="Avenir Next LT Pro"/>
                        </a:rPr>
                        <a:t>analysis</a:t>
                      </a: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 to </a:t>
                      </a:r>
                      <a:r>
                        <a:rPr lang="fr-FR" sz="1800" b="0" i="0" u="none" strike="noStrike" kern="1200" noProof="0" err="1">
                          <a:solidFill>
                            <a:srgbClr val="FFFFFF"/>
                          </a:solidFill>
                          <a:latin typeface="Avenir Next LT Pro"/>
                        </a:rPr>
                        <a:t>recover</a:t>
                      </a:r>
                      <a:r>
                        <a:rPr lang="fr-FR" sz="1800" b="0" i="0" u="none" strike="noStrike" kern="1200" noProof="0">
                          <a:solidFill>
                            <a:srgbClr val="FFFFFF"/>
                          </a:solidFill>
                          <a:latin typeface="Avenir Next LT Pro"/>
                        </a:rPr>
                        <a:t> data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4608993"/>
                  </a:ext>
                </a:extLst>
              </a:tr>
            </a:tbl>
          </a:graphicData>
        </a:graphic>
      </p:graphicFrame>
      <p:sp>
        <p:nvSpPr>
          <p:cNvPr id="16" name="Ellipse 15">
            <a:extLst>
              <a:ext uri="{FF2B5EF4-FFF2-40B4-BE49-F238E27FC236}">
                <a16:creationId xmlns:a16="http://schemas.microsoft.com/office/drawing/2014/main" id="{49A78934-D243-AEC7-417F-91D3CE7605C1}"/>
              </a:ext>
            </a:extLst>
          </p:cNvPr>
          <p:cNvSpPr>
            <a:spLocks noChangeAspect="1"/>
          </p:cNvSpPr>
          <p:nvPr/>
        </p:nvSpPr>
        <p:spPr>
          <a:xfrm>
            <a:off x="8926067" y="1837432"/>
            <a:ext cx="1800000" cy="18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051F034-7A3D-9ECF-A9B2-9A27084F7D32}"/>
              </a:ext>
            </a:extLst>
          </p:cNvPr>
          <p:cNvSpPr/>
          <p:nvPr/>
        </p:nvSpPr>
        <p:spPr>
          <a:xfrm>
            <a:off x="3947339" y="4174915"/>
            <a:ext cx="1800000" cy="180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3CDF493-67BA-3B0A-EBD8-6DF30A210E2E}"/>
              </a:ext>
            </a:extLst>
          </p:cNvPr>
          <p:cNvSpPr/>
          <p:nvPr/>
        </p:nvSpPr>
        <p:spPr>
          <a:xfrm>
            <a:off x="2716599" y="1779638"/>
            <a:ext cx="1800000" cy="18000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BC6E927-4906-9F2F-C897-C884835EEF28}"/>
              </a:ext>
            </a:extLst>
          </p:cNvPr>
          <p:cNvSpPr>
            <a:spLocks noChangeAspect="1"/>
          </p:cNvSpPr>
          <p:nvPr/>
        </p:nvSpPr>
        <p:spPr>
          <a:xfrm>
            <a:off x="9393448" y="4174915"/>
            <a:ext cx="1800000" cy="180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E9173C59-B0F2-1EA6-9228-D1C5B2528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5947" y="11566"/>
            <a:ext cx="2574843" cy="159567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5A9B64-DDD4-D79E-B41F-D59D12DF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6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04300-E33D-5E38-0EDD-2F32FF3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fr-FR"/>
              <a:t>Contexte</a:t>
            </a:r>
          </a:p>
        </p:txBody>
      </p:sp>
      <p:pic>
        <p:nvPicPr>
          <p:cNvPr id="1026" name="Picture 2" descr="Les effets de contexte dans la réalisation d'un questionnaire – Drag'n  Survey">
            <a:extLst>
              <a:ext uri="{FF2B5EF4-FFF2-40B4-BE49-F238E27FC236}">
                <a16:creationId xmlns:a16="http://schemas.microsoft.com/office/drawing/2014/main" id="{BA5F08D5-BC1F-03F9-94D9-02BE8376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815423"/>
            <a:ext cx="3383071" cy="29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A0807-23D9-3BC2-D056-7536C87D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163" y="2947121"/>
            <a:ext cx="7027974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 sz="2400">
                <a:latin typeface="Calibri"/>
                <a:cs typeface="Calibri"/>
              </a:rPr>
              <a:t>Données médicales trop dispersées</a:t>
            </a:r>
          </a:p>
          <a:p>
            <a:pPr marL="269875" indent="-269875"/>
            <a:r>
              <a:rPr lang="fr-FR" sz="2400">
                <a:latin typeface="Calibri"/>
                <a:cs typeface="Calibri"/>
              </a:rPr>
              <a:t>Aucune communication entre le patient et le professionnel de santé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E94EE6-1ED4-2D3B-6959-F586C99F75D7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Marine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17ABE9BE-0AFF-C480-F0D2-63F26F473260}"/>
              </a:ext>
            </a:extLst>
          </p:cNvPr>
          <p:cNvSpPr txBox="1">
            <a:spLocks/>
          </p:cNvSpPr>
          <p:nvPr/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04300-E33D-5E38-0EDD-2F32FF3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fr-FR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A0807-23D9-3BC2-D056-7536C87D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27123"/>
            <a:ext cx="5760000" cy="38328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/>
            <a:r>
              <a:rPr lang="fr-FR" sz="2400">
                <a:latin typeface="Calibri"/>
                <a:cs typeface="Calibri"/>
              </a:rPr>
              <a:t>Centraliser les données de santé dans un </a:t>
            </a:r>
            <a:r>
              <a:rPr lang="fr-FR" sz="2400" i="1" err="1">
                <a:latin typeface="Calibri"/>
                <a:cs typeface="Calibri"/>
              </a:rPr>
              <a:t>dashboard</a:t>
            </a:r>
            <a:r>
              <a:rPr lang="fr-FR" sz="2400">
                <a:latin typeface="Calibri"/>
                <a:cs typeface="Calibri"/>
              </a:rPr>
              <a:t> unique.</a:t>
            </a:r>
          </a:p>
          <a:p>
            <a:pPr marL="269875" indent="-269875"/>
            <a:r>
              <a:rPr lang="fr-FR" sz="2400">
                <a:latin typeface="Calibri"/>
                <a:cs typeface="Calibri"/>
              </a:rPr>
              <a:t>Faciliter la lecture du PDF de « Mon Espace Santé » pour une vision globale des informations de santé.</a:t>
            </a:r>
          </a:p>
          <a:p>
            <a:pPr marL="269875" indent="-269875"/>
            <a:r>
              <a:rPr lang="fr-FR" sz="2400">
                <a:latin typeface="Calibri"/>
                <a:cs typeface="Calibri"/>
              </a:rPr>
              <a:t>Améliorer la prévention et l’engagement des patients dans leur suivi de leur santé avec une interface simple et intuitive.</a:t>
            </a:r>
          </a:p>
          <a:p>
            <a:pPr marL="0" indent="0">
              <a:buNone/>
            </a:pPr>
            <a:endParaRPr lang="fr-FR" sz="2400" b="1">
              <a:latin typeface="Calibri"/>
              <a:cs typeface="Calibri"/>
            </a:endParaRPr>
          </a:p>
        </p:txBody>
      </p:sp>
      <p:pic>
        <p:nvPicPr>
          <p:cNvPr id="5" name="Picture 2" descr="Une stratégie gagnante dans l'atteinte de vos objectifs | Progressens">
            <a:extLst>
              <a:ext uri="{FF2B5EF4-FFF2-40B4-BE49-F238E27FC236}">
                <a16:creationId xmlns:a16="http://schemas.microsoft.com/office/drawing/2014/main" id="{A4B54F5D-E167-1FEC-9724-39E50D152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2377" t="7992" r="7063" b="13281"/>
          <a:stretch/>
        </p:blipFill>
        <p:spPr bwMode="auto">
          <a:xfrm>
            <a:off x="7114250" y="2116482"/>
            <a:ext cx="3600000" cy="2625035"/>
          </a:xfrm>
          <a:prstGeom prst="rect">
            <a:avLst/>
          </a:prstGeom>
          <a:noFill/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3FFDE0-CD41-80AE-5CEB-054DE910FF1F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Marine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8AFA2A16-208C-D4F9-9497-1C2F61F9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64" name="Freeform: Shape 2063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04300-E33D-5E38-0EDD-2F32FF3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fr-FR"/>
              <a:t>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A0807-23D9-3BC2-D056-7536C87D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Favoriser la prévention et l’engagement</a:t>
            </a:r>
          </a:p>
          <a:p>
            <a:pPr marL="269875" indent="-269875"/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Donner l’accès aux professionnelles de santé</a:t>
            </a:r>
          </a:p>
        </p:txBody>
      </p:sp>
      <p:pic>
        <p:nvPicPr>
          <p:cNvPr id="2052" name="Picture 4" descr="Les enjeux du RGPD - Colibri DPO">
            <a:extLst>
              <a:ext uri="{FF2B5EF4-FFF2-40B4-BE49-F238E27FC236}">
                <a16:creationId xmlns:a16="http://schemas.microsoft.com/office/drawing/2014/main" id="{80598D63-4EF6-391A-B031-6575C753C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000" y="2372345"/>
            <a:ext cx="3600000" cy="21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9BEBA5B-711A-7908-8FE6-31FC5654215E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Marine</a:t>
            </a:r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CC537FE4-58CB-D5B3-28EE-3C334AA0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9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A04300-E33D-5E38-0EDD-2F32FF3A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fr-FR" sz="5600"/>
              <a:t>Problématique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F161E4-4B58-FE71-E89D-9733C0F4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29"/>
          <a:stretch/>
        </p:blipFill>
        <p:spPr bwMode="auto"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FA0807-23D9-3BC2-D056-7536C87D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2400" b="1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fr-FR" sz="2400" b="1">
                <a:latin typeface="Calibri"/>
                <a:cs typeface="Calibri"/>
              </a:rPr>
              <a:t>Comment fournir aux patients et aux professionnels de santé des données ciblées et simplifiées ?</a:t>
            </a:r>
            <a:endParaRPr lang="fr-FR" sz="2400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9EB731-78B5-0136-3DE1-BD0809133B92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Marine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69FB6B7C-E9DD-9DE7-0AC2-DA69E7D9F7DC}"/>
              </a:ext>
            </a:extLst>
          </p:cNvPr>
          <p:cNvSpPr txBox="1">
            <a:spLocks/>
          </p:cNvSpPr>
          <p:nvPr/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6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CC76D-1BA5-9F3C-2AEB-E09529A3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/>
              <a:t>MÉTHODE D'ORGANISATION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56C222C-9A0C-8D41-9AC6-C503505B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06" y="1542769"/>
            <a:ext cx="4601725" cy="377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 sz="2400">
                <a:latin typeface="Calibri"/>
                <a:cs typeface="Calibri"/>
              </a:rPr>
              <a:t>Répartition des équipes selon les compétences de chaque élève de la promotion</a:t>
            </a:r>
          </a:p>
          <a:p>
            <a:pPr marL="269875" indent="-269875"/>
            <a:r>
              <a:rPr lang="fr-FR" sz="2400" err="1">
                <a:latin typeface="Calibri"/>
                <a:cs typeface="Calibri"/>
              </a:rPr>
              <a:t>BrainStorming</a:t>
            </a:r>
            <a:r>
              <a:rPr lang="fr-FR" sz="2400">
                <a:latin typeface="Calibri"/>
                <a:cs typeface="Calibri"/>
              </a:rPr>
              <a:t> pour déterminer le sujet pour le </a:t>
            </a:r>
            <a:br>
              <a:rPr lang="fr-FR" sz="2400">
                <a:latin typeface="Calibri"/>
                <a:cs typeface="Calibri"/>
              </a:rPr>
            </a:br>
            <a:r>
              <a:rPr lang="fr-FR" sz="2400">
                <a:latin typeface="Calibri"/>
                <a:cs typeface="Calibri"/>
              </a:rPr>
              <a:t>projet de </a:t>
            </a:r>
            <a:br>
              <a:rPr lang="fr-FR" sz="2400">
                <a:latin typeface="Calibri"/>
                <a:cs typeface="Calibri"/>
              </a:rPr>
            </a:br>
            <a:r>
              <a:rPr lang="fr-FR" sz="2400">
                <a:latin typeface="Calibri"/>
                <a:cs typeface="Calibri"/>
              </a:rPr>
              <a:t>workshop</a:t>
            </a:r>
            <a:endParaRPr lang="fr-FR"/>
          </a:p>
        </p:txBody>
      </p:sp>
      <p:pic>
        <p:nvPicPr>
          <p:cNvPr id="9" name="Image 8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224802B3-2D87-443E-F9FD-CA2CDAFA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657" y="3572812"/>
            <a:ext cx="8973669" cy="25748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7A8F2E0-332D-CDBA-A675-700BA636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z="28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7F911E-6CC3-1C94-2EF4-D9A5926173E7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Sacha</a:t>
            </a:r>
          </a:p>
        </p:txBody>
      </p:sp>
    </p:spTree>
    <p:extLst>
      <p:ext uri="{BB962C8B-B14F-4D97-AF65-F5344CB8AC3E}">
        <p14:creationId xmlns:p14="http://schemas.microsoft.com/office/powerpoint/2010/main" val="258499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FAB124-B3CC-CA49-FE5D-D9CB9533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/>
              <a:t>GESTION DE PROJET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F5054A0-C460-1718-CE7C-158C0FF74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4988476"/>
            <a:ext cx="4500561" cy="13202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spc="300"/>
              <a:t>Utilisation de Github pour le versionning</a:t>
            </a:r>
          </a:p>
        </p:txBody>
      </p:sp>
      <p:pic>
        <p:nvPicPr>
          <p:cNvPr id="4" name="Image 3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56A6807B-2036-129C-08CA-9F1DC512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22" y="1458205"/>
            <a:ext cx="6049714" cy="39323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529D09-327B-B861-EB61-08C04B12187A}"/>
              </a:ext>
            </a:extLst>
          </p:cNvPr>
          <p:cNvSpPr txBox="1"/>
          <p:nvPr/>
        </p:nvSpPr>
        <p:spPr>
          <a:xfrm>
            <a:off x="-1378222" y="87221"/>
            <a:ext cx="1134319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/>
              <a:t>Adrien</a:t>
            </a:r>
          </a:p>
        </p:txBody>
      </p:sp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5D01B0B9-ADF8-2922-FD78-3038F4ED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899" y="6314400"/>
            <a:ext cx="757237" cy="365125"/>
          </a:xfrm>
        </p:spPr>
        <p:txBody>
          <a:bodyPr/>
          <a:lstStyle/>
          <a:p>
            <a:fld id="{4CD77608-3819-479B-BB98-C216BA724EFE}" type="slidenum"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4856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401AE2F43454B8BB836AB3DCD225E" ma:contentTypeVersion="11" ma:contentTypeDescription="Crée un document." ma:contentTypeScope="" ma:versionID="04032c520dd0fb1aebbfc7a11a1f9e21">
  <xsd:schema xmlns:xsd="http://www.w3.org/2001/XMLSchema" xmlns:xs="http://www.w3.org/2001/XMLSchema" xmlns:p="http://schemas.microsoft.com/office/2006/metadata/properties" xmlns:ns2="c975df3f-05df-40af-8c0e-52d11b06a5b7" xmlns:ns3="2af72980-4aa6-4600-959a-bcde4d9ba1b7" targetNamespace="http://schemas.microsoft.com/office/2006/metadata/properties" ma:root="true" ma:fieldsID="0759f3271d95a3851167b1fe96053a8f" ns2:_="" ns3:_="">
    <xsd:import namespace="c975df3f-05df-40af-8c0e-52d11b06a5b7"/>
    <xsd:import namespace="2af72980-4aa6-4600-959a-bcde4d9b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5df3f-05df-40af-8c0e-52d11b06a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9f56c512-5d0c-4a7d-a99f-f2cd2f2356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72980-4aa6-4600-959a-bcde4d9ba1b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4b4727-ca63-4048-a9a5-d538f607bb9f}" ma:internalName="TaxCatchAll" ma:showField="CatchAllData" ma:web="2af72980-4aa6-4600-959a-bcde4d9b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75df3f-05df-40af-8c0e-52d11b06a5b7">
      <Terms xmlns="http://schemas.microsoft.com/office/infopath/2007/PartnerControls"/>
    </lcf76f155ced4ddcb4097134ff3c332f>
    <TaxCatchAll xmlns="2af72980-4aa6-4600-959a-bcde4d9ba1b7" xsi:nil="true"/>
  </documentManagement>
</p:properties>
</file>

<file path=customXml/itemProps1.xml><?xml version="1.0" encoding="utf-8"?>
<ds:datastoreItem xmlns:ds="http://schemas.openxmlformats.org/officeDocument/2006/customXml" ds:itemID="{AAFBC283-EAFD-4418-A88A-22EEFA426891}">
  <ds:schemaRefs>
    <ds:schemaRef ds:uri="2af72980-4aa6-4600-959a-bcde4d9ba1b7"/>
    <ds:schemaRef ds:uri="c975df3f-05df-40af-8c0e-52d11b06a5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D2DF1D-4F67-4D93-A221-38ACD2D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D53E4F-A501-4828-A56B-DC9AC32687F1}">
  <ds:schemaRefs>
    <ds:schemaRef ds:uri="2af72980-4aa6-4600-959a-bcde4d9ba1b7"/>
    <ds:schemaRef ds:uri="c975df3f-05df-40af-8c0e-52d11b06a5b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GlowVTI</vt:lpstr>
      <vt:lpstr>WORKSHOP</vt:lpstr>
      <vt:lpstr>SOMMAIRE</vt:lpstr>
      <vt:lpstr>PRÉSENTATION DES MEMBRES DE L'ÉQUIPE PRESENTATION OF TEAM MEMBERS </vt:lpstr>
      <vt:lpstr>Contexte</vt:lpstr>
      <vt:lpstr>Objectif</vt:lpstr>
      <vt:lpstr>Enjeux</vt:lpstr>
      <vt:lpstr>Problématique</vt:lpstr>
      <vt:lpstr>MÉTHODE D'ORGANISATION</vt:lpstr>
      <vt:lpstr>GESTION DE PROJET</vt:lpstr>
      <vt:lpstr>GESTION DE PROJET</vt:lpstr>
      <vt:lpstr>GESTION DE PROJET</vt:lpstr>
      <vt:lpstr>OUTILS &amp; LANGAGES</vt:lpstr>
      <vt:lpstr>Condition utilisation et Cyber CGU </vt:lpstr>
      <vt:lpstr>C4 MODÉLISATION</vt:lpstr>
      <vt:lpstr>RETOUR D’EXPÉRIENCE</vt:lpstr>
      <vt:lpstr>CONCLUSION</vt:lpstr>
      <vt:lpstr>Merci de votre attention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2024-10-09T06:59:17Z</dcterms:created>
  <dcterms:modified xsi:type="dcterms:W3CDTF">2024-10-11T14:21:19Z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0x010100999401AE2F43454B8BB836AB3DCD225E</vt:lpwstr>
  </property>
</Properties>
</file>