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B87D0-75EE-486B-BB96-CD2E80366C18}" v="297" dt="2020-05-02T15:19:47.286"/>
    <p1510:client id="{F1510FF4-FDCB-0DAA-85C8-9DA8622C7437}" v="1" dt="2020-05-02T15:20:34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sit Thongjeen" userId="S::sorasit@bangkokair.com::b216bcef-fbbc-49a7-906f-96c8435f4ea7" providerId="AD" clId="Web-{F1510FF4-FDCB-0DAA-85C8-9DA8622C7437}"/>
    <pc:docChg chg="modSld">
      <pc:chgData name="Sorasit Thongjeen" userId="S::sorasit@bangkokair.com::b216bcef-fbbc-49a7-906f-96c8435f4ea7" providerId="AD" clId="Web-{F1510FF4-FDCB-0DAA-85C8-9DA8622C7437}" dt="2020-05-02T15:20:34.344" v="0" actId="1076"/>
      <pc:docMkLst>
        <pc:docMk/>
      </pc:docMkLst>
      <pc:sldChg chg="modSp">
        <pc:chgData name="Sorasit Thongjeen" userId="S::sorasit@bangkokair.com::b216bcef-fbbc-49a7-906f-96c8435f4ea7" providerId="AD" clId="Web-{F1510FF4-FDCB-0DAA-85C8-9DA8622C7437}" dt="2020-05-02T15:20:34.344" v="0" actId="1076"/>
        <pc:sldMkLst>
          <pc:docMk/>
          <pc:sldMk cId="109857222" sldId="256"/>
        </pc:sldMkLst>
        <pc:spChg chg="mod">
          <ac:chgData name="Sorasit Thongjeen" userId="S::sorasit@bangkokair.com::b216bcef-fbbc-49a7-906f-96c8435f4ea7" providerId="AD" clId="Web-{F1510FF4-FDCB-0DAA-85C8-9DA8622C7437}" dt="2020-05-02T15:20:34.344" v="0" actId="1076"/>
          <ac:spMkLst>
            <pc:docMk/>
            <pc:sldMk cId="109857222" sldId="256"/>
            <ac:spMk id="24" creationId="{F5004EDD-ED90-462F-9C54-F86E2165E4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6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3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8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4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4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9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454CB-6B13-4602-A37A-62CE78C614A3}"/>
              </a:ext>
            </a:extLst>
          </p:cNvPr>
          <p:cNvSpPr txBox="1"/>
          <p:nvPr/>
        </p:nvSpPr>
        <p:spPr>
          <a:xfrm>
            <a:off x="208684" y="208684"/>
            <a:ext cx="46568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The Battle of Neighbourhoods :Bangkok Area</a:t>
            </a: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80542-5128-4FE0-B3C3-0C2D1E70E1F3}"/>
              </a:ext>
            </a:extLst>
          </p:cNvPr>
          <p:cNvSpPr txBox="1"/>
          <p:nvPr/>
        </p:nvSpPr>
        <p:spPr>
          <a:xfrm>
            <a:off x="3122466" y="450792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Lat-</a:t>
            </a:r>
            <a:r>
              <a:rPr lang="en-GB" sz="1400" err="1"/>
              <a:t>Krabang</a:t>
            </a:r>
            <a:r>
              <a:rPr lang="en-GB" sz="1400" dirty="0"/>
              <a:t>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BE1C0-2853-4837-AE9D-B3F5C816C553}"/>
              </a:ext>
            </a:extLst>
          </p:cNvPr>
          <p:cNvSpPr txBox="1"/>
          <p:nvPr/>
        </p:nvSpPr>
        <p:spPr>
          <a:xfrm>
            <a:off x="208684" y="7022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Top 10 Venues</a:t>
            </a:r>
          </a:p>
        </p:txBody>
      </p:sp>
      <p:pic>
        <p:nvPicPr>
          <p:cNvPr id="8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88DB975-84A9-448D-AB61-80C651C4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3" t="50520" r="83236" b="35135"/>
          <a:stretch/>
        </p:blipFill>
        <p:spPr>
          <a:xfrm>
            <a:off x="3165766" y="4986769"/>
            <a:ext cx="1411278" cy="1254579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C065B7-9CA4-408C-BF55-070A2E1F6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8" t="40664" r="71228" b="6846"/>
          <a:stretch/>
        </p:blipFill>
        <p:spPr>
          <a:xfrm>
            <a:off x="117764" y="1055544"/>
            <a:ext cx="3082272" cy="4247980"/>
          </a:xfrm>
          <a:prstGeom prst="rect">
            <a:avLst/>
          </a:prstGeom>
        </p:spPr>
      </p:pic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6D0152E4-9A88-45C0-8819-1C7764013E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75" t="21488" r="3882" b="4959"/>
          <a:stretch/>
        </p:blipFill>
        <p:spPr>
          <a:xfrm>
            <a:off x="3237571" y="667151"/>
            <a:ext cx="7655435" cy="3596538"/>
          </a:xfrm>
          <a:prstGeom prst="rect">
            <a:avLst/>
          </a:prstGeom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E16385-D7F0-4A52-A300-05BC2FDF76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45" t="48883" r="82402" b="36228"/>
          <a:stretch/>
        </p:blipFill>
        <p:spPr>
          <a:xfrm>
            <a:off x="1470484" y="5207684"/>
            <a:ext cx="1342381" cy="997869"/>
          </a:xfrm>
          <a:prstGeom prst="rect">
            <a:avLst/>
          </a:prstGeom>
        </p:spPr>
      </p:pic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D3A17B-C28E-406D-9D45-ABB3DF3738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39" t="68293" r="85168" b="8672"/>
          <a:stretch/>
        </p:blipFill>
        <p:spPr>
          <a:xfrm>
            <a:off x="1659083" y="3038475"/>
            <a:ext cx="1073607" cy="1868774"/>
          </a:xfrm>
          <a:prstGeom prst="rect">
            <a:avLst/>
          </a:prstGeom>
        </p:spPr>
      </p:pic>
      <p:pic>
        <p:nvPicPr>
          <p:cNvPr id="22" name="Picture 2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0F5EE14-B702-4FCB-ABD8-5A39848354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46" t="46011" r="2249" b="19681"/>
          <a:stretch/>
        </p:blipFill>
        <p:spPr>
          <a:xfrm>
            <a:off x="4698424" y="4709679"/>
            <a:ext cx="7341355" cy="1582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004EDD-ED90-462F-9C54-F86E2165E414}"/>
              </a:ext>
            </a:extLst>
          </p:cNvPr>
          <p:cNvSpPr txBox="1"/>
          <p:nvPr/>
        </p:nvSpPr>
        <p:spPr>
          <a:xfrm>
            <a:off x="4629148" y="446462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K=0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2020-05-02T14:58:41Z</dcterms:created>
  <dcterms:modified xsi:type="dcterms:W3CDTF">2020-05-02T15:20:34Z</dcterms:modified>
</cp:coreProperties>
</file>