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8"/>
  </p:notesMasterIdLst>
  <p:sldIdLst>
    <p:sldId id="256" r:id="rId2"/>
    <p:sldId id="257" r:id="rId3"/>
    <p:sldId id="261" r:id="rId4"/>
    <p:sldId id="260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635084-EACF-4E82-80EE-31FBB3DA97A5}" v="8" dt="2023-05-30T15:19:45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4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raya Brosset" userId="9bf989a4-858e-4054-a425-3429a999e249" providerId="ADAL" clId="{B6635084-EACF-4E82-80EE-31FBB3DA97A5}"/>
    <pc:docChg chg="custSel addSld delSld modSld sldOrd addMainMaster delMainMaster modMainMaster">
      <pc:chgData name="Soraya Brosset" userId="9bf989a4-858e-4054-a425-3429a999e249" providerId="ADAL" clId="{B6635084-EACF-4E82-80EE-31FBB3DA97A5}" dt="2023-05-30T15:20:20.981" v="196" actId="20577"/>
      <pc:docMkLst>
        <pc:docMk/>
      </pc:docMkLst>
      <pc:sldChg chg="modSp new mod">
        <pc:chgData name="Soraya Brosset" userId="9bf989a4-858e-4054-a425-3429a999e249" providerId="ADAL" clId="{B6635084-EACF-4E82-80EE-31FBB3DA97A5}" dt="2023-05-30T11:40:34.555" v="14"/>
        <pc:sldMkLst>
          <pc:docMk/>
          <pc:sldMk cId="396706384" sldId="256"/>
        </pc:sldMkLst>
        <pc:spChg chg="mod">
          <ac:chgData name="Soraya Brosset" userId="9bf989a4-858e-4054-a425-3429a999e249" providerId="ADAL" clId="{B6635084-EACF-4E82-80EE-31FBB3DA97A5}" dt="2023-05-30T11:40:34.555" v="14"/>
          <ac:spMkLst>
            <pc:docMk/>
            <pc:sldMk cId="396706384" sldId="256"/>
            <ac:spMk id="2" creationId="{4F7E85D9-E6A1-1FEA-DB92-657E1948BE17}"/>
          </ac:spMkLst>
        </pc:spChg>
        <pc:spChg chg="mod">
          <ac:chgData name="Soraya Brosset" userId="9bf989a4-858e-4054-a425-3429a999e249" providerId="ADAL" clId="{B6635084-EACF-4E82-80EE-31FBB3DA97A5}" dt="2023-05-30T11:40:34.555" v="14"/>
          <ac:spMkLst>
            <pc:docMk/>
            <pc:sldMk cId="396706384" sldId="256"/>
            <ac:spMk id="3" creationId="{66454B73-C17D-8556-CC7F-225557CF8F33}"/>
          </ac:spMkLst>
        </pc:spChg>
      </pc:sldChg>
      <pc:sldChg chg="add del">
        <pc:chgData name="Soraya Brosset" userId="9bf989a4-858e-4054-a425-3429a999e249" providerId="ADAL" clId="{B6635084-EACF-4E82-80EE-31FBB3DA97A5}" dt="2023-05-30T11:39:45.414" v="4" actId="2696"/>
        <pc:sldMkLst>
          <pc:docMk/>
          <pc:sldMk cId="3323424945" sldId="256"/>
        </pc:sldMkLst>
      </pc:sldChg>
      <pc:sldChg chg="modSp new mod">
        <pc:chgData name="Soraya Brosset" userId="9bf989a4-858e-4054-a425-3429a999e249" providerId="ADAL" clId="{B6635084-EACF-4E82-80EE-31FBB3DA97A5}" dt="2023-05-30T11:40:58.822" v="21" actId="20577"/>
        <pc:sldMkLst>
          <pc:docMk/>
          <pc:sldMk cId="419478894" sldId="257"/>
        </pc:sldMkLst>
        <pc:spChg chg="mod">
          <ac:chgData name="Soraya Brosset" userId="9bf989a4-858e-4054-a425-3429a999e249" providerId="ADAL" clId="{B6635084-EACF-4E82-80EE-31FBB3DA97A5}" dt="2023-05-30T11:40:58.822" v="21" actId="20577"/>
          <ac:spMkLst>
            <pc:docMk/>
            <pc:sldMk cId="419478894" sldId="257"/>
            <ac:spMk id="2" creationId="{BE5A4390-C56E-7F03-0AFD-C43667044673}"/>
          </ac:spMkLst>
        </pc:spChg>
        <pc:spChg chg="mod">
          <ac:chgData name="Soraya Brosset" userId="9bf989a4-858e-4054-a425-3429a999e249" providerId="ADAL" clId="{B6635084-EACF-4E82-80EE-31FBB3DA97A5}" dt="2023-05-30T11:40:52.174" v="17" actId="27636"/>
          <ac:spMkLst>
            <pc:docMk/>
            <pc:sldMk cId="419478894" sldId="257"/>
            <ac:spMk id="3" creationId="{7D0A18B4-06C6-450B-D714-9318E57B87FD}"/>
          </ac:spMkLst>
        </pc:spChg>
      </pc:sldChg>
      <pc:sldChg chg="add del">
        <pc:chgData name="Soraya Brosset" userId="9bf989a4-858e-4054-a425-3429a999e249" providerId="ADAL" clId="{B6635084-EACF-4E82-80EE-31FBB3DA97A5}" dt="2023-05-30T11:39:45.414" v="4" actId="2696"/>
        <pc:sldMkLst>
          <pc:docMk/>
          <pc:sldMk cId="2405899223" sldId="257"/>
        </pc:sldMkLst>
      </pc:sldChg>
      <pc:sldChg chg="addSp delSp modSp new mod ord">
        <pc:chgData name="Soraya Brosset" userId="9bf989a4-858e-4054-a425-3429a999e249" providerId="ADAL" clId="{B6635084-EACF-4E82-80EE-31FBB3DA97A5}" dt="2023-05-30T15:06:28.801" v="85" actId="14100"/>
        <pc:sldMkLst>
          <pc:docMk/>
          <pc:sldMk cId="761040400" sldId="258"/>
        </pc:sldMkLst>
        <pc:spChg chg="add del mod">
          <ac:chgData name="Soraya Brosset" userId="9bf989a4-858e-4054-a425-3429a999e249" providerId="ADAL" clId="{B6635084-EACF-4E82-80EE-31FBB3DA97A5}" dt="2023-05-30T11:42:38.254" v="36" actId="478"/>
          <ac:spMkLst>
            <pc:docMk/>
            <pc:sldMk cId="761040400" sldId="258"/>
            <ac:spMk id="3" creationId="{DD6BFE76-CA99-EE52-6B11-D229091146C2}"/>
          </ac:spMkLst>
        </pc:spChg>
        <pc:spChg chg="add mod">
          <ac:chgData name="Soraya Brosset" userId="9bf989a4-858e-4054-a425-3429a999e249" providerId="ADAL" clId="{B6635084-EACF-4E82-80EE-31FBB3DA97A5}" dt="2023-05-30T11:42:40.847" v="37" actId="1076"/>
          <ac:spMkLst>
            <pc:docMk/>
            <pc:sldMk cId="761040400" sldId="258"/>
            <ac:spMk id="4" creationId="{F752041F-2378-BC06-53F3-B212BE4ED1C9}"/>
          </ac:spMkLst>
        </pc:spChg>
        <pc:picChg chg="add mod">
          <ac:chgData name="Soraya Brosset" userId="9bf989a4-858e-4054-a425-3429a999e249" providerId="ADAL" clId="{B6635084-EACF-4E82-80EE-31FBB3DA97A5}" dt="2023-05-30T15:06:28.801" v="85" actId="14100"/>
          <ac:picMkLst>
            <pc:docMk/>
            <pc:sldMk cId="761040400" sldId="258"/>
            <ac:picMk id="6" creationId="{0F4FC956-BE35-F47D-8B38-346F3B988AEB}"/>
          </ac:picMkLst>
        </pc:picChg>
      </pc:sldChg>
      <pc:sldChg chg="addSp delSp modSp add mod">
        <pc:chgData name="Soraya Brosset" userId="9bf989a4-858e-4054-a425-3429a999e249" providerId="ADAL" clId="{B6635084-EACF-4E82-80EE-31FBB3DA97A5}" dt="2023-05-30T11:43:43.022" v="55" actId="1076"/>
        <pc:sldMkLst>
          <pc:docMk/>
          <pc:sldMk cId="909236499" sldId="259"/>
        </pc:sldMkLst>
        <pc:spChg chg="mod">
          <ac:chgData name="Soraya Brosset" userId="9bf989a4-858e-4054-a425-3429a999e249" providerId="ADAL" clId="{B6635084-EACF-4E82-80EE-31FBB3DA97A5}" dt="2023-05-30T11:43:13.920" v="47" actId="13926"/>
          <ac:spMkLst>
            <pc:docMk/>
            <pc:sldMk cId="909236499" sldId="259"/>
            <ac:spMk id="3" creationId="{DD6BFE76-CA99-EE52-6B11-D229091146C2}"/>
          </ac:spMkLst>
        </pc:spChg>
        <pc:spChg chg="del">
          <ac:chgData name="Soraya Brosset" userId="9bf989a4-858e-4054-a425-3429a999e249" providerId="ADAL" clId="{B6635084-EACF-4E82-80EE-31FBB3DA97A5}" dt="2023-05-30T11:42:33.411" v="35" actId="478"/>
          <ac:spMkLst>
            <pc:docMk/>
            <pc:sldMk cId="909236499" sldId="259"/>
            <ac:spMk id="4" creationId="{F752041F-2378-BC06-53F3-B212BE4ED1C9}"/>
          </ac:spMkLst>
        </pc:spChg>
        <pc:picChg chg="add mod">
          <ac:chgData name="Soraya Brosset" userId="9bf989a4-858e-4054-a425-3429a999e249" providerId="ADAL" clId="{B6635084-EACF-4E82-80EE-31FBB3DA97A5}" dt="2023-05-30T11:43:35.390" v="48" actId="1076"/>
          <ac:picMkLst>
            <pc:docMk/>
            <pc:sldMk cId="909236499" sldId="259"/>
            <ac:picMk id="5" creationId="{173A68BB-6E6D-B9FD-2C44-38F73440389C}"/>
          </ac:picMkLst>
        </pc:picChg>
        <pc:picChg chg="add mod">
          <ac:chgData name="Soraya Brosset" userId="9bf989a4-858e-4054-a425-3429a999e249" providerId="ADAL" clId="{B6635084-EACF-4E82-80EE-31FBB3DA97A5}" dt="2023-05-30T11:43:43.022" v="55" actId="1076"/>
          <ac:picMkLst>
            <pc:docMk/>
            <pc:sldMk cId="909236499" sldId="259"/>
            <ac:picMk id="7" creationId="{AA002E90-2CD9-C417-6696-A24E6BE59347}"/>
          </ac:picMkLst>
        </pc:picChg>
      </pc:sldChg>
      <pc:sldChg chg="modSp new mod">
        <pc:chgData name="Soraya Brosset" userId="9bf989a4-858e-4054-a425-3429a999e249" providerId="ADAL" clId="{B6635084-EACF-4E82-80EE-31FBB3DA97A5}" dt="2023-05-30T11:44:56.773" v="83" actId="20577"/>
        <pc:sldMkLst>
          <pc:docMk/>
          <pc:sldMk cId="3292455551" sldId="260"/>
        </pc:sldMkLst>
        <pc:spChg chg="mod">
          <ac:chgData name="Soraya Brosset" userId="9bf989a4-858e-4054-a425-3429a999e249" providerId="ADAL" clId="{B6635084-EACF-4E82-80EE-31FBB3DA97A5}" dt="2023-05-30T11:44:56.773" v="83" actId="20577"/>
          <ac:spMkLst>
            <pc:docMk/>
            <pc:sldMk cId="3292455551" sldId="260"/>
            <ac:spMk id="2" creationId="{C01A2F6B-8BFA-4BFF-F905-65D00A5473F7}"/>
          </ac:spMkLst>
        </pc:spChg>
      </pc:sldChg>
      <pc:sldChg chg="addSp modSp new mod">
        <pc:chgData name="Soraya Brosset" userId="9bf989a4-858e-4054-a425-3429a999e249" providerId="ADAL" clId="{B6635084-EACF-4E82-80EE-31FBB3DA97A5}" dt="2023-05-30T15:20:20.981" v="196" actId="20577"/>
        <pc:sldMkLst>
          <pc:docMk/>
          <pc:sldMk cId="991280739" sldId="261"/>
        </pc:sldMkLst>
        <pc:spChg chg="add mod">
          <ac:chgData name="Soraya Brosset" userId="9bf989a4-858e-4054-a425-3429a999e249" providerId="ADAL" clId="{B6635084-EACF-4E82-80EE-31FBB3DA97A5}" dt="2023-05-30T15:20:20.981" v="196" actId="20577"/>
          <ac:spMkLst>
            <pc:docMk/>
            <pc:sldMk cId="991280739" sldId="261"/>
            <ac:spMk id="4" creationId="{371A2BF1-F390-6F0E-6324-2BB225405420}"/>
          </ac:spMkLst>
        </pc:spChg>
        <pc:picChg chg="add mod">
          <ac:chgData name="Soraya Brosset" userId="9bf989a4-858e-4054-a425-3429a999e249" providerId="ADAL" clId="{B6635084-EACF-4E82-80EE-31FBB3DA97A5}" dt="2023-05-30T15:19:41.455" v="88" actId="1076"/>
          <ac:picMkLst>
            <pc:docMk/>
            <pc:sldMk cId="991280739" sldId="261"/>
            <ac:picMk id="3" creationId="{566E914B-53BE-32AB-63A8-4E0D9B560DDF}"/>
          </ac:picMkLst>
        </pc:picChg>
      </pc:sldChg>
      <pc:sldMasterChg chg="add del addSldLayout delSldLayout">
        <pc:chgData name="Soraya Brosset" userId="9bf989a4-858e-4054-a425-3429a999e249" providerId="ADAL" clId="{B6635084-EACF-4E82-80EE-31FBB3DA97A5}" dt="2023-05-30T11:39:45.414" v="4" actId="2696"/>
        <pc:sldMasterMkLst>
          <pc:docMk/>
          <pc:sldMasterMk cId="0" sldId="2147483659"/>
        </pc:sldMasterMkLst>
        <pc:sldLayoutChg chg="add del">
          <pc:chgData name="Soraya Brosset" userId="9bf989a4-858e-4054-a425-3429a999e249" providerId="ADAL" clId="{B6635084-EACF-4E82-80EE-31FBB3DA97A5}" dt="2023-05-30T11:39:45.414" v="4" actId="2696"/>
          <pc:sldLayoutMkLst>
            <pc:docMk/>
            <pc:sldMasterMk cId="0" sldId="2147483659"/>
            <pc:sldLayoutMk cId="0" sldId="2147483648"/>
          </pc:sldLayoutMkLst>
        </pc:sldLayoutChg>
      </pc:sldMasterChg>
      <pc:sldMasterChg chg="replId modSldLayout">
        <pc:chgData name="Soraya Brosset" userId="9bf989a4-858e-4054-a425-3429a999e249" providerId="ADAL" clId="{B6635084-EACF-4E82-80EE-31FBB3DA97A5}" dt="2023-05-30T11:39:34.498" v="0" actId="27028"/>
        <pc:sldMasterMkLst>
          <pc:docMk/>
          <pc:sldMasterMk cId="2235315096" sldId="2147483661"/>
        </pc:sldMasterMkLst>
        <pc:sldLayoutChg chg="replId">
          <pc:chgData name="Soraya Brosset" userId="9bf989a4-858e-4054-a425-3429a999e249" providerId="ADAL" clId="{B6635084-EACF-4E82-80EE-31FBB3DA97A5}" dt="2023-05-30T11:39:34.498" v="0" actId="27028"/>
          <pc:sldLayoutMkLst>
            <pc:docMk/>
            <pc:sldMasterMk cId="2235315096" sldId="2147483661"/>
            <pc:sldLayoutMk cId="90346956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696A8-3384-4E2D-91E8-2E1ABFFFB400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F4221-F5FD-40DD-8BDF-63D71BD643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294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5F1F-13E2-4AAB-A9E7-180B2168301E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672-32EF-4BF2-9328-FE44984F802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63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5F1F-13E2-4AAB-A9E7-180B2168301E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672-32EF-4BF2-9328-FE44984F80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98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5F1F-13E2-4AAB-A9E7-180B2168301E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672-32EF-4BF2-9328-FE44984F80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76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5F1F-13E2-4AAB-A9E7-180B2168301E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672-32EF-4BF2-9328-FE44984F80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07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5F1F-13E2-4AAB-A9E7-180B2168301E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672-32EF-4BF2-9328-FE44984F802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68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5F1F-13E2-4AAB-A9E7-180B2168301E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672-32EF-4BF2-9328-FE44984F80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83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5F1F-13E2-4AAB-A9E7-180B2168301E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672-32EF-4BF2-9328-FE44984F80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02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5F1F-13E2-4AAB-A9E7-180B2168301E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672-32EF-4BF2-9328-FE44984F80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5F1F-13E2-4AAB-A9E7-180B2168301E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672-32EF-4BF2-9328-FE44984F80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69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75C5F1F-13E2-4AAB-A9E7-180B2168301E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139672-32EF-4BF2-9328-FE44984F80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27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5F1F-13E2-4AAB-A9E7-180B2168301E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672-32EF-4BF2-9328-FE44984F80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9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5C5F1F-13E2-4AAB-A9E7-180B2168301E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5139672-32EF-4BF2-9328-FE44984F802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5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7E85D9-E6A1-1FEA-DB92-657E1948BE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NEUXUS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454B73-C17D-8556-CC7F-225557CF8F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0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5A4390-C56E-7F03-0AFD-C4366704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VENV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0A18B4-06C6-450B-D714-9318E57B8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fr-FR" dirty="0"/>
              <a:t>CREATION</a:t>
            </a:r>
          </a:p>
          <a:p>
            <a:r>
              <a:rPr lang="fr-FR" dirty="0"/>
              <a:t>In the command line:</a:t>
            </a:r>
          </a:p>
          <a:p>
            <a:r>
              <a:rPr lang="fr-FR" dirty="0"/>
              <a:t>&gt; python -m venv "C:\Users\EEG\Desktop\NeuXus online correction\</a:t>
            </a:r>
            <a:r>
              <a:rPr lang="fr-FR" dirty="0" err="1"/>
              <a:t>env</a:t>
            </a:r>
            <a:r>
              <a:rPr lang="fr-FR" dirty="0"/>
              <a:t>\</a:t>
            </a:r>
            <a:r>
              <a:rPr lang="fr-FR" dirty="0" err="1"/>
              <a:t>neuxus</a:t>
            </a:r>
            <a:r>
              <a:rPr lang="fr-FR" dirty="0"/>
              <a:t>-master"</a:t>
            </a:r>
          </a:p>
          <a:p>
            <a:endParaRPr lang="fr-FR" dirty="0"/>
          </a:p>
          <a:p>
            <a:r>
              <a:rPr lang="fr-FR" dirty="0"/>
              <a:t>ACTIVATION</a:t>
            </a:r>
          </a:p>
          <a:p>
            <a:r>
              <a:rPr lang="fr-FR" dirty="0"/>
              <a:t>&gt; "C:\Users\EEG\Desktop\NeuXus online correction\</a:t>
            </a:r>
            <a:r>
              <a:rPr lang="fr-FR" dirty="0" err="1"/>
              <a:t>env</a:t>
            </a:r>
            <a:r>
              <a:rPr lang="fr-FR" dirty="0"/>
              <a:t>\</a:t>
            </a:r>
            <a:r>
              <a:rPr lang="fr-FR" dirty="0" err="1"/>
              <a:t>neuxus</a:t>
            </a:r>
            <a:r>
              <a:rPr lang="fr-FR" dirty="0"/>
              <a:t>-master\Scripts\activate.bat"</a:t>
            </a:r>
          </a:p>
          <a:p>
            <a:endParaRPr lang="fr-FR" dirty="0"/>
          </a:p>
          <a:p>
            <a:r>
              <a:rPr lang="fr-FR" dirty="0"/>
              <a:t>INSTALLING NEUXUS</a:t>
            </a:r>
          </a:p>
          <a:p>
            <a:r>
              <a:rPr lang="fr-FR" dirty="0"/>
              <a:t>(</a:t>
            </a:r>
            <a:r>
              <a:rPr lang="fr-FR" dirty="0" err="1"/>
              <a:t>env-example</a:t>
            </a:r>
            <a:r>
              <a:rPr lang="fr-FR" dirty="0"/>
              <a:t>) &gt; </a:t>
            </a:r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git+https</a:t>
            </a:r>
            <a:r>
              <a:rPr lang="fr-FR" dirty="0"/>
              <a:t>://github.com/</a:t>
            </a:r>
            <a:r>
              <a:rPr lang="fr-FR" dirty="0" err="1"/>
              <a:t>LaSEEB</a:t>
            </a:r>
            <a:r>
              <a:rPr lang="fr-FR" dirty="0"/>
              <a:t>/</a:t>
            </a:r>
            <a:r>
              <a:rPr lang="fr-FR" dirty="0" err="1"/>
              <a:t>NeuXus</a:t>
            </a:r>
            <a:endParaRPr lang="fr-FR" dirty="0"/>
          </a:p>
          <a:p>
            <a:endParaRPr lang="fr-FR" dirty="0"/>
          </a:p>
          <a:p>
            <a:r>
              <a:rPr lang="fr-FR" dirty="0"/>
              <a:t>USING NEUXUS</a:t>
            </a:r>
          </a:p>
          <a:p>
            <a:r>
              <a:rPr lang="fr-FR" dirty="0"/>
              <a:t>(</a:t>
            </a:r>
            <a:r>
              <a:rPr lang="fr-FR" dirty="0" err="1"/>
              <a:t>env-example</a:t>
            </a:r>
            <a:r>
              <a:rPr lang="fr-FR" dirty="0"/>
              <a:t>) &gt; </a:t>
            </a:r>
            <a:r>
              <a:rPr lang="fr-FR" dirty="0" err="1"/>
              <a:t>neuxus</a:t>
            </a:r>
            <a:r>
              <a:rPr lang="fr-FR" dirty="0"/>
              <a:t> script_example.py</a:t>
            </a:r>
          </a:p>
          <a:p>
            <a:endParaRPr lang="fr-FR" dirty="0"/>
          </a:p>
          <a:p>
            <a:r>
              <a:rPr lang="fr-FR" dirty="0"/>
              <a:t>DEACTIVATION</a:t>
            </a:r>
          </a:p>
          <a:p>
            <a:r>
              <a:rPr lang="fr-FR" dirty="0"/>
              <a:t>(</a:t>
            </a:r>
            <a:r>
              <a:rPr lang="fr-FR" dirty="0" err="1"/>
              <a:t>env-example</a:t>
            </a:r>
            <a:r>
              <a:rPr lang="fr-FR" dirty="0"/>
              <a:t>) &gt; </a:t>
            </a:r>
            <a:r>
              <a:rPr lang="fr-FR" dirty="0" err="1"/>
              <a:t>deactivate</a:t>
            </a:r>
            <a:endParaRPr lang="fr-FR" dirty="0"/>
          </a:p>
          <a:p>
            <a:endParaRPr lang="fr-FR" dirty="0"/>
          </a:p>
          <a:p>
            <a:r>
              <a:rPr lang="fr-FR" dirty="0"/>
              <a:t>USING NEUXUS FROM BATCH FILE</a:t>
            </a:r>
          </a:p>
          <a:p>
            <a:r>
              <a:rPr lang="fr-FR" dirty="0"/>
              <a:t>If </a:t>
            </a:r>
            <a:r>
              <a:rPr lang="fr-FR" dirty="0" err="1"/>
              <a:t>using</a:t>
            </a:r>
            <a:r>
              <a:rPr lang="fr-FR" dirty="0"/>
              <a:t> run_script_cor.bat, right-click </a:t>
            </a:r>
            <a:r>
              <a:rPr lang="fr-FR" dirty="0" err="1"/>
              <a:t>it</a:t>
            </a:r>
            <a:r>
              <a:rPr lang="fr-FR" dirty="0"/>
              <a:t>, </a:t>
            </a:r>
            <a:r>
              <a:rPr lang="fr-FR" dirty="0" err="1"/>
              <a:t>choose</a:t>
            </a:r>
            <a:r>
              <a:rPr lang="fr-FR" dirty="0"/>
              <a:t> </a:t>
            </a:r>
            <a:r>
              <a:rPr lang="fr-FR" dirty="0" err="1"/>
              <a:t>edit</a:t>
            </a:r>
            <a:r>
              <a:rPr lang="fr-FR" dirty="0"/>
              <a:t>, and replace "C:\Users\EEG\Desktop\NeuXus online correction\</a:t>
            </a:r>
            <a:r>
              <a:rPr lang="fr-FR" dirty="0" err="1"/>
              <a:t>env</a:t>
            </a:r>
            <a:r>
              <a:rPr lang="fr-FR" dirty="0"/>
              <a:t>\</a:t>
            </a:r>
            <a:r>
              <a:rPr lang="fr-FR" dirty="0" err="1"/>
              <a:t>neuxus</a:t>
            </a:r>
            <a:r>
              <a:rPr lang="fr-FR" dirty="0"/>
              <a:t>-master\" with the </a:t>
            </a:r>
            <a:r>
              <a:rPr lang="fr-FR" dirty="0" err="1"/>
              <a:t>path</a:t>
            </a:r>
            <a:r>
              <a:rPr lang="fr-FR" dirty="0"/>
              <a:t> to the </a:t>
            </a:r>
            <a:r>
              <a:rPr lang="fr-FR" dirty="0" err="1"/>
              <a:t>env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created</a:t>
            </a:r>
            <a:r>
              <a:rPr lang="fr-FR" dirty="0"/>
              <a:t>!</a:t>
            </a:r>
          </a:p>
          <a:p>
            <a:r>
              <a:rPr lang="fr-FR" dirty="0"/>
              <a:t>Then, to run the correction, </a:t>
            </a:r>
            <a:r>
              <a:rPr lang="fr-FR" dirty="0" err="1"/>
              <a:t>just</a:t>
            </a:r>
            <a:r>
              <a:rPr lang="fr-FR" dirty="0"/>
              <a:t> </a:t>
            </a:r>
            <a:r>
              <a:rPr lang="fr-FR" dirty="0" err="1"/>
              <a:t>double-click</a:t>
            </a:r>
            <a:r>
              <a:rPr lang="fr-FR" dirty="0"/>
              <a:t> run_script_cor.bat</a:t>
            </a:r>
          </a:p>
        </p:txBody>
      </p:sp>
    </p:spTree>
    <p:extLst>
      <p:ext uri="{BB962C8B-B14F-4D97-AF65-F5344CB8AC3E}">
        <p14:creationId xmlns:p14="http://schemas.microsoft.com/office/powerpoint/2010/main" val="419478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66E914B-53BE-32AB-63A8-4E0D9B560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38" y="788758"/>
            <a:ext cx="1369774" cy="484771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71A2BF1-F390-6F0E-6324-2BB225405420}"/>
              </a:ext>
            </a:extLst>
          </p:cNvPr>
          <p:cNvSpPr txBox="1"/>
          <p:nvPr/>
        </p:nvSpPr>
        <p:spPr>
          <a:xfrm>
            <a:off x="2652458" y="677075"/>
            <a:ext cx="5570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Code </a:t>
            </a:r>
            <a:r>
              <a:rPr lang="fr-FR" dirty="0" err="1"/>
              <a:t>here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Signal_PA</a:t>
            </a:r>
            <a:r>
              <a:rPr lang="fr-FR" dirty="0"/>
              <a:t> no unit, </a:t>
            </a:r>
            <a:r>
              <a:rPr lang="fr-FR"/>
              <a:t>no signal</a:t>
            </a:r>
            <a:endParaRPr lang="fr-FR" dirty="0"/>
          </a:p>
          <a:p>
            <a:r>
              <a:rPr lang="fr-FR" dirty="0"/>
              <a:t>Can I </a:t>
            </a:r>
            <a:r>
              <a:rPr lang="fr-FR" dirty="0" err="1"/>
              <a:t>visualize</a:t>
            </a:r>
            <a:r>
              <a:rPr lang="fr-FR" dirty="0"/>
              <a:t> </a:t>
            </a:r>
            <a:r>
              <a:rPr lang="fr-FR" dirty="0" err="1"/>
              <a:t>signal_GA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99128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1A2F6B-8BFA-4BFF-F905-65D00A54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Original guidelines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B1666A9-93B5-7C04-534D-3CAFAC0990B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9661B4C-FD5F-AC3C-C493-EEB7D8BE6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45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D6BFE76-CA99-EE52-6B11-D229091146C2}"/>
              </a:ext>
            </a:extLst>
          </p:cNvPr>
          <p:cNvSpPr txBox="1"/>
          <p:nvPr/>
        </p:nvSpPr>
        <p:spPr>
          <a:xfrm>
            <a:off x="365760" y="494445"/>
            <a:ext cx="464167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 err="1"/>
              <a:t>Before</a:t>
            </a:r>
            <a:r>
              <a:rPr lang="fr-FR" sz="1200" dirty="0"/>
              <a:t> the </a:t>
            </a:r>
            <a:r>
              <a:rPr lang="fr-FR" sz="1200" dirty="0" err="1"/>
              <a:t>fMRI</a:t>
            </a:r>
            <a:r>
              <a:rPr lang="fr-FR" sz="1200" dirty="0"/>
              <a:t> acquisition starts:</a:t>
            </a:r>
          </a:p>
          <a:p>
            <a:endParaRPr lang="fr-FR" sz="1200" dirty="0"/>
          </a:p>
          <a:p>
            <a:r>
              <a:rPr lang="fr-FR" sz="1200" dirty="0"/>
              <a:t># </a:t>
            </a:r>
            <a:r>
              <a:rPr lang="fr-FR" sz="1200" dirty="0" err="1"/>
              <a:t>Make</a:t>
            </a:r>
            <a:r>
              <a:rPr lang="fr-FR" sz="1200" dirty="0"/>
              <a:t> sure </a:t>
            </a:r>
            <a:r>
              <a:rPr lang="fr-FR" sz="1200" dirty="0" err="1"/>
              <a:t>Triggerbox</a:t>
            </a:r>
            <a:r>
              <a:rPr lang="fr-FR" sz="1200" dirty="0"/>
              <a:t>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connected</a:t>
            </a:r>
            <a:r>
              <a:rPr lang="fr-FR" sz="1200" dirty="0"/>
              <a:t>:</a:t>
            </a:r>
          </a:p>
          <a:p>
            <a:r>
              <a:rPr lang="fr-FR" sz="1200" dirty="0"/>
              <a:t>- the </a:t>
            </a:r>
            <a:r>
              <a:rPr lang="fr-FR" sz="1200" dirty="0" err="1"/>
              <a:t>scanner's</a:t>
            </a:r>
            <a:r>
              <a:rPr lang="fr-FR" sz="1200" dirty="0"/>
              <a:t> </a:t>
            </a:r>
            <a:r>
              <a:rPr lang="fr-FR" sz="1200" dirty="0" err="1"/>
              <a:t>fiber</a:t>
            </a:r>
            <a:r>
              <a:rPr lang="fr-FR" sz="1200" dirty="0"/>
              <a:t> </a:t>
            </a:r>
            <a:r>
              <a:rPr lang="fr-FR" sz="1200" dirty="0" err="1"/>
              <a:t>optic</a:t>
            </a:r>
            <a:r>
              <a:rPr lang="fr-FR" sz="1200" dirty="0"/>
              <a:t> </a:t>
            </a:r>
            <a:r>
              <a:rPr lang="fr-FR" sz="1200" dirty="0" err="1"/>
              <a:t>cable</a:t>
            </a:r>
            <a:r>
              <a:rPr lang="fr-FR" sz="1200" dirty="0"/>
              <a:t> </a:t>
            </a:r>
            <a:r>
              <a:rPr lang="fr-FR" sz="1200" dirty="0" err="1"/>
              <a:t>should</a:t>
            </a:r>
            <a:r>
              <a:rPr lang="fr-FR" sz="1200" dirty="0"/>
              <a:t> </a:t>
            </a:r>
            <a:r>
              <a:rPr lang="fr-FR" sz="1200" dirty="0" err="1"/>
              <a:t>be</a:t>
            </a:r>
            <a:r>
              <a:rPr lang="fr-FR" sz="1200" dirty="0"/>
              <a:t> </a:t>
            </a:r>
            <a:r>
              <a:rPr lang="fr-FR" sz="1200" dirty="0" err="1"/>
              <a:t>connected</a:t>
            </a:r>
            <a:r>
              <a:rPr lang="fr-FR" sz="1200" dirty="0"/>
              <a:t> to FOV, the output pins </a:t>
            </a:r>
            <a:r>
              <a:rPr lang="fr-FR" sz="1200" dirty="0" err="1"/>
              <a:t>switched</a:t>
            </a:r>
            <a:r>
              <a:rPr lang="fr-FR" sz="1200" dirty="0"/>
              <a:t> to PC, and the "Bit 15 stretch" pin </a:t>
            </a:r>
            <a:r>
              <a:rPr lang="fr-FR" sz="1200" dirty="0" err="1"/>
              <a:t>switched</a:t>
            </a:r>
            <a:r>
              <a:rPr lang="fr-FR" sz="1200" dirty="0"/>
              <a:t> to "5 ms"</a:t>
            </a:r>
          </a:p>
          <a:p>
            <a:endParaRPr lang="fr-FR" sz="1200" dirty="0"/>
          </a:p>
          <a:p>
            <a:r>
              <a:rPr lang="fr-FR" sz="1200" dirty="0"/>
              <a:t>1. In the EEG laptop:</a:t>
            </a:r>
          </a:p>
          <a:p>
            <a:r>
              <a:rPr lang="fr-FR" sz="1200" dirty="0"/>
              <a:t>- Open Recorder</a:t>
            </a:r>
          </a:p>
          <a:p>
            <a:r>
              <a:rPr lang="fr-FR" sz="1200" dirty="0"/>
              <a:t>- Open the "</a:t>
            </a:r>
            <a:r>
              <a:rPr lang="fr-FR" sz="1200" dirty="0" err="1"/>
              <a:t>NeuXus</a:t>
            </a:r>
            <a:r>
              <a:rPr lang="fr-FR" sz="1200" dirty="0"/>
              <a:t> online correction" folder</a:t>
            </a:r>
          </a:p>
          <a:p>
            <a:r>
              <a:rPr lang="fr-FR" sz="1200" dirty="0"/>
              <a:t>- Open </a:t>
            </a:r>
            <a:r>
              <a:rPr lang="fr-FR" sz="1200" dirty="0">
                <a:highlight>
                  <a:srgbClr val="FFFF00"/>
                </a:highlight>
              </a:rPr>
              <a:t>LSL Viewer</a:t>
            </a:r>
          </a:p>
          <a:p>
            <a:r>
              <a:rPr lang="fr-FR" sz="1200" dirty="0"/>
              <a:t>- Open </a:t>
            </a:r>
            <a:r>
              <a:rPr lang="fr-FR" sz="1200" dirty="0" err="1">
                <a:highlight>
                  <a:srgbClr val="FFFF00"/>
                </a:highlight>
              </a:rPr>
              <a:t>LabRecorder</a:t>
            </a:r>
            <a:endParaRPr lang="fr-FR" sz="1200" dirty="0">
              <a:highlight>
                <a:srgbClr val="FFFF00"/>
              </a:highlight>
            </a:endParaRPr>
          </a:p>
          <a:p>
            <a:endParaRPr lang="fr-FR" sz="1200" dirty="0"/>
          </a:p>
          <a:p>
            <a:r>
              <a:rPr lang="fr-FR" sz="1200" dirty="0"/>
              <a:t>2. In Recorder:</a:t>
            </a:r>
          </a:p>
          <a:p>
            <a:r>
              <a:rPr lang="fr-FR" sz="1200" dirty="0"/>
              <a:t>a) In "File &gt; Edit Workspace": set the </a:t>
            </a:r>
            <a:r>
              <a:rPr lang="fr-FR" sz="1200" dirty="0" err="1"/>
              <a:t>raw</a:t>
            </a:r>
            <a:r>
              <a:rPr lang="fr-FR" sz="1200" dirty="0"/>
              <a:t> file folder to "C:\Users\EEG\Desktop\NeuXus online correction\</a:t>
            </a:r>
            <a:r>
              <a:rPr lang="fr-FR" sz="1200" dirty="0" err="1"/>
              <a:t>res</a:t>
            </a:r>
            <a:r>
              <a:rPr lang="fr-FR" sz="1200" dirty="0"/>
              <a:t>"</a:t>
            </a:r>
          </a:p>
          <a:p>
            <a:r>
              <a:rPr lang="fr-FR" sz="1200" dirty="0"/>
              <a:t>b) In "File &gt; Edit Workspace": set the </a:t>
            </a:r>
            <a:r>
              <a:rPr lang="fr-FR" sz="1200" dirty="0" err="1"/>
              <a:t>name</a:t>
            </a:r>
            <a:r>
              <a:rPr lang="fr-FR" sz="1200" dirty="0"/>
              <a:t> of the file </a:t>
            </a:r>
            <a:r>
              <a:rPr lang="fr-FR" sz="1200" dirty="0" err="1"/>
              <a:t>appropriately</a:t>
            </a:r>
            <a:r>
              <a:rPr lang="fr-FR" sz="1200" dirty="0"/>
              <a:t> (continue to </a:t>
            </a:r>
            <a:r>
              <a:rPr lang="fr-FR" sz="1200" dirty="0" err="1"/>
              <a:t>save</a:t>
            </a:r>
            <a:r>
              <a:rPr lang="fr-FR" sz="1200" dirty="0"/>
              <a:t> changes)</a:t>
            </a:r>
          </a:p>
          <a:p>
            <a:r>
              <a:rPr lang="fr-FR" sz="1200" dirty="0"/>
              <a:t>c) Start monitoring</a:t>
            </a:r>
          </a:p>
          <a:p>
            <a:r>
              <a:rPr lang="fr-FR" sz="1200" dirty="0"/>
              <a:t># </a:t>
            </a:r>
            <a:r>
              <a:rPr lang="fr-FR" sz="1200" dirty="0" err="1"/>
              <a:t>Make</a:t>
            </a:r>
            <a:r>
              <a:rPr lang="fr-FR" sz="1200" dirty="0"/>
              <a:t> sure </a:t>
            </a:r>
            <a:r>
              <a:rPr lang="fr-FR" sz="1200" dirty="0" err="1"/>
              <a:t>Syncbox</a:t>
            </a:r>
            <a:r>
              <a:rPr lang="fr-FR" sz="1200" dirty="0"/>
              <a:t>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connected</a:t>
            </a:r>
            <a:r>
              <a:rPr lang="fr-FR" sz="1200" dirty="0"/>
              <a:t> (Recorder must </a:t>
            </a:r>
            <a:r>
              <a:rPr lang="fr-FR" sz="1200" dirty="0" err="1"/>
              <a:t>be</a:t>
            </a:r>
            <a:r>
              <a:rPr lang="fr-FR" sz="1200" dirty="0"/>
              <a:t> </a:t>
            </a:r>
            <a:r>
              <a:rPr lang="fr-FR" sz="1200" dirty="0" err="1"/>
              <a:t>receiving</a:t>
            </a:r>
            <a:r>
              <a:rPr lang="fr-FR" sz="1200" dirty="0"/>
              <a:t> "Sync On" markers)</a:t>
            </a:r>
          </a:p>
          <a:p>
            <a:r>
              <a:rPr lang="fr-FR" sz="1200" dirty="0"/>
              <a:t>d) Start </a:t>
            </a:r>
            <a:r>
              <a:rPr lang="fr-FR" sz="1200" dirty="0" err="1"/>
              <a:t>recording</a:t>
            </a:r>
            <a:r>
              <a:rPr lang="fr-FR" sz="1200" dirty="0"/>
              <a:t> </a:t>
            </a:r>
          </a:p>
          <a:p>
            <a:endParaRPr lang="fr-FR" sz="1200" dirty="0"/>
          </a:p>
          <a:p>
            <a:r>
              <a:rPr lang="fr-FR" sz="1200" dirty="0"/>
              <a:t>3. In </a:t>
            </a:r>
            <a:r>
              <a:rPr lang="fr-FR" sz="1200" dirty="0" err="1"/>
              <a:t>NeuXus</a:t>
            </a:r>
            <a:r>
              <a:rPr lang="fr-FR" sz="1200" dirty="0"/>
              <a:t> online correction folder: </a:t>
            </a:r>
          </a:p>
          <a:p>
            <a:r>
              <a:rPr lang="fr-FR" sz="1200" dirty="0"/>
              <a:t>a) Open </a:t>
            </a:r>
            <a:r>
              <a:rPr lang="fr-FR" sz="1200" dirty="0">
                <a:highlight>
                  <a:srgbClr val="FFFF00"/>
                </a:highlight>
              </a:rPr>
              <a:t>run_script_cor.bat</a:t>
            </a:r>
          </a:p>
          <a:p>
            <a:r>
              <a:rPr lang="fr-FR" sz="1200" dirty="0"/>
              <a:t>b) A command </a:t>
            </a:r>
            <a:r>
              <a:rPr lang="fr-FR" sz="1200" dirty="0" err="1"/>
              <a:t>window</a:t>
            </a:r>
            <a:r>
              <a:rPr lang="fr-FR" sz="1200" dirty="0"/>
              <a:t> </a:t>
            </a:r>
            <a:r>
              <a:rPr lang="fr-FR" sz="1200" dirty="0" err="1"/>
              <a:t>will</a:t>
            </a:r>
            <a:r>
              <a:rPr lang="fr-FR" sz="1200" dirty="0"/>
              <a:t> pop up. </a:t>
            </a:r>
            <a:r>
              <a:rPr lang="fr-FR" sz="1200" dirty="0" err="1"/>
              <a:t>Wait</a:t>
            </a:r>
            <a:r>
              <a:rPr lang="fr-FR" sz="1200" dirty="0"/>
              <a:t> (&lt; 60 seconds) </a:t>
            </a:r>
            <a:r>
              <a:rPr lang="fr-FR" sz="1200" dirty="0" err="1"/>
              <a:t>until</a:t>
            </a:r>
            <a:r>
              <a:rPr lang="fr-FR" sz="1200" dirty="0"/>
              <a:t> </a:t>
            </a:r>
            <a:r>
              <a:rPr lang="fr-FR" sz="1200" dirty="0" err="1"/>
              <a:t>it</a:t>
            </a:r>
            <a:r>
              <a:rPr lang="fr-FR" sz="1200" dirty="0"/>
              <a:t> shows: "[INFO] Run pipeline". Then, </a:t>
            </a:r>
            <a:r>
              <a:rPr lang="fr-FR" sz="1200" dirty="0" err="1"/>
              <a:t>NeuXus</a:t>
            </a:r>
            <a:r>
              <a:rPr lang="fr-FR" sz="1200" dirty="0"/>
              <a:t> </a:t>
            </a:r>
            <a:r>
              <a:rPr lang="fr-FR" sz="1200" dirty="0" err="1"/>
              <a:t>should</a:t>
            </a:r>
            <a:r>
              <a:rPr lang="fr-FR" sz="1200" dirty="0"/>
              <a:t> start streaming by LSL</a:t>
            </a:r>
          </a:p>
          <a:p>
            <a:endParaRPr lang="fr-FR" sz="1200" dirty="0"/>
          </a:p>
          <a:p>
            <a:r>
              <a:rPr lang="fr-FR" sz="1200" dirty="0"/>
              <a:t>3. In LSL Viewer:</a:t>
            </a:r>
          </a:p>
          <a:p>
            <a:r>
              <a:rPr lang="fr-FR" sz="1200" dirty="0"/>
              <a:t>a) </a:t>
            </a:r>
            <a:r>
              <a:rPr lang="fr-FR" sz="1200" dirty="0" err="1"/>
              <a:t>Connect</a:t>
            </a:r>
            <a:r>
              <a:rPr lang="fr-FR" sz="1200" dirty="0"/>
              <a:t> to "</a:t>
            </a:r>
            <a:r>
              <a:rPr lang="fr-FR" sz="1200" dirty="0" err="1"/>
              <a:t>signal_pa</a:t>
            </a:r>
            <a:r>
              <a:rPr lang="fr-FR" sz="1200" dirty="0"/>
              <a:t>" and "</a:t>
            </a:r>
            <a:r>
              <a:rPr lang="fr-FR" sz="1200" dirty="0" err="1"/>
              <a:t>markers_pa</a:t>
            </a:r>
            <a:r>
              <a:rPr lang="fr-FR" sz="1200" dirty="0"/>
              <a:t>" </a:t>
            </a:r>
            <a:r>
              <a:rPr lang="fr-FR" sz="1200" dirty="0" err="1"/>
              <a:t>streams</a:t>
            </a:r>
            <a:endParaRPr lang="fr-FR" sz="1200" dirty="0"/>
          </a:p>
          <a:p>
            <a:r>
              <a:rPr lang="fr-FR" sz="1200" dirty="0"/>
              <a:t>b) </a:t>
            </a:r>
            <a:r>
              <a:rPr lang="fr-FR" sz="1200" dirty="0" err="1"/>
              <a:t>Press</a:t>
            </a:r>
            <a:r>
              <a:rPr lang="fr-FR" sz="1200" dirty="0"/>
              <a:t> start</a:t>
            </a:r>
          </a:p>
        </p:txBody>
      </p:sp>
      <p:pic>
        <p:nvPicPr>
          <p:cNvPr id="5" name="Image 4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173A68BB-6E6D-B9FD-2C44-38F734403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380" y="334018"/>
            <a:ext cx="4267200" cy="2400300"/>
          </a:xfrm>
          <a:prstGeom prst="rect">
            <a:avLst/>
          </a:prstGeom>
        </p:spPr>
      </p:pic>
      <p:pic>
        <p:nvPicPr>
          <p:cNvPr id="7" name="Image 6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AA002E90-2CD9-C417-6696-A24E6BE59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380" y="3228488"/>
            <a:ext cx="4645750" cy="261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3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752041F-2378-BC06-53F3-B212BE4ED1C9}"/>
              </a:ext>
            </a:extLst>
          </p:cNvPr>
          <p:cNvSpPr txBox="1"/>
          <p:nvPr/>
        </p:nvSpPr>
        <p:spPr>
          <a:xfrm>
            <a:off x="252548" y="581530"/>
            <a:ext cx="464167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4. In Lab Recorder:</a:t>
            </a:r>
          </a:p>
          <a:p>
            <a:r>
              <a:rPr lang="en-US" sz="1200" dirty="0"/>
              <a:t>a) In "Storage location": set it to "C:/Users/EEG/Desktop/NeuXus online correction/res/sub-01_ses-inside2_task-neurowMIMO_run-02_cor-paNeX.xdf"</a:t>
            </a:r>
          </a:p>
          <a:p>
            <a:r>
              <a:rPr lang="en-US" sz="1200" dirty="0"/>
              <a:t>b) In "Record from streams": select "</a:t>
            </a:r>
            <a:r>
              <a:rPr lang="en-US" sz="1200" dirty="0" err="1"/>
              <a:t>signal_pa</a:t>
            </a:r>
            <a:r>
              <a:rPr lang="en-US" sz="1200" dirty="0"/>
              <a:t>", "</a:t>
            </a:r>
            <a:r>
              <a:rPr lang="en-US" sz="1200" dirty="0" err="1"/>
              <a:t>markers_pa</a:t>
            </a:r>
            <a:r>
              <a:rPr lang="en-US" sz="1200" dirty="0"/>
              <a:t>" and "markers" (one more stream than in LSL Viewer)</a:t>
            </a:r>
          </a:p>
          <a:p>
            <a:r>
              <a:rPr lang="en-US" sz="1200" dirty="0"/>
              <a:t>c) Press Start</a:t>
            </a:r>
          </a:p>
          <a:p>
            <a:endParaRPr lang="en-US" sz="1200" dirty="0"/>
          </a:p>
          <a:p>
            <a:r>
              <a:rPr lang="en-US" sz="1200" dirty="0"/>
              <a:t>5. Start the fMRI sequence</a:t>
            </a:r>
          </a:p>
          <a:p>
            <a:endParaRPr lang="en-US" sz="1200" dirty="0"/>
          </a:p>
          <a:p>
            <a:r>
              <a:rPr lang="en-US" sz="1200" dirty="0"/>
              <a:t>6. In LSL Viewer, check if the signal eventually becomes corrected (&lt; 30 seconds)</a:t>
            </a:r>
          </a:p>
          <a:p>
            <a:r>
              <a:rPr lang="en-US" sz="1200" dirty="0"/>
              <a:t># If it does not, check if Recorder receives the R128 marker at every volume</a:t>
            </a:r>
          </a:p>
          <a:p>
            <a:endParaRPr lang="en-US" sz="1200" dirty="0"/>
          </a:p>
          <a:p>
            <a:r>
              <a:rPr lang="en-US" sz="1200" dirty="0"/>
              <a:t>When you decide to end the acquisition: (or if there is any error)</a:t>
            </a:r>
          </a:p>
          <a:p>
            <a:r>
              <a:rPr lang="en-US" sz="1200" dirty="0"/>
              <a:t>1. In Lab Recorder: press Stop</a:t>
            </a:r>
          </a:p>
          <a:p>
            <a:r>
              <a:rPr lang="en-US" sz="1200" dirty="0"/>
              <a:t>2. In LSL Viewer: press Stop, and Disconnect</a:t>
            </a:r>
          </a:p>
          <a:p>
            <a:r>
              <a:rPr lang="en-US" sz="1200" dirty="0"/>
              <a:t>3. In the </a:t>
            </a:r>
            <a:r>
              <a:rPr lang="en-US" sz="1200" dirty="0" err="1"/>
              <a:t>NeuXus</a:t>
            </a:r>
            <a:r>
              <a:rPr lang="en-US" sz="1200" dirty="0"/>
              <a:t> command window: press ESC</a:t>
            </a:r>
          </a:p>
          <a:p>
            <a:r>
              <a:rPr lang="en-US" sz="1200" dirty="0"/>
              <a:t>4. In Recorder: stop recording, and stop monitoring</a:t>
            </a:r>
          </a:p>
          <a:p>
            <a:r>
              <a:rPr lang="en-US" sz="1200" dirty="0"/>
              <a:t>5. Stop the fMRI sequence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fr-FR" sz="1200" dirty="0"/>
          </a:p>
        </p:txBody>
      </p:sp>
      <p:pic>
        <p:nvPicPr>
          <p:cNvPr id="6" name="Image 5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0F4FC956-BE35-F47D-8B38-346F3B988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890" y="581530"/>
            <a:ext cx="7410562" cy="416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4040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587</Words>
  <Application>Microsoft Office PowerPoint</Application>
  <PresentationFormat>Grand écran</PresentationFormat>
  <Paragraphs>69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Rétrospective</vt:lpstr>
      <vt:lpstr>NEUXUS</vt:lpstr>
      <vt:lpstr>VENV</vt:lpstr>
      <vt:lpstr>Présentation PowerPoint</vt:lpstr>
      <vt:lpstr>Original guidelines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NEUXUS</dc:title>
  <dc:creator>Soraya Brosset</dc:creator>
  <cp:lastModifiedBy>Soraya Brosset</cp:lastModifiedBy>
  <cp:revision>1</cp:revision>
  <dcterms:created xsi:type="dcterms:W3CDTF">2023-05-30T11:39:18Z</dcterms:created>
  <dcterms:modified xsi:type="dcterms:W3CDTF">2023-05-30T15:20:21Z</dcterms:modified>
</cp:coreProperties>
</file>