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4" r:id="rId2"/>
  </p:sldMasterIdLst>
  <p:notesMasterIdLst>
    <p:notesMasterId r:id="rId27"/>
  </p:notesMasterIdLst>
  <p:sldIdLst>
    <p:sldId id="256" r:id="rId3"/>
    <p:sldId id="281" r:id="rId4"/>
    <p:sldId id="304" r:id="rId5"/>
    <p:sldId id="305" r:id="rId6"/>
    <p:sldId id="306" r:id="rId7"/>
    <p:sldId id="287" r:id="rId8"/>
    <p:sldId id="282" r:id="rId9"/>
    <p:sldId id="283" r:id="rId10"/>
    <p:sldId id="288" r:id="rId11"/>
    <p:sldId id="290" r:id="rId12"/>
    <p:sldId id="291" r:id="rId13"/>
    <p:sldId id="284" r:id="rId14"/>
    <p:sldId id="285" r:id="rId15"/>
    <p:sldId id="286" r:id="rId16"/>
    <p:sldId id="257" r:id="rId17"/>
    <p:sldId id="260" r:id="rId18"/>
    <p:sldId id="259" r:id="rId19"/>
    <p:sldId id="258" r:id="rId20"/>
    <p:sldId id="275" r:id="rId21"/>
    <p:sldId id="279" r:id="rId22"/>
    <p:sldId id="278" r:id="rId23"/>
    <p:sldId id="270" r:id="rId24"/>
    <p:sldId id="26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E102161-3B49-467F-8AD3-D9B7BAC71696}">
          <p14:sldIdLst>
            <p14:sldId id="256"/>
            <p14:sldId id="281"/>
            <p14:sldId id="304"/>
            <p14:sldId id="305"/>
            <p14:sldId id="306"/>
            <p14:sldId id="287"/>
            <p14:sldId id="282"/>
            <p14:sldId id="283"/>
            <p14:sldId id="288"/>
            <p14:sldId id="290"/>
            <p14:sldId id="291"/>
          </p14:sldIdLst>
        </p14:section>
        <p14:section name="raw mne" id="{E46B336E-519E-47CF-A7B7-02019C7191AB}">
          <p14:sldIdLst>
            <p14:sldId id="284"/>
          </p14:sldIdLst>
        </p14:section>
        <p14:section name="viewer" id="{37CFD699-389F-471B-903E-DA86013ADB99}">
          <p14:sldIdLst>
            <p14:sldId id="285"/>
          </p14:sldIdLst>
        </p14:section>
        <p14:section name="comparisons" id="{40525133-9F46-4804-9148-017C98FFB61E}">
          <p14:sldIdLst>
            <p14:sldId id="286"/>
          </p14:sldIdLst>
        </p14:section>
        <p14:section name="guidelines" id="{35A5AC03-386C-4122-B2C0-80B0FC581F91}">
          <p14:sldIdLst>
            <p14:sldId id="257"/>
            <p14:sldId id="260"/>
            <p14:sldId id="259"/>
            <p14:sldId id="258"/>
            <p14:sldId id="275"/>
            <p14:sldId id="279"/>
            <p14:sldId id="278"/>
            <p14:sldId id="270"/>
            <p14:sldId id="26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D9FF0-7D15-4B62-9D89-3C0584E80AFE}" v="29" dt="2023-06-29T13:41:32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ya Brosset" userId="9bf989a4-858e-4054-a425-3429a999e249" providerId="ADAL" clId="{B6635084-EACF-4E82-80EE-31FBB3DA97A5}"/>
    <pc:docChg chg="custSel addSld delSld modSld sldOrd addMainMaster delMainMaster modMainMaster">
      <pc:chgData name="Soraya Brosset" userId="9bf989a4-858e-4054-a425-3429a999e249" providerId="ADAL" clId="{B6635084-EACF-4E82-80EE-31FBB3DA97A5}" dt="2023-05-30T15:20:20.981" v="196" actId="20577"/>
      <pc:docMkLst>
        <pc:docMk/>
      </pc:docMkLst>
      <pc:sldChg chg="modSp new mod">
        <pc:chgData name="Soraya Brosset" userId="9bf989a4-858e-4054-a425-3429a999e249" providerId="ADAL" clId="{B6635084-EACF-4E82-80EE-31FBB3DA97A5}" dt="2023-05-30T11:40:34.555" v="14"/>
        <pc:sldMkLst>
          <pc:docMk/>
          <pc:sldMk cId="396706384" sldId="256"/>
        </pc:sldMkLst>
        <pc:spChg chg="mod">
          <ac:chgData name="Soraya Brosset" userId="9bf989a4-858e-4054-a425-3429a999e249" providerId="ADAL" clId="{B6635084-EACF-4E82-80EE-31FBB3DA97A5}" dt="2023-05-30T11:40:34.555" v="14"/>
          <ac:spMkLst>
            <pc:docMk/>
            <pc:sldMk cId="396706384" sldId="256"/>
            <ac:spMk id="2" creationId="{4F7E85D9-E6A1-1FEA-DB92-657E1948BE17}"/>
          </ac:spMkLst>
        </pc:spChg>
        <pc:spChg chg="mod">
          <ac:chgData name="Soraya Brosset" userId="9bf989a4-858e-4054-a425-3429a999e249" providerId="ADAL" clId="{B6635084-EACF-4E82-80EE-31FBB3DA97A5}" dt="2023-05-30T11:40:34.555" v="14"/>
          <ac:spMkLst>
            <pc:docMk/>
            <pc:sldMk cId="396706384" sldId="256"/>
            <ac:spMk id="3" creationId="{66454B73-C17D-8556-CC7F-225557CF8F33}"/>
          </ac:spMkLst>
        </pc:spChg>
      </pc:sldChg>
      <pc:sldChg chg="add del">
        <pc:chgData name="Soraya Brosset" userId="9bf989a4-858e-4054-a425-3429a999e249" providerId="ADAL" clId="{B6635084-EACF-4E82-80EE-31FBB3DA97A5}" dt="2023-05-30T11:39:45.414" v="4" actId="2696"/>
        <pc:sldMkLst>
          <pc:docMk/>
          <pc:sldMk cId="3323424945" sldId="256"/>
        </pc:sldMkLst>
      </pc:sldChg>
      <pc:sldChg chg="modSp new mod">
        <pc:chgData name="Soraya Brosset" userId="9bf989a4-858e-4054-a425-3429a999e249" providerId="ADAL" clId="{B6635084-EACF-4E82-80EE-31FBB3DA97A5}" dt="2023-05-30T11:40:58.822" v="21" actId="20577"/>
        <pc:sldMkLst>
          <pc:docMk/>
          <pc:sldMk cId="419478894" sldId="257"/>
        </pc:sldMkLst>
        <pc:spChg chg="mod">
          <ac:chgData name="Soraya Brosset" userId="9bf989a4-858e-4054-a425-3429a999e249" providerId="ADAL" clId="{B6635084-EACF-4E82-80EE-31FBB3DA97A5}" dt="2023-05-30T11:40:58.822" v="21" actId="20577"/>
          <ac:spMkLst>
            <pc:docMk/>
            <pc:sldMk cId="419478894" sldId="257"/>
            <ac:spMk id="2" creationId="{BE5A4390-C56E-7F03-0AFD-C43667044673}"/>
          </ac:spMkLst>
        </pc:spChg>
        <pc:spChg chg="mod">
          <ac:chgData name="Soraya Brosset" userId="9bf989a4-858e-4054-a425-3429a999e249" providerId="ADAL" clId="{B6635084-EACF-4E82-80EE-31FBB3DA97A5}" dt="2023-05-30T11:40:52.174" v="17" actId="27636"/>
          <ac:spMkLst>
            <pc:docMk/>
            <pc:sldMk cId="419478894" sldId="257"/>
            <ac:spMk id="3" creationId="{7D0A18B4-06C6-450B-D714-9318E57B87FD}"/>
          </ac:spMkLst>
        </pc:spChg>
      </pc:sldChg>
      <pc:sldChg chg="add del">
        <pc:chgData name="Soraya Brosset" userId="9bf989a4-858e-4054-a425-3429a999e249" providerId="ADAL" clId="{B6635084-EACF-4E82-80EE-31FBB3DA97A5}" dt="2023-05-30T11:39:45.414" v="4" actId="2696"/>
        <pc:sldMkLst>
          <pc:docMk/>
          <pc:sldMk cId="2405899223" sldId="257"/>
        </pc:sldMkLst>
      </pc:sldChg>
      <pc:sldChg chg="addSp delSp modSp new mod ord">
        <pc:chgData name="Soraya Brosset" userId="9bf989a4-858e-4054-a425-3429a999e249" providerId="ADAL" clId="{B6635084-EACF-4E82-80EE-31FBB3DA97A5}" dt="2023-05-30T15:06:28.801" v="85" actId="14100"/>
        <pc:sldMkLst>
          <pc:docMk/>
          <pc:sldMk cId="761040400" sldId="258"/>
        </pc:sldMkLst>
        <pc:spChg chg="add del mod">
          <ac:chgData name="Soraya Brosset" userId="9bf989a4-858e-4054-a425-3429a999e249" providerId="ADAL" clId="{B6635084-EACF-4E82-80EE-31FBB3DA97A5}" dt="2023-05-30T11:42:38.254" v="36" actId="478"/>
          <ac:spMkLst>
            <pc:docMk/>
            <pc:sldMk cId="761040400" sldId="258"/>
            <ac:spMk id="3" creationId="{DD6BFE76-CA99-EE52-6B11-D229091146C2}"/>
          </ac:spMkLst>
        </pc:spChg>
        <pc:spChg chg="add mod">
          <ac:chgData name="Soraya Brosset" userId="9bf989a4-858e-4054-a425-3429a999e249" providerId="ADAL" clId="{B6635084-EACF-4E82-80EE-31FBB3DA97A5}" dt="2023-05-30T11:42:40.847" v="37" actId="1076"/>
          <ac:spMkLst>
            <pc:docMk/>
            <pc:sldMk cId="761040400" sldId="258"/>
            <ac:spMk id="4" creationId="{F752041F-2378-BC06-53F3-B212BE4ED1C9}"/>
          </ac:spMkLst>
        </pc:spChg>
        <pc:picChg chg="add mod">
          <ac:chgData name="Soraya Brosset" userId="9bf989a4-858e-4054-a425-3429a999e249" providerId="ADAL" clId="{B6635084-EACF-4E82-80EE-31FBB3DA97A5}" dt="2023-05-30T15:06:28.801" v="85" actId="14100"/>
          <ac:picMkLst>
            <pc:docMk/>
            <pc:sldMk cId="761040400" sldId="258"/>
            <ac:picMk id="6" creationId="{0F4FC956-BE35-F47D-8B38-346F3B988AEB}"/>
          </ac:picMkLst>
        </pc:picChg>
      </pc:sldChg>
      <pc:sldChg chg="addSp delSp modSp add mod">
        <pc:chgData name="Soraya Brosset" userId="9bf989a4-858e-4054-a425-3429a999e249" providerId="ADAL" clId="{B6635084-EACF-4E82-80EE-31FBB3DA97A5}" dt="2023-05-30T11:43:43.022" v="55" actId="1076"/>
        <pc:sldMkLst>
          <pc:docMk/>
          <pc:sldMk cId="909236499" sldId="259"/>
        </pc:sldMkLst>
        <pc:spChg chg="mod">
          <ac:chgData name="Soraya Brosset" userId="9bf989a4-858e-4054-a425-3429a999e249" providerId="ADAL" clId="{B6635084-EACF-4E82-80EE-31FBB3DA97A5}" dt="2023-05-30T11:43:13.920" v="47" actId="13926"/>
          <ac:spMkLst>
            <pc:docMk/>
            <pc:sldMk cId="909236499" sldId="259"/>
            <ac:spMk id="3" creationId="{DD6BFE76-CA99-EE52-6B11-D229091146C2}"/>
          </ac:spMkLst>
        </pc:spChg>
        <pc:spChg chg="del">
          <ac:chgData name="Soraya Brosset" userId="9bf989a4-858e-4054-a425-3429a999e249" providerId="ADAL" clId="{B6635084-EACF-4E82-80EE-31FBB3DA97A5}" dt="2023-05-30T11:42:33.411" v="35" actId="478"/>
          <ac:spMkLst>
            <pc:docMk/>
            <pc:sldMk cId="909236499" sldId="259"/>
            <ac:spMk id="4" creationId="{F752041F-2378-BC06-53F3-B212BE4ED1C9}"/>
          </ac:spMkLst>
        </pc:spChg>
        <pc:picChg chg="add mod">
          <ac:chgData name="Soraya Brosset" userId="9bf989a4-858e-4054-a425-3429a999e249" providerId="ADAL" clId="{B6635084-EACF-4E82-80EE-31FBB3DA97A5}" dt="2023-05-30T11:43:35.390" v="48" actId="1076"/>
          <ac:picMkLst>
            <pc:docMk/>
            <pc:sldMk cId="909236499" sldId="259"/>
            <ac:picMk id="5" creationId="{173A68BB-6E6D-B9FD-2C44-38F73440389C}"/>
          </ac:picMkLst>
        </pc:picChg>
        <pc:picChg chg="add mod">
          <ac:chgData name="Soraya Brosset" userId="9bf989a4-858e-4054-a425-3429a999e249" providerId="ADAL" clId="{B6635084-EACF-4E82-80EE-31FBB3DA97A5}" dt="2023-05-30T11:43:43.022" v="55" actId="1076"/>
          <ac:picMkLst>
            <pc:docMk/>
            <pc:sldMk cId="909236499" sldId="259"/>
            <ac:picMk id="7" creationId="{AA002E90-2CD9-C417-6696-A24E6BE59347}"/>
          </ac:picMkLst>
        </pc:picChg>
      </pc:sldChg>
      <pc:sldChg chg="modSp new mod">
        <pc:chgData name="Soraya Brosset" userId="9bf989a4-858e-4054-a425-3429a999e249" providerId="ADAL" clId="{B6635084-EACF-4E82-80EE-31FBB3DA97A5}" dt="2023-05-30T11:44:56.773" v="83" actId="20577"/>
        <pc:sldMkLst>
          <pc:docMk/>
          <pc:sldMk cId="3292455551" sldId="260"/>
        </pc:sldMkLst>
        <pc:spChg chg="mod">
          <ac:chgData name="Soraya Brosset" userId="9bf989a4-858e-4054-a425-3429a999e249" providerId="ADAL" clId="{B6635084-EACF-4E82-80EE-31FBB3DA97A5}" dt="2023-05-30T11:44:56.773" v="83" actId="20577"/>
          <ac:spMkLst>
            <pc:docMk/>
            <pc:sldMk cId="3292455551" sldId="260"/>
            <ac:spMk id="2" creationId="{C01A2F6B-8BFA-4BFF-F905-65D00A5473F7}"/>
          </ac:spMkLst>
        </pc:spChg>
      </pc:sldChg>
      <pc:sldChg chg="addSp modSp new mod">
        <pc:chgData name="Soraya Brosset" userId="9bf989a4-858e-4054-a425-3429a999e249" providerId="ADAL" clId="{B6635084-EACF-4E82-80EE-31FBB3DA97A5}" dt="2023-05-30T15:20:20.981" v="196" actId="20577"/>
        <pc:sldMkLst>
          <pc:docMk/>
          <pc:sldMk cId="991280739" sldId="261"/>
        </pc:sldMkLst>
        <pc:spChg chg="add mod">
          <ac:chgData name="Soraya Brosset" userId="9bf989a4-858e-4054-a425-3429a999e249" providerId="ADAL" clId="{B6635084-EACF-4E82-80EE-31FBB3DA97A5}" dt="2023-05-30T15:20:20.981" v="196" actId="20577"/>
          <ac:spMkLst>
            <pc:docMk/>
            <pc:sldMk cId="991280739" sldId="261"/>
            <ac:spMk id="4" creationId="{371A2BF1-F390-6F0E-6324-2BB225405420}"/>
          </ac:spMkLst>
        </pc:spChg>
        <pc:picChg chg="add mod">
          <ac:chgData name="Soraya Brosset" userId="9bf989a4-858e-4054-a425-3429a999e249" providerId="ADAL" clId="{B6635084-EACF-4E82-80EE-31FBB3DA97A5}" dt="2023-05-30T15:19:41.455" v="88" actId="1076"/>
          <ac:picMkLst>
            <pc:docMk/>
            <pc:sldMk cId="991280739" sldId="261"/>
            <ac:picMk id="3" creationId="{566E914B-53BE-32AB-63A8-4E0D9B560DDF}"/>
          </ac:picMkLst>
        </pc:picChg>
      </pc:sldChg>
      <pc:sldMasterChg chg="add del addSldLayout delSldLayout">
        <pc:chgData name="Soraya Brosset" userId="9bf989a4-858e-4054-a425-3429a999e249" providerId="ADAL" clId="{B6635084-EACF-4E82-80EE-31FBB3DA97A5}" dt="2023-05-30T11:39:45.414" v="4" actId="2696"/>
        <pc:sldMasterMkLst>
          <pc:docMk/>
          <pc:sldMasterMk cId="0" sldId="2147483659"/>
        </pc:sldMasterMkLst>
        <pc:sldLayoutChg chg="add del">
          <pc:chgData name="Soraya Brosset" userId="9bf989a4-858e-4054-a425-3429a999e249" providerId="ADAL" clId="{B6635084-EACF-4E82-80EE-31FBB3DA97A5}" dt="2023-05-30T11:39:45.414" v="4" actId="2696"/>
          <pc:sldLayoutMkLst>
            <pc:docMk/>
            <pc:sldMasterMk cId="0" sldId="2147483659"/>
            <pc:sldLayoutMk cId="0" sldId="2147483648"/>
          </pc:sldLayoutMkLst>
        </pc:sldLayoutChg>
      </pc:sldMasterChg>
      <pc:sldMasterChg chg="replId modSldLayout">
        <pc:chgData name="Soraya Brosset" userId="9bf989a4-858e-4054-a425-3429a999e249" providerId="ADAL" clId="{B6635084-EACF-4E82-80EE-31FBB3DA97A5}" dt="2023-05-30T11:39:34.498" v="0" actId="27028"/>
        <pc:sldMasterMkLst>
          <pc:docMk/>
          <pc:sldMasterMk cId="2235315096" sldId="2147483661"/>
        </pc:sldMasterMkLst>
        <pc:sldLayoutChg chg="replId">
          <pc:chgData name="Soraya Brosset" userId="9bf989a4-858e-4054-a425-3429a999e249" providerId="ADAL" clId="{B6635084-EACF-4E82-80EE-31FBB3DA97A5}" dt="2023-05-30T11:39:34.498" v="0" actId="27028"/>
          <pc:sldLayoutMkLst>
            <pc:docMk/>
            <pc:sldMasterMk cId="2235315096" sldId="2147483661"/>
            <pc:sldLayoutMk cId="90346956" sldId="2147483660"/>
          </pc:sldLayoutMkLst>
        </pc:sldLayoutChg>
      </pc:sldMasterChg>
    </pc:docChg>
  </pc:docChgLst>
  <pc:docChgLst>
    <pc:chgData name="Soraya Brosset" userId="9bf989a4-858e-4054-a425-3429a999e249" providerId="ADAL" clId="{537D9FF0-7D15-4B62-9D89-3C0584E80AFE}"/>
    <pc:docChg chg="undo custSel addSld delSld modSld addSection modSection">
      <pc:chgData name="Soraya Brosset" userId="9bf989a4-858e-4054-a425-3429a999e249" providerId="ADAL" clId="{537D9FF0-7D15-4B62-9D89-3C0584E80AFE}" dt="2023-06-29T13:43:17.713" v="1465" actId="1076"/>
      <pc:docMkLst>
        <pc:docMk/>
      </pc:docMkLst>
      <pc:sldChg chg="del">
        <pc:chgData name="Soraya Brosset" userId="9bf989a4-858e-4054-a425-3429a999e249" providerId="ADAL" clId="{537D9FF0-7D15-4B62-9D89-3C0584E80AFE}" dt="2023-06-29T11:37:38.953" v="2" actId="47"/>
        <pc:sldMkLst>
          <pc:docMk/>
          <pc:sldMk cId="991280739" sldId="261"/>
        </pc:sldMkLst>
      </pc:sldChg>
      <pc:sldChg chg="new del">
        <pc:chgData name="Soraya Brosset" userId="9bf989a4-858e-4054-a425-3429a999e249" providerId="ADAL" clId="{537D9FF0-7D15-4B62-9D89-3C0584E80AFE}" dt="2023-06-29T11:43:08.468" v="92" actId="47"/>
        <pc:sldMkLst>
          <pc:docMk/>
          <pc:sldMk cId="1571043759" sldId="261"/>
        </pc:sldMkLst>
      </pc:sldChg>
      <pc:sldChg chg="add del">
        <pc:chgData name="Soraya Brosset" userId="9bf989a4-858e-4054-a425-3429a999e249" providerId="ADAL" clId="{537D9FF0-7D15-4B62-9D89-3C0584E80AFE}" dt="2023-06-29T13:41:00.882" v="1410" actId="47"/>
        <pc:sldMkLst>
          <pc:docMk/>
          <pc:sldMk cId="2442755624" sldId="262"/>
        </pc:sldMkLst>
      </pc:sldChg>
      <pc:sldChg chg="add">
        <pc:chgData name="Soraya Brosset" userId="9bf989a4-858e-4054-a425-3429a999e249" providerId="ADAL" clId="{537D9FF0-7D15-4B62-9D89-3C0584E80AFE}" dt="2023-06-29T11:39:11.102" v="4"/>
        <pc:sldMkLst>
          <pc:docMk/>
          <pc:sldMk cId="1715015994" sldId="263"/>
        </pc:sldMkLst>
      </pc:sldChg>
      <pc:sldChg chg="add">
        <pc:chgData name="Soraya Brosset" userId="9bf989a4-858e-4054-a425-3429a999e249" providerId="ADAL" clId="{537D9FF0-7D15-4B62-9D89-3C0584E80AFE}" dt="2023-06-29T11:39:11.102" v="4"/>
        <pc:sldMkLst>
          <pc:docMk/>
          <pc:sldMk cId="651459736" sldId="270"/>
        </pc:sldMkLst>
      </pc:sldChg>
      <pc:sldChg chg="add">
        <pc:chgData name="Soraya Brosset" userId="9bf989a4-858e-4054-a425-3429a999e249" providerId="ADAL" clId="{537D9FF0-7D15-4B62-9D89-3C0584E80AFE}" dt="2023-06-29T11:39:11.102" v="4"/>
        <pc:sldMkLst>
          <pc:docMk/>
          <pc:sldMk cId="2309945359" sldId="275"/>
        </pc:sldMkLst>
      </pc:sldChg>
      <pc:sldChg chg="add">
        <pc:chgData name="Soraya Brosset" userId="9bf989a4-858e-4054-a425-3429a999e249" providerId="ADAL" clId="{537D9FF0-7D15-4B62-9D89-3C0584E80AFE}" dt="2023-06-29T11:39:11.102" v="4"/>
        <pc:sldMkLst>
          <pc:docMk/>
          <pc:sldMk cId="1071442489" sldId="278"/>
        </pc:sldMkLst>
      </pc:sldChg>
      <pc:sldChg chg="add">
        <pc:chgData name="Soraya Brosset" userId="9bf989a4-858e-4054-a425-3429a999e249" providerId="ADAL" clId="{537D9FF0-7D15-4B62-9D89-3C0584E80AFE}" dt="2023-06-29T11:39:11.102" v="4"/>
        <pc:sldMkLst>
          <pc:docMk/>
          <pc:sldMk cId="1254752171" sldId="279"/>
        </pc:sldMkLst>
      </pc:sldChg>
      <pc:sldChg chg="add">
        <pc:chgData name="Soraya Brosset" userId="9bf989a4-858e-4054-a425-3429a999e249" providerId="ADAL" clId="{537D9FF0-7D15-4B62-9D89-3C0584E80AFE}" dt="2023-06-29T11:39:11.102" v="4"/>
        <pc:sldMkLst>
          <pc:docMk/>
          <pc:sldMk cId="1403194723" sldId="280"/>
        </pc:sldMkLst>
      </pc:sldChg>
      <pc:sldChg chg="addSp delSp modSp add mod">
        <pc:chgData name="Soraya Brosset" userId="9bf989a4-858e-4054-a425-3429a999e249" providerId="ADAL" clId="{537D9FF0-7D15-4B62-9D89-3C0584E80AFE}" dt="2023-06-29T13:41:13.311" v="1411" actId="478"/>
        <pc:sldMkLst>
          <pc:docMk/>
          <pc:sldMk cId="3377611733" sldId="281"/>
        </pc:sldMkLst>
        <pc:spChg chg="add mod">
          <ac:chgData name="Soraya Brosset" userId="9bf989a4-858e-4054-a425-3429a999e249" providerId="ADAL" clId="{537D9FF0-7D15-4B62-9D89-3C0584E80AFE}" dt="2023-06-29T11:44:21.986" v="106" actId="1076"/>
          <ac:spMkLst>
            <pc:docMk/>
            <pc:sldMk cId="3377611733" sldId="281"/>
            <ac:spMk id="6" creationId="{F95C893E-E666-58EE-489F-E76AE7721424}"/>
          </ac:spMkLst>
        </pc:spChg>
        <pc:spChg chg="del">
          <ac:chgData name="Soraya Brosset" userId="9bf989a4-858e-4054-a425-3429a999e249" providerId="ADAL" clId="{537D9FF0-7D15-4B62-9D89-3C0584E80AFE}" dt="2023-06-29T13:41:13.311" v="1411" actId="478"/>
          <ac:spMkLst>
            <pc:docMk/>
            <pc:sldMk cId="3377611733" sldId="281"/>
            <ac:spMk id="124" creationId="{C3BC8DD3-9399-29D9-DD52-52632DB699A0}"/>
          </ac:spMkLst>
        </pc:spChg>
        <pc:spChg chg="mod">
          <ac:chgData name="Soraya Brosset" userId="9bf989a4-858e-4054-a425-3429a999e249" providerId="ADAL" clId="{537D9FF0-7D15-4B62-9D89-3C0584E80AFE}" dt="2023-06-29T11:39:52.336" v="6" actId="207"/>
          <ac:spMkLst>
            <pc:docMk/>
            <pc:sldMk cId="3377611733" sldId="281"/>
            <ac:spMk id="199" creationId="{B4EF245E-9FE3-B6CD-284D-FB457733681B}"/>
          </ac:spMkLst>
        </pc:spChg>
      </pc:sldChg>
      <pc:sldChg chg="addSp delSp modSp new mod">
        <pc:chgData name="Soraya Brosset" userId="9bf989a4-858e-4054-a425-3429a999e249" providerId="ADAL" clId="{537D9FF0-7D15-4B62-9D89-3C0584E80AFE}" dt="2023-06-29T12:21:49.647" v="228" actId="14100"/>
        <pc:sldMkLst>
          <pc:docMk/>
          <pc:sldMk cId="3504113234" sldId="282"/>
        </pc:sldMkLst>
        <pc:spChg chg="mod">
          <ac:chgData name="Soraya Brosset" userId="9bf989a4-858e-4054-a425-3429a999e249" providerId="ADAL" clId="{537D9FF0-7D15-4B62-9D89-3C0584E80AFE}" dt="2023-06-29T11:40:04.540" v="30" actId="20577"/>
          <ac:spMkLst>
            <pc:docMk/>
            <pc:sldMk cId="3504113234" sldId="282"/>
            <ac:spMk id="2" creationId="{058CB7B9-193E-04EA-F29B-26FBCAD2F5C9}"/>
          </ac:spMkLst>
        </pc:spChg>
        <pc:spChg chg="add del mod">
          <ac:chgData name="Soraya Brosset" userId="9bf989a4-858e-4054-a425-3429a999e249" providerId="ADAL" clId="{537D9FF0-7D15-4B62-9D89-3C0584E80AFE}" dt="2023-06-29T11:42:22.458" v="35"/>
          <ac:spMkLst>
            <pc:docMk/>
            <pc:sldMk cId="3504113234" sldId="282"/>
            <ac:spMk id="3" creationId="{81D3B9F5-7627-6E09-78B7-4DD10A5DDF39}"/>
          </ac:spMkLst>
        </pc:spChg>
        <pc:spChg chg="add mod">
          <ac:chgData name="Soraya Brosset" userId="9bf989a4-858e-4054-a425-3429a999e249" providerId="ADAL" clId="{537D9FF0-7D15-4B62-9D89-3C0584E80AFE}" dt="2023-06-29T12:21:49.647" v="228" actId="14100"/>
          <ac:spMkLst>
            <pc:docMk/>
            <pc:sldMk cId="3504113234" sldId="282"/>
            <ac:spMk id="5" creationId="{74D7F5AB-E725-9926-F94C-E1458B4694FE}"/>
          </ac:spMkLst>
        </pc:spChg>
      </pc:sldChg>
      <pc:sldChg chg="addSp modSp add mod">
        <pc:chgData name="Soraya Brosset" userId="9bf989a4-858e-4054-a425-3429a999e249" providerId="ADAL" clId="{537D9FF0-7D15-4B62-9D89-3C0584E80AFE}" dt="2023-06-29T13:20:16.387" v="1402"/>
        <pc:sldMkLst>
          <pc:docMk/>
          <pc:sldMk cId="4247481540" sldId="283"/>
        </pc:sldMkLst>
        <pc:spChg chg="mod">
          <ac:chgData name="Soraya Brosset" userId="9bf989a4-858e-4054-a425-3429a999e249" providerId="ADAL" clId="{537D9FF0-7D15-4B62-9D89-3C0584E80AFE}" dt="2023-06-29T11:40:17.595" v="32" actId="20577"/>
          <ac:spMkLst>
            <pc:docMk/>
            <pc:sldMk cId="4247481540" sldId="283"/>
            <ac:spMk id="2" creationId="{058CB7B9-193E-04EA-F29B-26FBCAD2F5C9}"/>
          </ac:spMkLst>
        </pc:spChg>
        <pc:spChg chg="add mod">
          <ac:chgData name="Soraya Brosset" userId="9bf989a4-858e-4054-a425-3429a999e249" providerId="ADAL" clId="{537D9FF0-7D15-4B62-9D89-3C0584E80AFE}" dt="2023-06-29T13:20:16.387" v="1402"/>
          <ac:spMkLst>
            <pc:docMk/>
            <pc:sldMk cId="4247481540" sldId="283"/>
            <ac:spMk id="4" creationId="{E520B167-8C4A-8366-2B1D-1A428DF7DE70}"/>
          </ac:spMkLst>
        </pc:spChg>
      </pc:sldChg>
      <pc:sldChg chg="addSp modSp add mod">
        <pc:chgData name="Soraya Brosset" userId="9bf989a4-858e-4054-a425-3429a999e249" providerId="ADAL" clId="{537D9FF0-7D15-4B62-9D89-3C0584E80AFE}" dt="2023-06-29T11:45:08.997" v="112" actId="1076"/>
        <pc:sldMkLst>
          <pc:docMk/>
          <pc:sldMk cId="3995947297" sldId="284"/>
        </pc:sldMkLst>
        <pc:spChg chg="mod">
          <ac:chgData name="Soraya Brosset" userId="9bf989a4-858e-4054-a425-3429a999e249" providerId="ADAL" clId="{537D9FF0-7D15-4B62-9D89-3C0584E80AFE}" dt="2023-06-29T11:42:33.901" v="52"/>
          <ac:spMkLst>
            <pc:docMk/>
            <pc:sldMk cId="3995947297" sldId="284"/>
            <ac:spMk id="2" creationId="{058CB7B9-193E-04EA-F29B-26FBCAD2F5C9}"/>
          </ac:spMkLst>
        </pc:spChg>
        <pc:spChg chg="add mod">
          <ac:chgData name="Soraya Brosset" userId="9bf989a4-858e-4054-a425-3429a999e249" providerId="ADAL" clId="{537D9FF0-7D15-4B62-9D89-3C0584E80AFE}" dt="2023-06-29T11:45:08.997" v="112" actId="1076"/>
          <ac:spMkLst>
            <pc:docMk/>
            <pc:sldMk cId="3995947297" sldId="284"/>
            <ac:spMk id="3" creationId="{76B7A524-F034-923C-2DC0-FE4917330D8A}"/>
          </ac:spMkLst>
        </pc:spChg>
      </pc:sldChg>
      <pc:sldChg chg="modSp add mod">
        <pc:chgData name="Soraya Brosset" userId="9bf989a4-858e-4054-a425-3429a999e249" providerId="ADAL" clId="{537D9FF0-7D15-4B62-9D89-3C0584E80AFE}" dt="2023-06-29T11:45:50.490" v="200" actId="20577"/>
        <pc:sldMkLst>
          <pc:docMk/>
          <pc:sldMk cId="1482582968" sldId="285"/>
        </pc:sldMkLst>
        <pc:spChg chg="mod">
          <ac:chgData name="Soraya Brosset" userId="9bf989a4-858e-4054-a425-3429a999e249" providerId="ADAL" clId="{537D9FF0-7D15-4B62-9D89-3C0584E80AFE}" dt="2023-06-29T11:42:54.262" v="64" actId="20577"/>
          <ac:spMkLst>
            <pc:docMk/>
            <pc:sldMk cId="1482582968" sldId="285"/>
            <ac:spMk id="2" creationId="{058CB7B9-193E-04EA-F29B-26FBCAD2F5C9}"/>
          </ac:spMkLst>
        </pc:spChg>
        <pc:spChg chg="mod">
          <ac:chgData name="Soraya Brosset" userId="9bf989a4-858e-4054-a425-3429a999e249" providerId="ADAL" clId="{537D9FF0-7D15-4B62-9D89-3C0584E80AFE}" dt="2023-06-29T11:45:50.490" v="200" actId="20577"/>
          <ac:spMkLst>
            <pc:docMk/>
            <pc:sldMk cId="1482582968" sldId="285"/>
            <ac:spMk id="3" creationId="{76B7A524-F034-923C-2DC0-FE4917330D8A}"/>
          </ac:spMkLst>
        </pc:spChg>
      </pc:sldChg>
      <pc:sldChg chg="addSp modSp new mod">
        <pc:chgData name="Soraya Brosset" userId="9bf989a4-858e-4054-a425-3429a999e249" providerId="ADAL" clId="{537D9FF0-7D15-4B62-9D89-3C0584E80AFE}" dt="2023-06-29T13:18:02.807" v="1384" actId="1076"/>
        <pc:sldMkLst>
          <pc:docMk/>
          <pc:sldMk cId="2218480740" sldId="286"/>
        </pc:sldMkLst>
        <pc:spChg chg="mod">
          <ac:chgData name="Soraya Brosset" userId="9bf989a4-858e-4054-a425-3429a999e249" providerId="ADAL" clId="{537D9FF0-7D15-4B62-9D89-3C0584E80AFE}" dt="2023-06-29T11:43:06.139" v="91" actId="20577"/>
          <ac:spMkLst>
            <pc:docMk/>
            <pc:sldMk cId="2218480740" sldId="286"/>
            <ac:spMk id="2" creationId="{66D7F81A-E4EC-B6B0-160B-276E4EE8A5F4}"/>
          </ac:spMkLst>
        </pc:spChg>
        <pc:spChg chg="add mod">
          <ac:chgData name="Soraya Brosset" userId="9bf989a4-858e-4054-a425-3429a999e249" providerId="ADAL" clId="{537D9FF0-7D15-4B62-9D89-3C0584E80AFE}" dt="2023-06-29T13:18:02.807" v="1384" actId="1076"/>
          <ac:spMkLst>
            <pc:docMk/>
            <pc:sldMk cId="2218480740" sldId="286"/>
            <ac:spMk id="3" creationId="{611BBBFA-8D72-D1A0-2186-F4B3C9414351}"/>
          </ac:spMkLst>
        </pc:spChg>
      </pc:sldChg>
      <pc:sldChg chg="addSp modSp new mod">
        <pc:chgData name="Soraya Brosset" userId="9bf989a4-858e-4054-a425-3429a999e249" providerId="ADAL" clId="{537D9FF0-7D15-4B62-9D89-3C0584E80AFE}" dt="2023-06-29T11:46:38.590" v="209" actId="20577"/>
        <pc:sldMkLst>
          <pc:docMk/>
          <pc:sldMk cId="882535661" sldId="287"/>
        </pc:sldMkLst>
        <pc:spChg chg="mod">
          <ac:chgData name="Soraya Brosset" userId="9bf989a4-858e-4054-a425-3429a999e249" providerId="ADAL" clId="{537D9FF0-7D15-4B62-9D89-3C0584E80AFE}" dt="2023-06-29T11:46:33.784" v="206" actId="20577"/>
          <ac:spMkLst>
            <pc:docMk/>
            <pc:sldMk cId="882535661" sldId="287"/>
            <ac:spMk id="2" creationId="{86E6A5A0-F65F-793E-6294-8F7F6E9B8643}"/>
          </ac:spMkLst>
        </pc:spChg>
        <pc:spChg chg="add mod">
          <ac:chgData name="Soraya Brosset" userId="9bf989a4-858e-4054-a425-3429a999e249" providerId="ADAL" clId="{537D9FF0-7D15-4B62-9D89-3C0584E80AFE}" dt="2023-06-29T11:46:38.590" v="209" actId="20577"/>
          <ac:spMkLst>
            <pc:docMk/>
            <pc:sldMk cId="882535661" sldId="287"/>
            <ac:spMk id="4" creationId="{915FAC32-4B8A-0CF1-A3E3-D7E6671D13AB}"/>
          </ac:spMkLst>
        </pc:spChg>
      </pc:sldChg>
      <pc:sldChg chg="addSp modSp new mod">
        <pc:chgData name="Soraya Brosset" userId="9bf989a4-858e-4054-a425-3429a999e249" providerId="ADAL" clId="{537D9FF0-7D15-4B62-9D89-3C0584E80AFE}" dt="2023-06-29T13:20:05.535" v="1394" actId="20577"/>
        <pc:sldMkLst>
          <pc:docMk/>
          <pc:sldMk cId="3999424247" sldId="288"/>
        </pc:sldMkLst>
        <pc:spChg chg="mod">
          <ac:chgData name="Soraya Brosset" userId="9bf989a4-858e-4054-a425-3429a999e249" providerId="ADAL" clId="{537D9FF0-7D15-4B62-9D89-3C0584E80AFE}" dt="2023-06-29T12:33:25.075" v="254" actId="20577"/>
          <ac:spMkLst>
            <pc:docMk/>
            <pc:sldMk cId="3999424247" sldId="288"/>
            <ac:spMk id="2" creationId="{EA841D82-150C-23A8-4FFD-9F6588042184}"/>
          </ac:spMkLst>
        </pc:spChg>
        <pc:spChg chg="add mod">
          <ac:chgData name="Soraya Brosset" userId="9bf989a4-858e-4054-a425-3429a999e249" providerId="ADAL" clId="{537D9FF0-7D15-4B62-9D89-3C0584E80AFE}" dt="2023-06-29T13:20:05.535" v="1394" actId="20577"/>
          <ac:spMkLst>
            <pc:docMk/>
            <pc:sldMk cId="3999424247" sldId="288"/>
            <ac:spMk id="3" creationId="{043CF83E-1E8F-BBD4-64B1-2CA48941B83A}"/>
          </ac:spMkLst>
        </pc:spChg>
      </pc:sldChg>
      <pc:sldChg chg="new del">
        <pc:chgData name="Soraya Brosset" userId="9bf989a4-858e-4054-a425-3429a999e249" providerId="ADAL" clId="{537D9FF0-7D15-4B62-9D89-3C0584E80AFE}" dt="2023-06-29T12:58:03.081" v="586" actId="47"/>
        <pc:sldMkLst>
          <pc:docMk/>
          <pc:sldMk cId="2781297163" sldId="289"/>
        </pc:sldMkLst>
      </pc:sldChg>
      <pc:sldChg chg="addSp delSp modSp new mod">
        <pc:chgData name="Soraya Brosset" userId="9bf989a4-858e-4054-a425-3429a999e249" providerId="ADAL" clId="{537D9FF0-7D15-4B62-9D89-3C0584E80AFE}" dt="2023-06-29T13:08:34.999" v="1050" actId="20577"/>
        <pc:sldMkLst>
          <pc:docMk/>
          <pc:sldMk cId="3501953924" sldId="290"/>
        </pc:sldMkLst>
        <pc:spChg chg="add mod">
          <ac:chgData name="Soraya Brosset" userId="9bf989a4-858e-4054-a425-3429a999e249" providerId="ADAL" clId="{537D9FF0-7D15-4B62-9D89-3C0584E80AFE}" dt="2023-06-29T13:07:04.220" v="989" actId="20577"/>
          <ac:spMkLst>
            <pc:docMk/>
            <pc:sldMk cId="3501953924" sldId="290"/>
            <ac:spMk id="6" creationId="{53C1FED5-103D-80DA-B104-4E6091621385}"/>
          </ac:spMkLst>
        </pc:spChg>
        <pc:spChg chg="add mod">
          <ac:chgData name="Soraya Brosset" userId="9bf989a4-858e-4054-a425-3429a999e249" providerId="ADAL" clId="{537D9FF0-7D15-4B62-9D89-3C0584E80AFE}" dt="2023-06-29T13:08:04.187" v="1031" actId="1076"/>
          <ac:spMkLst>
            <pc:docMk/>
            <pc:sldMk cId="3501953924" sldId="290"/>
            <ac:spMk id="19" creationId="{E4A05E31-ED5E-B38E-7831-3E4221AA63B1}"/>
          </ac:spMkLst>
        </pc:spChg>
        <pc:spChg chg="add mod">
          <ac:chgData name="Soraya Brosset" userId="9bf989a4-858e-4054-a425-3429a999e249" providerId="ADAL" clId="{537D9FF0-7D15-4B62-9D89-3C0584E80AFE}" dt="2023-06-29T13:08:25.689" v="1034" actId="208"/>
          <ac:spMkLst>
            <pc:docMk/>
            <pc:sldMk cId="3501953924" sldId="290"/>
            <ac:spMk id="20" creationId="{0A7C0903-241A-6437-BC7C-4C64A749B285}"/>
          </ac:spMkLst>
        </pc:spChg>
        <pc:spChg chg="add mod">
          <ac:chgData name="Soraya Brosset" userId="9bf989a4-858e-4054-a425-3429a999e249" providerId="ADAL" clId="{537D9FF0-7D15-4B62-9D89-3C0584E80AFE}" dt="2023-06-29T13:08:34.999" v="1050" actId="20577"/>
          <ac:spMkLst>
            <pc:docMk/>
            <pc:sldMk cId="3501953924" sldId="290"/>
            <ac:spMk id="21" creationId="{09E8D632-990F-F614-3BB8-05B9298C16A0}"/>
          </ac:spMkLst>
        </pc:spChg>
        <pc:picChg chg="add del">
          <ac:chgData name="Soraya Brosset" userId="9bf989a4-858e-4054-a425-3429a999e249" providerId="ADAL" clId="{537D9FF0-7D15-4B62-9D89-3C0584E80AFE}" dt="2023-06-29T12:57:56.702" v="582" actId="478"/>
          <ac:picMkLst>
            <pc:docMk/>
            <pc:sldMk cId="3501953924" sldId="290"/>
            <ac:picMk id="3" creationId="{F5A3D791-FD85-8DBA-DDDD-D672CC6C306C}"/>
          </ac:picMkLst>
        </pc:picChg>
        <pc:picChg chg="add mod">
          <ac:chgData name="Soraya Brosset" userId="9bf989a4-858e-4054-a425-3429a999e249" providerId="ADAL" clId="{537D9FF0-7D15-4B62-9D89-3C0584E80AFE}" dt="2023-06-29T12:58:01.784" v="585" actId="1076"/>
          <ac:picMkLst>
            <pc:docMk/>
            <pc:sldMk cId="3501953924" sldId="290"/>
            <ac:picMk id="5" creationId="{4688B172-BDEF-4850-7D1F-D89483F11B6D}"/>
          </ac:picMkLst>
        </pc:picChg>
        <pc:picChg chg="add del">
          <ac:chgData name="Soraya Brosset" userId="9bf989a4-858e-4054-a425-3429a999e249" providerId="ADAL" clId="{537D9FF0-7D15-4B62-9D89-3C0584E80AFE}" dt="2023-06-29T12:59:08.002" v="608" actId="478"/>
          <ac:picMkLst>
            <pc:docMk/>
            <pc:sldMk cId="3501953924" sldId="290"/>
            <ac:picMk id="8" creationId="{7D9FC4FB-9F90-7FD4-760D-6E7934AC47A4}"/>
          </ac:picMkLst>
        </pc:picChg>
        <pc:picChg chg="add mod">
          <ac:chgData name="Soraya Brosset" userId="9bf989a4-858e-4054-a425-3429a999e249" providerId="ADAL" clId="{537D9FF0-7D15-4B62-9D89-3C0584E80AFE}" dt="2023-06-29T12:59:17.303" v="613" actId="1076"/>
          <ac:picMkLst>
            <pc:docMk/>
            <pc:sldMk cId="3501953924" sldId="290"/>
            <ac:picMk id="10" creationId="{C85F0B4C-2CAC-C346-5CF1-DF413237DC5D}"/>
          </ac:picMkLst>
        </pc:picChg>
        <pc:picChg chg="add mod">
          <ac:chgData name="Soraya Brosset" userId="9bf989a4-858e-4054-a425-3429a999e249" providerId="ADAL" clId="{537D9FF0-7D15-4B62-9D89-3C0584E80AFE}" dt="2023-06-29T13:04:54.152" v="871" actId="1076"/>
          <ac:picMkLst>
            <pc:docMk/>
            <pc:sldMk cId="3501953924" sldId="290"/>
            <ac:picMk id="12" creationId="{A3461338-2686-4DD8-8348-EA01DD72948D}"/>
          </ac:picMkLst>
        </pc:picChg>
        <pc:picChg chg="add del mod">
          <ac:chgData name="Soraya Brosset" userId="9bf989a4-858e-4054-a425-3429a999e249" providerId="ADAL" clId="{537D9FF0-7D15-4B62-9D89-3C0584E80AFE}" dt="2023-06-29T13:04:31.419" v="865" actId="478"/>
          <ac:picMkLst>
            <pc:docMk/>
            <pc:sldMk cId="3501953924" sldId="290"/>
            <ac:picMk id="14" creationId="{0D7ED695-67AD-F431-D69C-689CDC2708D8}"/>
          </ac:picMkLst>
        </pc:picChg>
        <pc:picChg chg="add mod">
          <ac:chgData name="Soraya Brosset" userId="9bf989a4-858e-4054-a425-3429a999e249" providerId="ADAL" clId="{537D9FF0-7D15-4B62-9D89-3C0584E80AFE}" dt="2023-06-29T13:04:58.386" v="874" actId="1076"/>
          <ac:picMkLst>
            <pc:docMk/>
            <pc:sldMk cId="3501953924" sldId="290"/>
            <ac:picMk id="16" creationId="{E49E375F-C1FF-F429-FB91-9AC75EA88773}"/>
          </ac:picMkLst>
        </pc:picChg>
        <pc:picChg chg="add mod">
          <ac:chgData name="Soraya Brosset" userId="9bf989a4-858e-4054-a425-3429a999e249" providerId="ADAL" clId="{537D9FF0-7D15-4B62-9D89-3C0584E80AFE}" dt="2023-06-29T13:07:36.539" v="994" actId="1076"/>
          <ac:picMkLst>
            <pc:docMk/>
            <pc:sldMk cId="3501953924" sldId="290"/>
            <ac:picMk id="18" creationId="{4A46BAFC-D8BA-9667-8BA8-82A74B488566}"/>
          </ac:picMkLst>
        </pc:picChg>
      </pc:sldChg>
      <pc:sldChg chg="addSp delSp modSp new mod">
        <pc:chgData name="Soraya Brosset" userId="9bf989a4-858e-4054-a425-3429a999e249" providerId="ADAL" clId="{537D9FF0-7D15-4B62-9D89-3C0584E80AFE}" dt="2023-06-29T13:43:17.713" v="1465" actId="1076"/>
        <pc:sldMkLst>
          <pc:docMk/>
          <pc:sldMk cId="3348453203" sldId="291"/>
        </pc:sldMkLst>
        <pc:spChg chg="add mod">
          <ac:chgData name="Soraya Brosset" userId="9bf989a4-858e-4054-a425-3429a999e249" providerId="ADAL" clId="{537D9FF0-7D15-4B62-9D89-3C0584E80AFE}" dt="2023-06-29T13:11:51.241" v="1382" actId="20577"/>
          <ac:spMkLst>
            <pc:docMk/>
            <pc:sldMk cId="3348453203" sldId="291"/>
            <ac:spMk id="2" creationId="{A940D4C3-BBFE-10B7-3A2E-DEE70067B0F6}"/>
          </ac:spMkLst>
        </pc:spChg>
        <pc:picChg chg="add del">
          <ac:chgData name="Soraya Brosset" userId="9bf989a4-858e-4054-a425-3429a999e249" providerId="ADAL" clId="{537D9FF0-7D15-4B62-9D89-3C0584E80AFE}" dt="2023-06-29T13:09:30.632" v="1086" actId="478"/>
          <ac:picMkLst>
            <pc:docMk/>
            <pc:sldMk cId="3348453203" sldId="291"/>
            <ac:picMk id="4" creationId="{05DC3259-4A8B-8CBD-47AD-D6E278BDD072}"/>
          </ac:picMkLst>
        </pc:picChg>
        <pc:picChg chg="add mod">
          <ac:chgData name="Soraya Brosset" userId="9bf989a4-858e-4054-a425-3429a999e249" providerId="ADAL" clId="{537D9FF0-7D15-4B62-9D89-3C0584E80AFE}" dt="2023-06-29T13:09:43.681" v="1093" actId="1076"/>
          <ac:picMkLst>
            <pc:docMk/>
            <pc:sldMk cId="3348453203" sldId="291"/>
            <ac:picMk id="6" creationId="{5A3F50B8-B6C5-F5F5-99AA-C85119D5097A}"/>
          </ac:picMkLst>
        </pc:picChg>
        <pc:picChg chg="add del">
          <ac:chgData name="Soraya Brosset" userId="9bf989a4-858e-4054-a425-3429a999e249" providerId="ADAL" clId="{537D9FF0-7D15-4B62-9D89-3C0584E80AFE}" dt="2023-06-29T13:43:11.732" v="1462" actId="478"/>
          <ac:picMkLst>
            <pc:docMk/>
            <pc:sldMk cId="3348453203" sldId="291"/>
            <ac:picMk id="8" creationId="{60D1D47B-8664-87E9-5ACA-2B88DFB7DE6D}"/>
          </ac:picMkLst>
        </pc:picChg>
        <pc:picChg chg="add mod">
          <ac:chgData name="Soraya Brosset" userId="9bf989a4-858e-4054-a425-3429a999e249" providerId="ADAL" clId="{537D9FF0-7D15-4B62-9D89-3C0584E80AFE}" dt="2023-06-29T13:43:17.713" v="1465" actId="1076"/>
          <ac:picMkLst>
            <pc:docMk/>
            <pc:sldMk cId="3348453203" sldId="291"/>
            <ac:picMk id="10" creationId="{0F6A65B5-CBD5-3070-8459-4C30915C20C0}"/>
          </ac:picMkLst>
        </pc:picChg>
      </pc:sldChg>
      <pc:sldChg chg="add del">
        <pc:chgData name="Soraya Brosset" userId="9bf989a4-858e-4054-a425-3429a999e249" providerId="ADAL" clId="{537D9FF0-7D15-4B62-9D89-3C0584E80AFE}" dt="2023-06-29T13:40:58.183" v="1407" actId="47"/>
        <pc:sldMkLst>
          <pc:docMk/>
          <pc:sldMk cId="1085328010" sldId="292"/>
        </pc:sldMkLst>
      </pc:sldChg>
      <pc:sldChg chg="add del">
        <pc:chgData name="Soraya Brosset" userId="9bf989a4-858e-4054-a425-3429a999e249" providerId="ADAL" clId="{537D9FF0-7D15-4B62-9D89-3C0584E80AFE}" dt="2023-06-29T13:40:59.724" v="1409" actId="47"/>
        <pc:sldMkLst>
          <pc:docMk/>
          <pc:sldMk cId="728993345" sldId="301"/>
        </pc:sldMkLst>
      </pc:sldChg>
      <pc:sldChg chg="add del">
        <pc:chgData name="Soraya Brosset" userId="9bf989a4-858e-4054-a425-3429a999e249" providerId="ADAL" clId="{537D9FF0-7D15-4B62-9D89-3C0584E80AFE}" dt="2023-06-29T13:40:58.849" v="1408" actId="47"/>
        <pc:sldMkLst>
          <pc:docMk/>
          <pc:sldMk cId="1099800544" sldId="303"/>
        </pc:sldMkLst>
      </pc:sldChg>
      <pc:sldChg chg="add del">
        <pc:chgData name="Soraya Brosset" userId="9bf989a4-858e-4054-a425-3429a999e249" providerId="ADAL" clId="{537D9FF0-7D15-4B62-9D89-3C0584E80AFE}" dt="2023-06-29T13:40:50.438" v="1406" actId="2696"/>
        <pc:sldMkLst>
          <pc:docMk/>
          <pc:sldMk cId="1909935132" sldId="304"/>
        </pc:sldMkLst>
      </pc:sldChg>
      <pc:sldChg chg="addSp modSp mod">
        <pc:chgData name="Soraya Brosset" userId="9bf989a4-858e-4054-a425-3429a999e249" providerId="ADAL" clId="{537D9FF0-7D15-4B62-9D89-3C0584E80AFE}" dt="2023-06-29T13:42:13.273" v="1460" actId="1076"/>
        <pc:sldMkLst>
          <pc:docMk/>
          <pc:sldMk cId="4048277119" sldId="305"/>
        </pc:sldMkLst>
        <pc:spChg chg="add mod">
          <ac:chgData name="Soraya Brosset" userId="9bf989a4-858e-4054-a425-3429a999e249" providerId="ADAL" clId="{537D9FF0-7D15-4B62-9D89-3C0584E80AFE}" dt="2023-06-29T13:41:46.812" v="1455" actId="1076"/>
          <ac:spMkLst>
            <pc:docMk/>
            <pc:sldMk cId="4048277119" sldId="305"/>
            <ac:spMk id="2" creationId="{82BD60A3-C99B-A5D7-FE62-B5795DEDC1B3}"/>
          </ac:spMkLst>
        </pc:spChg>
        <pc:spChg chg="mod">
          <ac:chgData name="Soraya Brosset" userId="9bf989a4-858e-4054-a425-3429a999e249" providerId="ADAL" clId="{537D9FF0-7D15-4B62-9D89-3C0584E80AFE}" dt="2023-06-29T13:42:13.273" v="1460" actId="1076"/>
          <ac:spMkLst>
            <pc:docMk/>
            <pc:sldMk cId="4048277119" sldId="305"/>
            <ac:spMk id="7" creationId="{74728A73-B902-4237-BAB4-7C49C507DE24}"/>
          </ac:spMkLst>
        </pc:spChg>
        <pc:spChg chg="mod">
          <ac:chgData name="Soraya Brosset" userId="9bf989a4-858e-4054-a425-3429a999e249" providerId="ADAL" clId="{537D9FF0-7D15-4B62-9D89-3C0584E80AFE}" dt="2023-06-29T13:42:11.288" v="1459" actId="1076"/>
          <ac:spMkLst>
            <pc:docMk/>
            <pc:sldMk cId="4048277119" sldId="305"/>
            <ac:spMk id="17" creationId="{72CB2A84-9F2E-4B4D-838C-875E277A95EA}"/>
          </ac:spMkLst>
        </pc:spChg>
        <pc:spChg chg="mod">
          <ac:chgData name="Soraya Brosset" userId="9bf989a4-858e-4054-a425-3429a999e249" providerId="ADAL" clId="{537D9FF0-7D15-4B62-9D89-3C0584E80AFE}" dt="2023-06-29T13:42:08.013" v="1457" actId="1076"/>
          <ac:spMkLst>
            <pc:docMk/>
            <pc:sldMk cId="4048277119" sldId="305"/>
            <ac:spMk id="34" creationId="{59A48DC3-56A8-F969-678B-CA072F3B5526}"/>
          </ac:spMkLst>
        </pc:spChg>
      </pc:sldChg>
      <pc:sldChg chg="add del">
        <pc:chgData name="Soraya Brosset" userId="9bf989a4-858e-4054-a425-3429a999e249" providerId="ADAL" clId="{537D9FF0-7D15-4B62-9D89-3C0584E80AFE}" dt="2023-06-29T13:40:50.438" v="1406" actId="2696"/>
        <pc:sldMkLst>
          <pc:docMk/>
          <pc:sldMk cId="4103767339" sldId="305"/>
        </pc:sldMkLst>
      </pc:sldChg>
      <pc:sldChg chg="add del">
        <pc:chgData name="Soraya Brosset" userId="9bf989a4-858e-4054-a425-3429a999e249" providerId="ADAL" clId="{537D9FF0-7D15-4B62-9D89-3C0584E80AFE}" dt="2023-06-29T13:40:50.438" v="1406" actId="2696"/>
        <pc:sldMkLst>
          <pc:docMk/>
          <pc:sldMk cId="3012466803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96A8-3384-4E2D-91E8-2E1ABFFFB400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F4221-F5FD-40DD-8BDF-63D71BD64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29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6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C0F2-F33F-4EF0-2052-EDC381EC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77320-AEB3-0D91-E6F7-DE8BD48EF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6C95-5B65-36E6-515F-CD09B586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C599-0DE0-A84E-8D7B-E384FE36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875B-EE42-2097-C266-C3C3DC96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82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6169-A6B3-050C-62D0-D69F02C2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9C5B-790F-97B4-8E7B-F182C3A5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4856-1847-B516-ACF7-22E15DB7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2B31-D7E5-E5CA-5A8F-FD5B197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2123-9244-6B63-DE5A-1A3E469B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02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3111-8BD6-289D-3397-22DDBCE3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DD376-B0C2-6435-B24C-A99AA0868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190-9623-3CB7-0111-F6171493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8821-A74A-B784-2D9B-062D9CC9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D390-5A7C-3A55-6007-6D4E0DEC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3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12EC-B23B-8F95-8FE3-F2D5FF5B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DBA2-A9ED-5F1A-DC35-7DD25DB5E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42BFA-D849-DF70-0645-186B9EEB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7C5F7-B354-E398-6630-4EC5844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6ACCF-B448-3C88-D555-63937E16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80F6-63A1-E623-A687-8FA4AE0A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79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0D4-D676-0D2A-5630-59EC2C6A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DD53-0EC6-F825-5F8C-79C8FF48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443BF-4916-E4B4-D129-4C4D1ED7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C4AA0-99AE-C97D-1328-297300C6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BC0AC-D219-9E1F-472E-724868A14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B6DCF-2942-9901-6308-1863FF2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BDA82-2E12-8795-CAFF-0FF68EC4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5C2D8-089B-AD67-D705-78D37BA7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6472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03F6-75C5-198A-90BF-53CBF6B7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A2A84-0462-91CE-78C5-134323B0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729B0-EF40-4B88-8B3C-4073E128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2A2D-D64D-777D-19BE-F0A5EB5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61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06499-1155-8CA0-46A8-3797182A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8EF2B-B348-7DD2-A572-CD1BD8DC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1E3AB-B118-1A84-F894-57CB9089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667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C0BF-8938-8A40-FD6B-95A49BD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CB6F-2600-8DED-DE77-7CBE2D7D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964E6-9257-AAD8-6667-895A00FEF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FA72D-03C3-8CAF-6ABF-90BBD1FE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F4B2A-1A46-D9A3-39DB-D9E8DE9B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5027-ABFD-7D5C-5454-48DA8A2B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53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72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23F4-6C50-25B9-1D87-D10AA654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E8353-B2AE-1150-F791-2E18D865F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2604C-E02B-F710-9F77-71299B8A3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BFB39-86F9-E945-3B67-1D196028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08AC-6434-2C1A-7E86-3FDF79F5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0E4C-51E9-7E6F-C206-C0745FF9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859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5E2A-A131-0C8B-B1B7-8CC9F17B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8AA8-422D-1BE8-0FDB-32B2AFCE5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E12E-51EF-8861-E276-359A1A8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66FB-E5CC-69BF-E7ED-0A2FB2E7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3CDB-D985-C806-7958-D2DF7230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5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36FE3-11A4-9902-C46A-F216D44B0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5AE60-04AA-A9C8-80BC-B320E38A9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C9BD-D807-2E3C-904A-8246D8BB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BD18-53B2-609A-9F67-B2CAA07A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8D97-2264-9F35-2B1B-CFC9786D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557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83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2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6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27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5C5F1F-13E2-4AAB-A9E7-180B2168301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139672-32EF-4BF2-9328-FE44984F80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D8FDF-F836-5B73-6576-CD066F9B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8AC38-5832-1518-3D62-3BFAF503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D3C8-78DB-04CA-80D7-9CA295467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89F4-905D-46EE-B7B2-8E3224103584}" type="datetimeFigureOut">
              <a:rPr lang="pt-PT" smtClean="0"/>
              <a:t>29/06/2023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4CE1-E58F-D4AC-7AA7-99D7EFB1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2DD8-428A-368F-0981-DCA12DCF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3D68-1D53-4606-ADCD-8C469117C143}" type="slidenum">
              <a:rPr lang="pt-PT" smtClean="0"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710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ne.tools/stable/auto_tutorials/simulation/10_array_objs.html#sphx-glr-auto-tutorials-simulation-10-array-objs-py" TargetMode="External"/><Relationship Id="rId2" Type="http://schemas.openxmlformats.org/officeDocument/2006/relationships/hyperlink" Target="https://github.com/LaSEEB/NeuXus/blob/81d1779c02e8dcda0236f2698f9490799714598f/neuxus/node.py#L46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cbg-hnp-meeg.github.io/bsl/dev/command_line.html#stream-viewer" TargetMode="External"/><Relationship Id="rId2" Type="http://schemas.openxmlformats.org/officeDocument/2006/relationships/hyperlink" Target="https://github.com/labstreaminglayer/App-LabRecorder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iosppy.readthedocs.io/en/latest/_modules/biosppy/plotting.html#plot_ecg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Soraya28/NeuXus/blob/master/examples/mri-artifact-correction/correct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341105.3373945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raya28/NeuXus/tree/doc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hyperlink" Target="https://github.com/jtlait/ecg2rr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Soraya28/NeuXus/blob/doc/neuxus/nodes/correct.py*" TargetMode="External"/><Relationship Id="rId4" Type="http://schemas.openxmlformats.org/officeDocument/2006/relationships/hyperlink" Target="https://www.youtube.com/watch?v=OJzF1HNVop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lait/ecg2r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E85D9-E6A1-1FEA-DB92-657E1948B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NEUXUS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454B73-C17D-8556-CC7F-225557CF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0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88B172-BDEF-4850-7D1F-D89483F1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5" y="238032"/>
            <a:ext cx="3234138" cy="18587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C1FED5-103D-80DA-B104-4E6091621385}"/>
              </a:ext>
            </a:extLst>
          </p:cNvPr>
          <p:cNvSpPr txBox="1"/>
          <p:nvPr/>
        </p:nvSpPr>
        <p:spPr>
          <a:xfrm>
            <a:off x="4320714" y="0"/>
            <a:ext cx="7015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Issue if ECG </a:t>
            </a:r>
            <a:r>
              <a:rPr lang="fr-FR" dirty="0" err="1"/>
              <a:t>noisy</a:t>
            </a:r>
            <a:endParaRPr lang="fr-FR" dirty="0"/>
          </a:p>
          <a:p>
            <a:endParaRPr lang="fr-FR" dirty="0"/>
          </a:p>
          <a:p>
            <a:r>
              <a:rPr lang="fr-FR" dirty="0"/>
              <a:t>ECG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BW </a:t>
            </a:r>
            <a:r>
              <a:rPr lang="fr-FR" dirty="0" err="1"/>
              <a:t>baseline</a:t>
            </a:r>
            <a:r>
              <a:rPr lang="fr-FR" dirty="0"/>
              <a:t>, drift</a:t>
            </a:r>
          </a:p>
          <a:p>
            <a:r>
              <a:rPr lang="fr-FR" dirty="0"/>
              <a:t>MA motion artefact </a:t>
            </a:r>
            <a:r>
              <a:rPr lang="fr-FR" dirty="0">
                <a:sym typeface="Wingdings" panose="05000000000000000000" pitchFamily="2" charset="2"/>
              </a:rPr>
              <a:t> BW + MA, or </a:t>
            </a:r>
            <a:r>
              <a:rPr lang="fr-FR" dirty="0" err="1">
                <a:sym typeface="Wingdings" panose="05000000000000000000" pitchFamily="2" charset="2"/>
              </a:rPr>
              <a:t>just</a:t>
            </a:r>
            <a:r>
              <a:rPr lang="fr-FR" dirty="0">
                <a:sym typeface="Wingdings" panose="05000000000000000000" pitchFamily="2" charset="2"/>
              </a:rPr>
              <a:t> one of </a:t>
            </a:r>
            <a:r>
              <a:rPr lang="fr-FR" dirty="0" err="1">
                <a:sym typeface="Wingdings" panose="05000000000000000000" pitchFamily="2" charset="2"/>
              </a:rPr>
              <a:t>them</a:t>
            </a:r>
            <a:endParaRPr lang="fr-FR" dirty="0"/>
          </a:p>
          <a:p>
            <a:r>
              <a:rPr lang="fr-FR" dirty="0"/>
              <a:t>60 Hz </a:t>
            </a:r>
            <a:r>
              <a:rPr lang="fr-FR" dirty="0" err="1"/>
              <a:t>sinwave</a:t>
            </a:r>
            <a:r>
              <a:rPr lang="fr-FR" dirty="0"/>
              <a:t>, </a:t>
            </a:r>
            <a:r>
              <a:rPr lang="fr-FR" dirty="0" err="1"/>
              <a:t>simulates</a:t>
            </a:r>
            <a:r>
              <a:rPr lang="fr-FR" dirty="0"/>
              <a:t> </a:t>
            </a:r>
            <a:r>
              <a:rPr lang="fr-FR" dirty="0" err="1"/>
              <a:t>interference</a:t>
            </a:r>
            <a:endParaRPr lang="fr-FR" dirty="0"/>
          </a:p>
          <a:p>
            <a:endParaRPr lang="fr-FR" dirty="0"/>
          </a:p>
          <a:p>
            <a:r>
              <a:rPr lang="fr-FR" dirty="0"/>
              <a:t>Normal not </a:t>
            </a:r>
            <a:r>
              <a:rPr lang="fr-FR" dirty="0" err="1"/>
              <a:t>arythmic</a:t>
            </a:r>
            <a:endParaRPr lang="fr-FR" dirty="0"/>
          </a:p>
          <a:p>
            <a:r>
              <a:rPr lang="fr-FR" dirty="0" err="1"/>
              <a:t>Adding</a:t>
            </a:r>
            <a:r>
              <a:rPr lang="fr-FR" dirty="0"/>
              <a:t> noise</a:t>
            </a:r>
          </a:p>
          <a:p>
            <a:endParaRPr lang="fr-FR" dirty="0"/>
          </a:p>
          <a:p>
            <a:r>
              <a:rPr lang="fr-FR" dirty="0" err="1"/>
              <a:t>Normalize</a:t>
            </a:r>
            <a:r>
              <a:rPr lang="fr-FR" dirty="0"/>
              <a:t> to -1,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LSTM good for </a:t>
            </a:r>
            <a:r>
              <a:rPr lang="fr-FR" dirty="0" err="1"/>
              <a:t>sequential</a:t>
            </a:r>
            <a:r>
              <a:rPr lang="fr-FR" dirty="0"/>
              <a:t> data</a:t>
            </a:r>
          </a:p>
          <a:p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timestep</a:t>
            </a:r>
            <a:r>
              <a:rPr lang="fr-FR" dirty="0"/>
              <a:t>, proba to </a:t>
            </a:r>
            <a:r>
              <a:rPr lang="fr-FR" dirty="0" err="1"/>
              <a:t>be</a:t>
            </a:r>
            <a:r>
              <a:rPr lang="fr-FR" dirty="0"/>
              <a:t> an R </a:t>
            </a:r>
            <a:r>
              <a:rPr lang="fr-FR" dirty="0" err="1"/>
              <a:t>peak</a:t>
            </a:r>
            <a:endParaRPr lang="fr-FR" dirty="0"/>
          </a:p>
          <a:p>
            <a:r>
              <a:rPr lang="fr-FR" dirty="0"/>
              <a:t>If 5 or more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high proba </a:t>
            </a:r>
            <a:r>
              <a:rPr lang="fr-FR" dirty="0" err="1"/>
              <a:t>assign</a:t>
            </a:r>
            <a:r>
              <a:rPr lang="fr-FR" dirty="0"/>
              <a:t> to </a:t>
            </a:r>
            <a:r>
              <a:rPr lang="fr-FR" dirty="0" err="1"/>
              <a:t>Rpeak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5F0B4C-2CAC-C346-5CF1-DF413237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7" y="2397657"/>
            <a:ext cx="2899090" cy="15321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461338-2686-4DD8-8348-EA01DD72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14" y="4509682"/>
            <a:ext cx="2899090" cy="16530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49E375F-C1FF-F429-FB91-9AC75EA88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740" y="4487710"/>
            <a:ext cx="3115663" cy="166610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A46BAFC-D8BA-9667-8BA8-82A74B488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739" y="4627204"/>
            <a:ext cx="3432580" cy="188508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4A05E31-ED5E-B38E-7831-3E4221AA63B1}"/>
              </a:ext>
            </a:extLst>
          </p:cNvPr>
          <p:cNvSpPr txBox="1"/>
          <p:nvPr/>
        </p:nvSpPr>
        <p:spPr>
          <a:xfrm>
            <a:off x="7835266" y="5408165"/>
            <a:ext cx="478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Electrode contact noise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A7C0903-241A-6437-BC7C-4C64A749B285}"/>
              </a:ext>
            </a:extLst>
          </p:cNvPr>
          <p:cNvSpPr/>
          <p:nvPr/>
        </p:nvSpPr>
        <p:spPr>
          <a:xfrm>
            <a:off x="9542899" y="5112048"/>
            <a:ext cx="122739" cy="619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9E8D632-990F-F614-3BB8-05B9298C16A0}"/>
              </a:ext>
            </a:extLst>
          </p:cNvPr>
          <p:cNvSpPr txBox="1"/>
          <p:nvPr/>
        </p:nvSpPr>
        <p:spPr>
          <a:xfrm>
            <a:off x="9663043" y="5384139"/>
            <a:ext cx="47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False positive</a:t>
            </a:r>
          </a:p>
        </p:txBody>
      </p:sp>
    </p:spTree>
    <p:extLst>
      <p:ext uri="{BB962C8B-B14F-4D97-AF65-F5344CB8AC3E}">
        <p14:creationId xmlns:p14="http://schemas.microsoft.com/office/powerpoint/2010/main" val="350195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40D4C3-BBFE-10B7-3A2E-DEE70067B0F6}"/>
              </a:ext>
            </a:extLst>
          </p:cNvPr>
          <p:cNvSpPr txBox="1"/>
          <p:nvPr/>
        </p:nvSpPr>
        <p:spPr>
          <a:xfrm>
            <a:off x="4649244" y="373457"/>
            <a:ext cx="6695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false positive, </a:t>
            </a:r>
            <a:r>
              <a:rPr lang="fr-FR" dirty="0" err="1"/>
              <a:t>filtering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threshold</a:t>
            </a:r>
            <a:r>
              <a:rPr lang="fr-FR" dirty="0"/>
              <a:t> 350ms,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substract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R </a:t>
            </a:r>
            <a:r>
              <a:rPr lang="fr-FR" dirty="0" err="1"/>
              <a:t>peaks</a:t>
            </a:r>
            <a:r>
              <a:rPr lang="fr-FR" dirty="0"/>
              <a:t> if distance </a:t>
            </a:r>
            <a:r>
              <a:rPr lang="fr-FR" dirty="0" err="1"/>
              <a:t>between</a:t>
            </a:r>
            <a:r>
              <a:rPr lang="fr-FR" dirty="0"/>
              <a:t> R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thresh</a:t>
            </a:r>
            <a:endParaRPr lang="fr-FR" dirty="0"/>
          </a:p>
          <a:p>
            <a:endParaRPr lang="fr-FR" dirty="0"/>
          </a:p>
          <a:p>
            <a:r>
              <a:rPr lang="fr-FR" dirty="0"/>
              <a:t>Final output, all R </a:t>
            </a:r>
            <a:r>
              <a:rPr lang="fr-FR" dirty="0" err="1"/>
              <a:t>peak</a:t>
            </a:r>
            <a:r>
              <a:rPr lang="fr-FR" dirty="0"/>
              <a:t> are </a:t>
            </a:r>
            <a:r>
              <a:rPr lang="fr-FR" dirty="0" err="1"/>
              <a:t>away</a:t>
            </a:r>
            <a:r>
              <a:rPr lang="fr-FR" dirty="0"/>
              <a:t> from at least </a:t>
            </a:r>
            <a:r>
              <a:rPr lang="fr-FR" dirty="0" err="1"/>
              <a:t>thresh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set up adaptive </a:t>
            </a:r>
            <a:r>
              <a:rPr lang="fr-FR" dirty="0" err="1"/>
              <a:t>threshold</a:t>
            </a:r>
            <a:r>
              <a:rPr lang="fr-FR" dirty="0"/>
              <a:t> if ECG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noisy</a:t>
            </a:r>
            <a:endParaRPr lang="fr-FR" dirty="0"/>
          </a:p>
          <a:p>
            <a:endParaRPr lang="fr-FR" dirty="0"/>
          </a:p>
          <a:p>
            <a:r>
              <a:rPr lang="fr-FR" dirty="0"/>
              <a:t>Performance of the new </a:t>
            </a:r>
            <a:r>
              <a:rPr lang="fr-FR" dirty="0" err="1"/>
              <a:t>method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3F50B8-B6C5-F5F5-99AA-C85119D5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" y="373457"/>
            <a:ext cx="3904232" cy="21154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6A65B5-CBD5-3070-8459-4C30915C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0" y="2937610"/>
            <a:ext cx="2893512" cy="15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CB7B9-193E-04EA-F29B-26FBCAD2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DF to </a:t>
            </a:r>
            <a:r>
              <a:rPr lang="fr-FR" dirty="0" err="1"/>
              <a:t>raw</a:t>
            </a:r>
            <a:r>
              <a:rPr lang="fr-FR" dirty="0"/>
              <a:t> mne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B7A524-F034-923C-2DC0-FE4917330D8A}"/>
              </a:ext>
            </a:extLst>
          </p:cNvPr>
          <p:cNvSpPr txBox="1"/>
          <p:nvPr/>
        </p:nvSpPr>
        <p:spPr>
          <a:xfrm>
            <a:off x="1097280" y="1687651"/>
            <a:ext cx="104388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https://github.com/LaSEEB/NeuXus/blob/81d1779c02e8dcda0236f2698f9490799714598f/neuxus/node.py#L46</a:t>
            </a:r>
            <a:endParaRPr lang="fr-FR" dirty="0"/>
          </a:p>
          <a:p>
            <a:r>
              <a:rPr lang="fr-FR" dirty="0">
                <a:hlinkClick r:id="rId3"/>
              </a:rPr>
              <a:t>https://mne.tools/stable/auto_tutorials/simulation/10_array_objs.html#sphx-glr-auto-tutorials-simulation-10-array-objs-py</a:t>
            </a:r>
            <a:r>
              <a:rPr lang="fr-FR" dirty="0"/>
              <a:t> </a:t>
            </a:r>
          </a:p>
          <a:p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class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Print</a:t>
            </a:r>
            <a:r>
              <a:rPr lang="fr-FR" sz="1800" dirty="0">
                <a:effectLst/>
                <a:latin typeface="Calibri" panose="020F0502020204030204" pitchFamily="34" charset="0"/>
              </a:rPr>
              <a:t>(Node):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   __init__(self,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input_port</a:t>
            </a:r>
            <a:r>
              <a:rPr lang="fr-FR" sz="1800" dirty="0">
                <a:effectLst/>
                <a:latin typeface="Calibri" panose="020F0502020204030204" pitchFamily="34" charset="0"/>
              </a:rPr>
              <a:t>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      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Node.__init</a:t>
            </a:r>
            <a:r>
              <a:rPr lang="fr-FR" sz="1800" dirty="0">
                <a:effectLst/>
                <a:latin typeface="Calibri" panose="020F0502020204030204" pitchFamily="34" charset="0"/>
              </a:rPr>
              <a:t>__(self,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input_port</a:t>
            </a:r>
            <a:r>
              <a:rPr lang="fr-FR" sz="1800" dirty="0">
                <a:effectLst/>
                <a:latin typeface="Calibri" panose="020F0502020204030204" pitchFamily="34" charset="0"/>
              </a:rPr>
              <a:t>, None)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   update(self):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       for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chunk</a:t>
            </a:r>
            <a:r>
              <a:rPr lang="fr-FR" sz="1800" dirty="0">
                <a:effectLst/>
                <a:latin typeface="Calibri" panose="020F0502020204030204" pitchFamily="34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self.input</a:t>
            </a:r>
            <a:r>
              <a:rPr lang="fr-FR" sz="1800" dirty="0">
                <a:effectLst/>
                <a:latin typeface="Calibri" panose="020F0502020204030204" pitchFamily="34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          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print</a:t>
            </a:r>
            <a:r>
              <a:rPr lang="fr-FR" sz="1800" dirty="0">
                <a:effectLst/>
                <a:latin typeface="Calibri" panose="020F0502020204030204" pitchFamily="34" charset="0"/>
              </a:rPr>
              <a:t>(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chunk</a:t>
            </a:r>
            <a:r>
              <a:rPr lang="fr-FR" sz="1800" dirty="0">
                <a:effectLst/>
                <a:latin typeface="Calibri" panose="020F0502020204030204" pitchFamily="34" charset="0"/>
              </a:rPr>
              <a:t>)</a:t>
            </a:r>
          </a:p>
          <a:p>
            <a:endParaRPr lang="fr-FR" dirty="0"/>
          </a:p>
          <a:p>
            <a:r>
              <a:rPr lang="fr-FR" dirty="0"/>
              <a:t>[DEBUG] Input </a:t>
            </a:r>
            <a:r>
              <a:rPr lang="fr-FR" dirty="0" err="1"/>
              <a:t>chunk</a:t>
            </a:r>
            <a:r>
              <a:rPr lang="fr-FR" dirty="0"/>
              <a:t> of LslSend5</a:t>
            </a:r>
            <a:br>
              <a:rPr lang="fr-FR" dirty="0"/>
            </a:br>
            <a:r>
              <a:rPr lang="fr-FR" dirty="0"/>
              <a:t>             Fp1        Fp2         F3  ...       TP10        </a:t>
            </a:r>
            <a:r>
              <a:rPr lang="fr-FR" dirty="0" err="1"/>
              <a:t>POz</a:t>
            </a:r>
            <a:r>
              <a:rPr lang="fr-FR" dirty="0"/>
              <a:t>           ECG</a:t>
            </a:r>
            <a:br>
              <a:rPr lang="fr-FR" dirty="0"/>
            </a:br>
            <a:r>
              <a:rPr lang="fr-FR" dirty="0"/>
              <a:t>1.252  23.297847  47.552322  14.224421  ...   7.896810   8.793040 -15314.381975</a:t>
            </a:r>
            <a:br>
              <a:rPr lang="fr-FR" dirty="0"/>
            </a:br>
            <a:r>
              <a:rPr lang="fr-FR" dirty="0"/>
              <a:t>1.256  25.049095  46.881048  11.444911  ...   9.364090   8.881568 -15315.963226</a:t>
            </a:r>
          </a:p>
        </p:txBody>
      </p:sp>
    </p:spTree>
    <p:extLst>
      <p:ext uri="{BB962C8B-B14F-4D97-AF65-F5344CB8AC3E}">
        <p14:creationId xmlns:p14="http://schemas.microsoft.com/office/powerpoint/2010/main" val="399594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CB7B9-193E-04EA-F29B-26FBCAD2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Viewer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B7A524-F034-923C-2DC0-FE4917330D8A}"/>
              </a:ext>
            </a:extLst>
          </p:cNvPr>
          <p:cNvSpPr txBox="1"/>
          <p:nvPr/>
        </p:nvSpPr>
        <p:spPr>
          <a:xfrm>
            <a:off x="1104644" y="2362711"/>
            <a:ext cx="7143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/>
                <a:hlinkClick r:id="rId2" tooltip="https://github.com/labstreaminglayer/app-labrecorder"/>
              </a:rPr>
              <a:t>https://github.com/labstreaminglayer/App-LabRecorder</a:t>
            </a:r>
            <a:endParaRPr lang="fr-FR" dirty="0">
              <a:effectLst/>
            </a:endParaRPr>
          </a:p>
          <a:p>
            <a:endParaRPr lang="fr-FR" dirty="0"/>
          </a:p>
          <a:p>
            <a:endParaRPr lang="fr-FR" dirty="0">
              <a:effectLst/>
            </a:endParaRPr>
          </a:p>
          <a:p>
            <a:r>
              <a:rPr lang="fr-FR" dirty="0">
                <a:effectLst/>
                <a:hlinkClick r:id="rId3"/>
              </a:rPr>
              <a:t>https://fcbg-hnp-meeg.github.io/bsl/dev/command_line.html#stream-viewer</a:t>
            </a:r>
            <a:endParaRPr lang="fr-FR" dirty="0"/>
          </a:p>
          <a:p>
            <a:r>
              <a:rPr lang="fr-FR" dirty="0">
                <a:effectLst/>
              </a:rPr>
              <a:t>Do not know how to have marker and signal at the </a:t>
            </a:r>
            <a:r>
              <a:rPr lang="fr-FR" dirty="0" err="1">
                <a:effectLst/>
              </a:rPr>
              <a:t>same</a:t>
            </a:r>
            <a:r>
              <a:rPr lang="fr-FR" dirty="0">
                <a:effectLst/>
              </a:rPr>
              <a:t> time, </a:t>
            </a:r>
            <a:r>
              <a:rPr lang="fr-FR" dirty="0" err="1">
                <a:effectLst/>
              </a:rPr>
              <a:t>may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be</a:t>
            </a:r>
            <a:r>
              <a:rPr lang="fr-FR" dirty="0">
                <a:effectLst/>
              </a:rPr>
              <a:t> possible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58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7F81A-E4EC-B6B0-160B-276E4EE8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Comparing</a:t>
            </a:r>
            <a:r>
              <a:rPr lang="fr-FR" dirty="0"/>
              <a:t> EEG with EEG MRI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1BBBFA-8D72-D1A0-2186-F4B3C941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2275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biosppy.plotting.plot_ecg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(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ts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raw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filtered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rpeaks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templates_ts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templates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heart_rate_ts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heart_rate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path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=None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fr-FR" altLang="fr-FR" sz="1000" b="1" i="1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show=False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)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27AE60"/>
                </a:solidFill>
                <a:effectLst/>
                <a:latin typeface="Lato" panose="020F0502020204030203" pitchFamily="34" charset="0"/>
                <a:hlinkClick r:id="rId2"/>
              </a:rPr>
              <a:t>[source]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8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A4390-C56E-7F03-0AFD-C4366704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VENV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A18B4-06C6-450B-D714-9318E57B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dirty="0"/>
              <a:t>CREATION</a:t>
            </a:r>
          </a:p>
          <a:p>
            <a:r>
              <a:rPr lang="fr-FR" dirty="0"/>
              <a:t>In the command line:</a:t>
            </a:r>
          </a:p>
          <a:p>
            <a:r>
              <a:rPr lang="fr-FR" dirty="0"/>
              <a:t>&gt; python -m venv "C:\Users\EEG\Desktop\NeuXus online correction\</a:t>
            </a:r>
            <a:r>
              <a:rPr lang="fr-FR" dirty="0" err="1"/>
              <a:t>env</a:t>
            </a:r>
            <a:r>
              <a:rPr lang="fr-FR" dirty="0"/>
              <a:t>\</a:t>
            </a:r>
            <a:r>
              <a:rPr lang="fr-FR" dirty="0" err="1"/>
              <a:t>neuxus</a:t>
            </a:r>
            <a:r>
              <a:rPr lang="fr-FR" dirty="0"/>
              <a:t>-master"</a:t>
            </a:r>
          </a:p>
          <a:p>
            <a:endParaRPr lang="fr-FR" dirty="0"/>
          </a:p>
          <a:p>
            <a:r>
              <a:rPr lang="fr-FR" dirty="0"/>
              <a:t>ACTIVATION</a:t>
            </a:r>
          </a:p>
          <a:p>
            <a:r>
              <a:rPr lang="fr-FR" dirty="0"/>
              <a:t>&gt; "C:\Users\EEG\Desktop\NeuXus online correction\</a:t>
            </a:r>
            <a:r>
              <a:rPr lang="fr-FR" dirty="0" err="1"/>
              <a:t>env</a:t>
            </a:r>
            <a:r>
              <a:rPr lang="fr-FR" dirty="0"/>
              <a:t>\</a:t>
            </a:r>
            <a:r>
              <a:rPr lang="fr-FR" dirty="0" err="1"/>
              <a:t>neuxus</a:t>
            </a:r>
            <a:r>
              <a:rPr lang="fr-FR" dirty="0"/>
              <a:t>-master\Scripts\activate.bat"</a:t>
            </a:r>
          </a:p>
          <a:p>
            <a:endParaRPr lang="fr-FR" dirty="0"/>
          </a:p>
          <a:p>
            <a:r>
              <a:rPr lang="fr-FR" dirty="0"/>
              <a:t>INSTALLING NEUXUS</a:t>
            </a:r>
          </a:p>
          <a:p>
            <a:r>
              <a:rPr lang="fr-FR" dirty="0"/>
              <a:t>(</a:t>
            </a:r>
            <a:r>
              <a:rPr lang="fr-FR" dirty="0" err="1"/>
              <a:t>env-example</a:t>
            </a:r>
            <a:r>
              <a:rPr lang="fr-FR" dirty="0"/>
              <a:t>) &gt; 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git+https</a:t>
            </a:r>
            <a:r>
              <a:rPr lang="fr-FR" dirty="0"/>
              <a:t>://github.com/</a:t>
            </a:r>
            <a:r>
              <a:rPr lang="fr-FR" dirty="0" err="1"/>
              <a:t>LaSEEB</a:t>
            </a:r>
            <a:r>
              <a:rPr lang="fr-FR" dirty="0"/>
              <a:t>/</a:t>
            </a:r>
            <a:r>
              <a:rPr lang="fr-FR" dirty="0" err="1"/>
              <a:t>NeuXus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USING NEUXUS</a:t>
            </a:r>
          </a:p>
          <a:p>
            <a:r>
              <a:rPr lang="fr-FR" dirty="0"/>
              <a:t>(</a:t>
            </a:r>
            <a:r>
              <a:rPr lang="fr-FR" dirty="0" err="1"/>
              <a:t>env-example</a:t>
            </a:r>
            <a:r>
              <a:rPr lang="fr-FR" dirty="0"/>
              <a:t>) &gt; </a:t>
            </a:r>
            <a:r>
              <a:rPr lang="fr-FR" dirty="0" err="1"/>
              <a:t>neuxus</a:t>
            </a:r>
            <a:r>
              <a:rPr lang="fr-FR" dirty="0"/>
              <a:t> script_example.py</a:t>
            </a:r>
          </a:p>
          <a:p>
            <a:endParaRPr lang="fr-FR" dirty="0"/>
          </a:p>
          <a:p>
            <a:r>
              <a:rPr lang="fr-FR" dirty="0"/>
              <a:t>DEACTIVATION</a:t>
            </a:r>
          </a:p>
          <a:p>
            <a:r>
              <a:rPr lang="fr-FR" dirty="0"/>
              <a:t>(</a:t>
            </a:r>
            <a:r>
              <a:rPr lang="fr-FR" dirty="0" err="1"/>
              <a:t>env-example</a:t>
            </a:r>
            <a:r>
              <a:rPr lang="fr-FR" dirty="0"/>
              <a:t>) &gt; </a:t>
            </a:r>
            <a:r>
              <a:rPr lang="fr-FR" dirty="0" err="1"/>
              <a:t>deactivate</a:t>
            </a:r>
            <a:endParaRPr lang="fr-FR" dirty="0"/>
          </a:p>
          <a:p>
            <a:endParaRPr lang="fr-FR" dirty="0"/>
          </a:p>
          <a:p>
            <a:r>
              <a:rPr lang="fr-FR" dirty="0"/>
              <a:t>USING NEUXUS FROM BATCH FILE</a:t>
            </a:r>
          </a:p>
          <a:p>
            <a:r>
              <a:rPr lang="fr-FR" dirty="0"/>
              <a:t>If </a:t>
            </a:r>
            <a:r>
              <a:rPr lang="fr-FR" dirty="0" err="1"/>
              <a:t>using</a:t>
            </a:r>
            <a:r>
              <a:rPr lang="fr-FR" dirty="0"/>
              <a:t> run_script_cor.bat, right-click </a:t>
            </a:r>
            <a:r>
              <a:rPr lang="fr-FR" dirty="0" err="1"/>
              <a:t>it</a:t>
            </a:r>
            <a:r>
              <a:rPr lang="fr-FR" dirty="0"/>
              <a:t>,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edit</a:t>
            </a:r>
            <a:r>
              <a:rPr lang="fr-FR" dirty="0"/>
              <a:t>, and replace "C:\Users\EEG\Desktop\NeuXus online correction\</a:t>
            </a:r>
            <a:r>
              <a:rPr lang="fr-FR" dirty="0" err="1"/>
              <a:t>env</a:t>
            </a:r>
            <a:r>
              <a:rPr lang="fr-FR" dirty="0"/>
              <a:t>\</a:t>
            </a:r>
            <a:r>
              <a:rPr lang="fr-FR" dirty="0" err="1"/>
              <a:t>neuxus</a:t>
            </a:r>
            <a:r>
              <a:rPr lang="fr-FR" dirty="0"/>
              <a:t>-master\" with the </a:t>
            </a:r>
            <a:r>
              <a:rPr lang="fr-FR" dirty="0" err="1"/>
              <a:t>path</a:t>
            </a:r>
            <a:r>
              <a:rPr lang="fr-FR" dirty="0"/>
              <a:t> to the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!</a:t>
            </a:r>
          </a:p>
          <a:p>
            <a:r>
              <a:rPr lang="fr-FR" dirty="0"/>
              <a:t>Then, to run the correction,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double-click</a:t>
            </a:r>
            <a:r>
              <a:rPr lang="fr-FR" dirty="0"/>
              <a:t> run_script_cor.bat</a:t>
            </a:r>
          </a:p>
        </p:txBody>
      </p:sp>
    </p:spTree>
    <p:extLst>
      <p:ext uri="{BB962C8B-B14F-4D97-AF65-F5344CB8AC3E}">
        <p14:creationId xmlns:p14="http://schemas.microsoft.com/office/powerpoint/2010/main" val="41947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A2F6B-8BFA-4BFF-F905-65D00A54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Original guidelines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1666A9-93B5-7C04-534D-3CAFAC0990B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61B4C-FD5F-AC3C-C493-EEB7D8BE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5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D6BFE76-CA99-EE52-6B11-D229091146C2}"/>
              </a:ext>
            </a:extLst>
          </p:cNvPr>
          <p:cNvSpPr txBox="1"/>
          <p:nvPr/>
        </p:nvSpPr>
        <p:spPr>
          <a:xfrm>
            <a:off x="365760" y="494445"/>
            <a:ext cx="46416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Before</a:t>
            </a:r>
            <a:r>
              <a:rPr lang="fr-FR" sz="1200" dirty="0"/>
              <a:t> the </a:t>
            </a:r>
            <a:r>
              <a:rPr lang="fr-FR" sz="1200" dirty="0" err="1"/>
              <a:t>fMRI</a:t>
            </a:r>
            <a:r>
              <a:rPr lang="fr-FR" sz="1200" dirty="0"/>
              <a:t> acquisition starts:</a:t>
            </a:r>
          </a:p>
          <a:p>
            <a:endParaRPr lang="fr-FR" sz="1200" dirty="0"/>
          </a:p>
          <a:p>
            <a:r>
              <a:rPr lang="fr-FR" sz="1200" dirty="0"/>
              <a:t># </a:t>
            </a:r>
            <a:r>
              <a:rPr lang="fr-FR" sz="1200" dirty="0" err="1"/>
              <a:t>Make</a:t>
            </a:r>
            <a:r>
              <a:rPr lang="fr-FR" sz="1200" dirty="0"/>
              <a:t> sure </a:t>
            </a:r>
            <a:r>
              <a:rPr lang="fr-FR" sz="1200" dirty="0" err="1"/>
              <a:t>Triggerbox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connected</a:t>
            </a:r>
            <a:r>
              <a:rPr lang="fr-FR" sz="1200" dirty="0"/>
              <a:t>:</a:t>
            </a:r>
          </a:p>
          <a:p>
            <a:r>
              <a:rPr lang="fr-FR" sz="1200" dirty="0"/>
              <a:t>- the </a:t>
            </a:r>
            <a:r>
              <a:rPr lang="fr-FR" sz="1200" dirty="0" err="1"/>
              <a:t>scanner's</a:t>
            </a:r>
            <a:r>
              <a:rPr lang="fr-FR" sz="1200" dirty="0"/>
              <a:t> </a:t>
            </a:r>
            <a:r>
              <a:rPr lang="fr-FR" sz="1200" dirty="0" err="1"/>
              <a:t>fiber</a:t>
            </a:r>
            <a:r>
              <a:rPr lang="fr-FR" sz="1200" dirty="0"/>
              <a:t> </a:t>
            </a:r>
            <a:r>
              <a:rPr lang="fr-FR" sz="1200" dirty="0" err="1"/>
              <a:t>optic</a:t>
            </a:r>
            <a:r>
              <a:rPr lang="fr-FR" sz="1200" dirty="0"/>
              <a:t> </a:t>
            </a:r>
            <a:r>
              <a:rPr lang="fr-FR" sz="1200" dirty="0" err="1"/>
              <a:t>cable</a:t>
            </a:r>
            <a:r>
              <a:rPr lang="fr-FR" sz="1200" dirty="0"/>
              <a:t> </a:t>
            </a:r>
            <a:r>
              <a:rPr lang="fr-FR" sz="1200" dirty="0" err="1"/>
              <a:t>should</a:t>
            </a:r>
            <a:r>
              <a:rPr lang="fr-FR" sz="1200" dirty="0"/>
              <a:t>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connected</a:t>
            </a:r>
            <a:r>
              <a:rPr lang="fr-FR" sz="1200" dirty="0"/>
              <a:t> to FOV, the output pins </a:t>
            </a:r>
            <a:r>
              <a:rPr lang="fr-FR" sz="1200" dirty="0" err="1"/>
              <a:t>switched</a:t>
            </a:r>
            <a:r>
              <a:rPr lang="fr-FR" sz="1200" dirty="0"/>
              <a:t> to PC, and the "Bit 15 stretch" pin </a:t>
            </a:r>
            <a:r>
              <a:rPr lang="fr-FR" sz="1200" dirty="0" err="1"/>
              <a:t>switched</a:t>
            </a:r>
            <a:r>
              <a:rPr lang="fr-FR" sz="1200" dirty="0"/>
              <a:t> to "5 ms"</a:t>
            </a:r>
          </a:p>
          <a:p>
            <a:endParaRPr lang="fr-FR" sz="1200" dirty="0"/>
          </a:p>
          <a:p>
            <a:r>
              <a:rPr lang="fr-FR" sz="1200" dirty="0"/>
              <a:t>1. In the EEG laptop:</a:t>
            </a:r>
          </a:p>
          <a:p>
            <a:r>
              <a:rPr lang="fr-FR" sz="1200" dirty="0"/>
              <a:t>- Open Recorder</a:t>
            </a:r>
          </a:p>
          <a:p>
            <a:r>
              <a:rPr lang="fr-FR" sz="1200" dirty="0"/>
              <a:t>- Open the "</a:t>
            </a:r>
            <a:r>
              <a:rPr lang="fr-FR" sz="1200" dirty="0" err="1"/>
              <a:t>NeuXus</a:t>
            </a:r>
            <a:r>
              <a:rPr lang="fr-FR" sz="1200" dirty="0"/>
              <a:t> online correction" folder</a:t>
            </a:r>
          </a:p>
          <a:p>
            <a:r>
              <a:rPr lang="fr-FR" sz="1200" dirty="0"/>
              <a:t>- Open </a:t>
            </a:r>
            <a:r>
              <a:rPr lang="fr-FR" sz="1200" dirty="0">
                <a:highlight>
                  <a:srgbClr val="FFFF00"/>
                </a:highlight>
              </a:rPr>
              <a:t>LSL Viewer</a:t>
            </a:r>
          </a:p>
          <a:p>
            <a:r>
              <a:rPr lang="fr-FR" sz="1200" dirty="0"/>
              <a:t>- Open </a:t>
            </a:r>
            <a:r>
              <a:rPr lang="fr-FR" sz="1200" dirty="0" err="1">
                <a:highlight>
                  <a:srgbClr val="FFFF00"/>
                </a:highlight>
              </a:rPr>
              <a:t>LabRecorder</a:t>
            </a:r>
            <a:endParaRPr lang="fr-FR" sz="1200" dirty="0">
              <a:highlight>
                <a:srgbClr val="FFFF00"/>
              </a:highlight>
            </a:endParaRPr>
          </a:p>
          <a:p>
            <a:endParaRPr lang="fr-FR" sz="1200" dirty="0"/>
          </a:p>
          <a:p>
            <a:r>
              <a:rPr lang="fr-FR" sz="1200" dirty="0"/>
              <a:t>2. In Recorder:</a:t>
            </a:r>
          </a:p>
          <a:p>
            <a:r>
              <a:rPr lang="fr-FR" sz="1200" dirty="0"/>
              <a:t>a) In "File &gt; Edit Workspace": set the </a:t>
            </a:r>
            <a:r>
              <a:rPr lang="fr-FR" sz="1200" dirty="0" err="1"/>
              <a:t>raw</a:t>
            </a:r>
            <a:r>
              <a:rPr lang="fr-FR" sz="1200" dirty="0"/>
              <a:t> file folder to "C:\Users\EEG\Desktop\NeuXus online correction\</a:t>
            </a:r>
            <a:r>
              <a:rPr lang="fr-FR" sz="1200" dirty="0" err="1"/>
              <a:t>res</a:t>
            </a:r>
            <a:r>
              <a:rPr lang="fr-FR" sz="1200" dirty="0"/>
              <a:t>"</a:t>
            </a:r>
          </a:p>
          <a:p>
            <a:r>
              <a:rPr lang="fr-FR" sz="1200" dirty="0"/>
              <a:t>b) In "File &gt; Edit Workspace": set the </a:t>
            </a:r>
            <a:r>
              <a:rPr lang="fr-FR" sz="1200" dirty="0" err="1"/>
              <a:t>name</a:t>
            </a:r>
            <a:r>
              <a:rPr lang="fr-FR" sz="1200" dirty="0"/>
              <a:t> of the file </a:t>
            </a:r>
            <a:r>
              <a:rPr lang="fr-FR" sz="1200" dirty="0" err="1"/>
              <a:t>appropriately</a:t>
            </a:r>
            <a:r>
              <a:rPr lang="fr-FR" sz="1200" dirty="0"/>
              <a:t> (continue to </a:t>
            </a:r>
            <a:r>
              <a:rPr lang="fr-FR" sz="1200" dirty="0" err="1"/>
              <a:t>save</a:t>
            </a:r>
            <a:r>
              <a:rPr lang="fr-FR" sz="1200" dirty="0"/>
              <a:t> changes)</a:t>
            </a:r>
          </a:p>
          <a:p>
            <a:r>
              <a:rPr lang="fr-FR" sz="1200" dirty="0"/>
              <a:t>c) Start monitoring</a:t>
            </a:r>
          </a:p>
          <a:p>
            <a:r>
              <a:rPr lang="fr-FR" sz="1200" dirty="0"/>
              <a:t># </a:t>
            </a:r>
            <a:r>
              <a:rPr lang="fr-FR" sz="1200" dirty="0" err="1"/>
              <a:t>Make</a:t>
            </a:r>
            <a:r>
              <a:rPr lang="fr-FR" sz="1200" dirty="0"/>
              <a:t> sure </a:t>
            </a:r>
            <a:r>
              <a:rPr lang="fr-FR" sz="1200" dirty="0" err="1"/>
              <a:t>Syncbox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connected</a:t>
            </a:r>
            <a:r>
              <a:rPr lang="fr-FR" sz="1200" dirty="0"/>
              <a:t> (Recorder must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receiving</a:t>
            </a:r>
            <a:r>
              <a:rPr lang="fr-FR" sz="1200" dirty="0"/>
              <a:t> "Sync On" markers)</a:t>
            </a:r>
          </a:p>
          <a:p>
            <a:r>
              <a:rPr lang="fr-FR" sz="1200" dirty="0"/>
              <a:t>d) Start </a:t>
            </a:r>
            <a:r>
              <a:rPr lang="fr-FR" sz="1200" dirty="0" err="1"/>
              <a:t>recording</a:t>
            </a:r>
            <a:r>
              <a:rPr lang="fr-FR" sz="1200" dirty="0"/>
              <a:t> </a:t>
            </a:r>
          </a:p>
          <a:p>
            <a:endParaRPr lang="fr-FR" sz="1200" dirty="0"/>
          </a:p>
          <a:p>
            <a:r>
              <a:rPr lang="fr-FR" sz="1200" dirty="0"/>
              <a:t>3. In </a:t>
            </a:r>
            <a:r>
              <a:rPr lang="fr-FR" sz="1200" dirty="0" err="1"/>
              <a:t>NeuXus</a:t>
            </a:r>
            <a:r>
              <a:rPr lang="fr-FR" sz="1200" dirty="0"/>
              <a:t> online correction folder: </a:t>
            </a:r>
          </a:p>
          <a:p>
            <a:r>
              <a:rPr lang="fr-FR" sz="1200" dirty="0"/>
              <a:t>a) Open </a:t>
            </a:r>
            <a:r>
              <a:rPr lang="fr-FR" sz="1200" dirty="0">
                <a:highlight>
                  <a:srgbClr val="FFFF00"/>
                </a:highlight>
              </a:rPr>
              <a:t>run_script_cor.bat</a:t>
            </a:r>
          </a:p>
          <a:p>
            <a:r>
              <a:rPr lang="fr-FR" sz="1200" dirty="0"/>
              <a:t>b) A command </a:t>
            </a:r>
            <a:r>
              <a:rPr lang="fr-FR" sz="1200" dirty="0" err="1"/>
              <a:t>window</a:t>
            </a:r>
            <a:r>
              <a:rPr lang="fr-FR" sz="1200" dirty="0"/>
              <a:t> </a:t>
            </a:r>
            <a:r>
              <a:rPr lang="fr-FR" sz="1200" dirty="0" err="1"/>
              <a:t>will</a:t>
            </a:r>
            <a:r>
              <a:rPr lang="fr-FR" sz="1200" dirty="0"/>
              <a:t> pop up. </a:t>
            </a:r>
            <a:r>
              <a:rPr lang="fr-FR" sz="1200" dirty="0" err="1"/>
              <a:t>Wait</a:t>
            </a:r>
            <a:r>
              <a:rPr lang="fr-FR" sz="1200" dirty="0"/>
              <a:t> (&lt; 60 seconds) </a:t>
            </a:r>
            <a:r>
              <a:rPr lang="fr-FR" sz="1200" dirty="0" err="1"/>
              <a:t>until</a:t>
            </a:r>
            <a:r>
              <a:rPr lang="fr-FR" sz="1200" dirty="0"/>
              <a:t> </a:t>
            </a:r>
            <a:r>
              <a:rPr lang="fr-FR" sz="1200" dirty="0" err="1"/>
              <a:t>it</a:t>
            </a:r>
            <a:r>
              <a:rPr lang="fr-FR" sz="1200" dirty="0"/>
              <a:t> shows: "[INFO] Run pipeline". Then, </a:t>
            </a:r>
            <a:r>
              <a:rPr lang="fr-FR" sz="1200" dirty="0" err="1"/>
              <a:t>NeuXus</a:t>
            </a:r>
            <a:r>
              <a:rPr lang="fr-FR" sz="1200" dirty="0"/>
              <a:t> </a:t>
            </a:r>
            <a:r>
              <a:rPr lang="fr-FR" sz="1200" dirty="0" err="1"/>
              <a:t>should</a:t>
            </a:r>
            <a:r>
              <a:rPr lang="fr-FR" sz="1200" dirty="0"/>
              <a:t> start streaming by LSL</a:t>
            </a:r>
          </a:p>
          <a:p>
            <a:endParaRPr lang="fr-FR" sz="1200" dirty="0"/>
          </a:p>
          <a:p>
            <a:r>
              <a:rPr lang="fr-FR" sz="1200" dirty="0"/>
              <a:t>3. In LSL Viewer:</a:t>
            </a:r>
          </a:p>
          <a:p>
            <a:r>
              <a:rPr lang="fr-FR" sz="1200" dirty="0"/>
              <a:t>a) </a:t>
            </a:r>
            <a:r>
              <a:rPr lang="fr-FR" sz="1200" dirty="0" err="1"/>
              <a:t>Connect</a:t>
            </a:r>
            <a:r>
              <a:rPr lang="fr-FR" sz="1200" dirty="0"/>
              <a:t> to "</a:t>
            </a:r>
            <a:r>
              <a:rPr lang="fr-FR" sz="1200" dirty="0" err="1"/>
              <a:t>signal_pa</a:t>
            </a:r>
            <a:r>
              <a:rPr lang="fr-FR" sz="1200" dirty="0"/>
              <a:t>" and "</a:t>
            </a:r>
            <a:r>
              <a:rPr lang="fr-FR" sz="1200" dirty="0" err="1"/>
              <a:t>markers_pa</a:t>
            </a:r>
            <a:r>
              <a:rPr lang="fr-FR" sz="1200" dirty="0"/>
              <a:t>" </a:t>
            </a:r>
            <a:r>
              <a:rPr lang="fr-FR" sz="1200" dirty="0" err="1"/>
              <a:t>streams</a:t>
            </a:r>
            <a:endParaRPr lang="fr-FR" sz="1200" dirty="0"/>
          </a:p>
          <a:p>
            <a:r>
              <a:rPr lang="fr-FR" sz="1200" dirty="0"/>
              <a:t>b) </a:t>
            </a:r>
            <a:r>
              <a:rPr lang="fr-FR" sz="1200" dirty="0" err="1"/>
              <a:t>Press</a:t>
            </a:r>
            <a:r>
              <a:rPr lang="fr-FR" sz="1200" dirty="0"/>
              <a:t> start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173A68BB-6E6D-B9FD-2C44-38F734403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80" y="334018"/>
            <a:ext cx="4267200" cy="2400300"/>
          </a:xfrm>
          <a:prstGeom prst="rect">
            <a:avLst/>
          </a:prstGeom>
        </p:spPr>
      </p:pic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A002E90-2CD9-C417-6696-A24E6BE5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80" y="3228488"/>
            <a:ext cx="4645750" cy="26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3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52041F-2378-BC06-53F3-B212BE4ED1C9}"/>
              </a:ext>
            </a:extLst>
          </p:cNvPr>
          <p:cNvSpPr txBox="1"/>
          <p:nvPr/>
        </p:nvSpPr>
        <p:spPr>
          <a:xfrm>
            <a:off x="252548" y="581530"/>
            <a:ext cx="46416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4. In Lab Recorder:</a:t>
            </a:r>
          </a:p>
          <a:p>
            <a:r>
              <a:rPr lang="en-US" sz="1200" dirty="0"/>
              <a:t>a) In "Storage location": set it to "C:/Users/EEG/Desktop/NeuXus online correction/res/sub-01_ses-inside2_task-neurowMIMO_run-02_cor-paNeX.xdf"</a:t>
            </a:r>
          </a:p>
          <a:p>
            <a:r>
              <a:rPr lang="en-US" sz="1200" dirty="0"/>
              <a:t>b) In "Record from streams": select "</a:t>
            </a:r>
            <a:r>
              <a:rPr lang="en-US" sz="1200" dirty="0" err="1"/>
              <a:t>signal_pa</a:t>
            </a:r>
            <a:r>
              <a:rPr lang="en-US" sz="1200" dirty="0"/>
              <a:t>", "</a:t>
            </a:r>
            <a:r>
              <a:rPr lang="en-US" sz="1200" dirty="0" err="1"/>
              <a:t>markers_pa</a:t>
            </a:r>
            <a:r>
              <a:rPr lang="en-US" sz="1200" dirty="0"/>
              <a:t>" and "markers" (one more stream than in LSL Viewer)</a:t>
            </a:r>
          </a:p>
          <a:p>
            <a:r>
              <a:rPr lang="en-US" sz="1200" dirty="0"/>
              <a:t>c) Press Start</a:t>
            </a:r>
          </a:p>
          <a:p>
            <a:endParaRPr lang="en-US" sz="1200" dirty="0"/>
          </a:p>
          <a:p>
            <a:r>
              <a:rPr lang="en-US" sz="1200" dirty="0"/>
              <a:t>5. Start the fMRI sequence</a:t>
            </a:r>
          </a:p>
          <a:p>
            <a:endParaRPr lang="en-US" sz="1200" dirty="0"/>
          </a:p>
          <a:p>
            <a:r>
              <a:rPr lang="en-US" sz="1200" dirty="0"/>
              <a:t>6. In LSL Viewer, check if the signal eventually becomes corrected (&lt; 30 seconds)</a:t>
            </a:r>
          </a:p>
          <a:p>
            <a:r>
              <a:rPr lang="en-US" sz="1200" dirty="0"/>
              <a:t># If it does not, check if Recorder receives the R128 marker at every volume</a:t>
            </a:r>
          </a:p>
          <a:p>
            <a:endParaRPr lang="en-US" sz="1200" dirty="0"/>
          </a:p>
          <a:p>
            <a:r>
              <a:rPr lang="en-US" sz="1200" dirty="0"/>
              <a:t>When you decide to end the acquisition: (or if there is any error)</a:t>
            </a:r>
          </a:p>
          <a:p>
            <a:r>
              <a:rPr lang="en-US" sz="1200" dirty="0"/>
              <a:t>1. In Lab Recorder: press Stop</a:t>
            </a:r>
          </a:p>
          <a:p>
            <a:r>
              <a:rPr lang="en-US" sz="1200" dirty="0"/>
              <a:t>2. In LSL Viewer: press Stop, and Disconnect</a:t>
            </a:r>
          </a:p>
          <a:p>
            <a:r>
              <a:rPr lang="en-US" sz="1200" dirty="0"/>
              <a:t>3. In the </a:t>
            </a:r>
            <a:r>
              <a:rPr lang="en-US" sz="1200" dirty="0" err="1"/>
              <a:t>NeuXus</a:t>
            </a:r>
            <a:r>
              <a:rPr lang="en-US" sz="1200" dirty="0"/>
              <a:t> command window: press ESC</a:t>
            </a:r>
          </a:p>
          <a:p>
            <a:r>
              <a:rPr lang="en-US" sz="1200" dirty="0"/>
              <a:t>4. In Recorder: stop recording, and stop monitoring</a:t>
            </a:r>
          </a:p>
          <a:p>
            <a:r>
              <a:rPr lang="en-US" sz="1200" dirty="0"/>
              <a:t>5. Stop the fMRI sequence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fr-FR" sz="1200" dirty="0"/>
          </a:p>
        </p:txBody>
      </p:sp>
      <p:pic>
        <p:nvPicPr>
          <p:cNvPr id="6" name="Image 5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F4FC956-BE35-F47D-8B38-346F3B98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90" y="581530"/>
            <a:ext cx="7410562" cy="41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56E907-CAAF-C7F2-62B2-71909A0255DD}"/>
              </a:ext>
            </a:extLst>
          </p:cNvPr>
          <p:cNvSpPr/>
          <p:nvPr/>
        </p:nvSpPr>
        <p:spPr>
          <a:xfrm>
            <a:off x="0" y="6347791"/>
            <a:ext cx="12192000" cy="51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D90524-F55D-2574-F1E0-186C0FB47112}"/>
              </a:ext>
            </a:extLst>
          </p:cNvPr>
          <p:cNvSpPr txBox="1">
            <a:spLocks/>
          </p:cNvSpPr>
          <p:nvPr/>
        </p:nvSpPr>
        <p:spPr>
          <a:xfrm>
            <a:off x="422500" y="1618613"/>
            <a:ext cx="3917488" cy="3117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1. Install Python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Install </a:t>
            </a:r>
            <a:r>
              <a:rPr lang="en-US" sz="2000" dirty="0" err="1"/>
              <a:t>NeuXus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3. Write a script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4. Execute it with keyword: </a:t>
            </a:r>
            <a:r>
              <a:rPr lang="en-US" sz="2000" dirty="0" err="1"/>
              <a:t>neuxus</a:t>
            </a:r>
            <a:endParaRPr lang="pt-PT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B60314-3DD1-A5FD-4D25-40EFE810821C}"/>
              </a:ext>
            </a:extLst>
          </p:cNvPr>
          <p:cNvSpPr txBox="1">
            <a:spLocks/>
          </p:cNvSpPr>
          <p:nvPr/>
        </p:nvSpPr>
        <p:spPr>
          <a:xfrm>
            <a:off x="4803869" y="1573136"/>
            <a:ext cx="874038" cy="63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2. </a:t>
            </a:r>
            <a:endParaRPr lang="pt-PT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EAF739-EDD6-6186-0E2B-CF9D0B343B54}"/>
              </a:ext>
            </a:extLst>
          </p:cNvPr>
          <p:cNvSpPr txBox="1">
            <a:spLocks/>
          </p:cNvSpPr>
          <p:nvPr/>
        </p:nvSpPr>
        <p:spPr>
          <a:xfrm>
            <a:off x="422500" y="3455430"/>
            <a:ext cx="874038" cy="63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3. </a:t>
            </a:r>
            <a:endParaRPr lang="pt-PT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8F200B-9350-0A41-5CA0-BF57447A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8" y="3978647"/>
            <a:ext cx="4676775" cy="117157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D79DE8B-59AB-B218-2F4C-D0D7CE53DB9D}"/>
              </a:ext>
            </a:extLst>
          </p:cNvPr>
          <p:cNvGrpSpPr/>
          <p:nvPr/>
        </p:nvGrpSpPr>
        <p:grpSpPr>
          <a:xfrm>
            <a:off x="5376792" y="1755010"/>
            <a:ext cx="6773403" cy="3462290"/>
            <a:chOff x="5235937" y="1786842"/>
            <a:chExt cx="6773403" cy="346229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FB222-3E8E-4CE7-D4D8-185D711E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5440" y="1786842"/>
              <a:ext cx="1104900" cy="193357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A447313-FDC2-12A1-B077-D221C125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937" y="1820132"/>
              <a:ext cx="1114425" cy="21907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644E165-4004-7325-4CED-988418E8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0937" y="1820132"/>
              <a:ext cx="1247775" cy="3429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DF8FE9E-F6A0-23F6-9C6E-7E603594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4190" y="3649002"/>
              <a:ext cx="3105150" cy="1533525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9D76ED-2412-B7C8-B92B-7371C065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34350" y="1858255"/>
              <a:ext cx="0" cy="17907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91AB05-0631-A735-D57D-E234BF330240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39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0042A1-9E78-669E-5001-D68CA915C24A}"/>
                </a:ext>
              </a:extLst>
            </p:cNvPr>
            <p:cNvCxnSpPr>
              <a:cxnSpLocks/>
            </p:cNvCxnSpPr>
            <p:nvPr/>
          </p:nvCxnSpPr>
          <p:spPr>
            <a:xfrm>
              <a:off x="7514746" y="1858255"/>
              <a:ext cx="0" cy="33908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6BF437-AB99-650E-4814-F1C49D60FE7C}"/>
                </a:ext>
              </a:extLst>
            </p:cNvPr>
            <p:cNvCxnSpPr>
              <a:cxnSpLocks/>
            </p:cNvCxnSpPr>
            <p:nvPr/>
          </p:nvCxnSpPr>
          <p:spPr>
            <a:xfrm>
              <a:off x="7373435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610385-67FC-83FE-7407-AF133BB5FCEC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73" y="4540958"/>
              <a:ext cx="2668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2D32016-B2FE-F5A6-EDC6-D700B8ADDBA2}"/>
              </a:ext>
            </a:extLst>
          </p:cNvPr>
          <p:cNvSpPr/>
          <p:nvPr/>
        </p:nvSpPr>
        <p:spPr>
          <a:xfrm>
            <a:off x="446564" y="2631190"/>
            <a:ext cx="287363" cy="418859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Google Shape;134;gd177d2938b_8_72">
            <a:extLst>
              <a:ext uri="{FF2B5EF4-FFF2-40B4-BE49-F238E27FC236}">
                <a16:creationId xmlns:a16="http://schemas.microsoft.com/office/drawing/2014/main" id="{FE6FC134-3536-2680-BADF-0432998F8345}"/>
              </a:ext>
            </a:extLst>
          </p:cNvPr>
          <p:cNvSpPr txBox="1"/>
          <p:nvPr/>
        </p:nvSpPr>
        <p:spPr>
          <a:xfrm>
            <a:off x="422500" y="486784"/>
            <a:ext cx="10017778" cy="100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How to use it</a:t>
            </a:r>
          </a:p>
        </p:txBody>
      </p:sp>
    </p:spTree>
    <p:extLst>
      <p:ext uri="{BB962C8B-B14F-4D97-AF65-F5344CB8AC3E}">
        <p14:creationId xmlns:p14="http://schemas.microsoft.com/office/powerpoint/2010/main" val="23099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C70FFD-17F7-1CFC-4FD1-1D67F225E7B6}"/>
              </a:ext>
            </a:extLst>
          </p:cNvPr>
          <p:cNvGrpSpPr/>
          <p:nvPr/>
        </p:nvGrpSpPr>
        <p:grpSpPr>
          <a:xfrm>
            <a:off x="214559" y="1501895"/>
            <a:ext cx="5510367" cy="2208701"/>
            <a:chOff x="169217" y="1174919"/>
            <a:chExt cx="5510367" cy="2208701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5D8F7A1-A939-3BB2-8056-C45695D5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17" y="1174919"/>
              <a:ext cx="5510367" cy="2208701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6F0641A-8554-0015-8425-38A4BDCF8FB2}"/>
                </a:ext>
              </a:extLst>
            </p:cNvPr>
            <p:cNvGrpSpPr/>
            <p:nvPr/>
          </p:nvGrpSpPr>
          <p:grpSpPr>
            <a:xfrm>
              <a:off x="3410672" y="1699806"/>
              <a:ext cx="2087760" cy="646511"/>
              <a:chOff x="7334558" y="3617618"/>
              <a:chExt cx="2598714" cy="804737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F55600EC-ADBB-9047-2C49-5591A95ADD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7" t="16767" r="74609" b="53626"/>
              <a:stretch/>
            </p:blipFill>
            <p:spPr bwMode="auto">
              <a:xfrm>
                <a:off x="7334558" y="3618976"/>
                <a:ext cx="845128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7BD453EF-4D37-DB28-A116-E4D7FA4BEE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6" t="16767" r="74400" b="53626"/>
              <a:stretch/>
            </p:blipFill>
            <p:spPr bwMode="auto">
              <a:xfrm>
                <a:off x="8175435" y="3617618"/>
                <a:ext cx="859914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30F58966-6A8F-2A31-8872-DE3AD350D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6" t="16767" r="74400" b="53626"/>
              <a:stretch/>
            </p:blipFill>
            <p:spPr bwMode="auto">
              <a:xfrm>
                <a:off x="9027973" y="3617618"/>
                <a:ext cx="859914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630C5555-6FA7-966A-57F0-7D720AD901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6" t="16767" r="85780" b="53626"/>
              <a:stretch/>
            </p:blipFill>
            <p:spPr bwMode="auto">
              <a:xfrm>
                <a:off x="9880511" y="3617618"/>
                <a:ext cx="52761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5F950B7-DE9D-6575-308F-7AC08DE09547}"/>
                </a:ext>
              </a:extLst>
            </p:cNvPr>
            <p:cNvGrpSpPr/>
            <p:nvPr/>
          </p:nvGrpSpPr>
          <p:grpSpPr>
            <a:xfrm>
              <a:off x="3416283" y="2470547"/>
              <a:ext cx="2100651" cy="546276"/>
              <a:chOff x="5397530" y="2786318"/>
              <a:chExt cx="3541933" cy="921082"/>
            </a:xfrm>
          </p:grpSpPr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29582522-98A5-75CB-5912-E9EFDAD885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rcRect r="9941"/>
              <a:stretch/>
            </p:blipFill>
            <p:spPr>
              <a:xfrm>
                <a:off x="5397530" y="2786318"/>
                <a:ext cx="1554670" cy="89869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C0C837F0-EE71-2154-C5E5-AABD56BFEF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rcRect l="6931" r="7974"/>
              <a:stretch/>
            </p:blipFill>
            <p:spPr>
              <a:xfrm>
                <a:off x="6956380" y="2793950"/>
                <a:ext cx="1468964" cy="898690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70A7E550-DC5E-2527-FC07-EF574532C3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rcRect l="6930" r="63288"/>
              <a:stretch/>
            </p:blipFill>
            <p:spPr>
              <a:xfrm>
                <a:off x="8425344" y="2808710"/>
                <a:ext cx="514119" cy="898690"/>
              </a:xfrm>
              <a:prstGeom prst="rect">
                <a:avLst/>
              </a:prstGeom>
            </p:spPr>
          </p:pic>
        </p:grp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4EF245E-9FE3-B6CD-284D-FB457733681B}"/>
              </a:ext>
            </a:extLst>
          </p:cNvPr>
          <p:cNvSpPr/>
          <p:nvPr/>
        </p:nvSpPr>
        <p:spPr>
          <a:xfrm>
            <a:off x="549658" y="1307477"/>
            <a:ext cx="11642342" cy="39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F8F780-AFBD-72E8-46AF-47ABBC00AB39}"/>
              </a:ext>
            </a:extLst>
          </p:cNvPr>
          <p:cNvCxnSpPr>
            <a:cxnSpLocks/>
          </p:cNvCxnSpPr>
          <p:nvPr/>
        </p:nvCxnSpPr>
        <p:spPr>
          <a:xfrm>
            <a:off x="8415213" y="3075346"/>
            <a:ext cx="304501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756E907-CAAF-C7F2-62B2-71909A0255DD}"/>
              </a:ext>
            </a:extLst>
          </p:cNvPr>
          <p:cNvSpPr/>
          <p:nvPr/>
        </p:nvSpPr>
        <p:spPr>
          <a:xfrm>
            <a:off x="0" y="6347791"/>
            <a:ext cx="12192000" cy="51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40B56-9F31-81DA-F515-1D973F934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00" y="3583056"/>
            <a:ext cx="7716086" cy="27690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BF8A4-A669-BBED-208D-D296D788A030}"/>
              </a:ext>
            </a:extLst>
          </p:cNvPr>
          <p:cNvSpPr/>
          <p:nvPr/>
        </p:nvSpPr>
        <p:spPr>
          <a:xfrm>
            <a:off x="6098113" y="3035757"/>
            <a:ext cx="253512" cy="10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>
              <a:latin typeface="Khmer UI" panose="020B05020402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A2A01-415A-9D85-11D7-50AA80A73D95}"/>
              </a:ext>
            </a:extLst>
          </p:cNvPr>
          <p:cNvSpPr txBox="1"/>
          <p:nvPr/>
        </p:nvSpPr>
        <p:spPr>
          <a:xfrm>
            <a:off x="5559338" y="2989080"/>
            <a:ext cx="5353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Khmer UI" panose="020B0502040204020203"/>
              </a:rPr>
              <a:t>Channels</a:t>
            </a:r>
            <a:endParaRPr lang="pt-PT" sz="600" dirty="0">
              <a:latin typeface="Khmer UI" panose="020B0502040204020203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F35176-4014-D87B-8D0F-DE3BB7320AB4}"/>
              </a:ext>
            </a:extLst>
          </p:cNvPr>
          <p:cNvGrpSpPr/>
          <p:nvPr/>
        </p:nvGrpSpPr>
        <p:grpSpPr>
          <a:xfrm>
            <a:off x="6098113" y="2949116"/>
            <a:ext cx="253511" cy="27214"/>
            <a:chOff x="942109" y="1507492"/>
            <a:chExt cx="678873" cy="58366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E7E3E9-9CEF-2921-E5CF-C6A74289B5C0}"/>
                </a:ext>
              </a:extLst>
            </p:cNvPr>
            <p:cNvCxnSpPr/>
            <p:nvPr/>
          </p:nvCxnSpPr>
          <p:spPr>
            <a:xfrm>
              <a:off x="942109" y="1507492"/>
              <a:ext cx="6788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5CB72E8-DB41-A3B8-22F0-F5CD437FB449}"/>
                </a:ext>
              </a:extLst>
            </p:cNvPr>
            <p:cNvCxnSpPr/>
            <p:nvPr/>
          </p:nvCxnSpPr>
          <p:spPr>
            <a:xfrm>
              <a:off x="942109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CC829E5-99F0-D6D3-C1B1-E809133F5E8E}"/>
                </a:ext>
              </a:extLst>
            </p:cNvPr>
            <p:cNvCxnSpPr/>
            <p:nvPr/>
          </p:nvCxnSpPr>
          <p:spPr>
            <a:xfrm>
              <a:off x="1618181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2095B9-DC67-5FF3-0B1C-FD4CD61943E4}"/>
              </a:ext>
            </a:extLst>
          </p:cNvPr>
          <p:cNvGrpSpPr/>
          <p:nvPr/>
        </p:nvGrpSpPr>
        <p:grpSpPr>
          <a:xfrm>
            <a:off x="6007271" y="3035757"/>
            <a:ext cx="21342" cy="108647"/>
            <a:chOff x="748145" y="1648691"/>
            <a:chExt cx="41564" cy="290945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4555C5-8325-967A-22D9-60739A13C74A}"/>
                </a:ext>
              </a:extLst>
            </p:cNvPr>
            <p:cNvCxnSpPr/>
            <p:nvPr/>
          </p:nvCxnSpPr>
          <p:spPr>
            <a:xfrm>
              <a:off x="748145" y="1648691"/>
              <a:ext cx="0" cy="290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E81E763-8060-ECEC-9EB1-7EE5A4C4C63A}"/>
                </a:ext>
              </a:extLst>
            </p:cNvPr>
            <p:cNvCxnSpPr>
              <a:cxnSpLocks/>
            </p:cNvCxnSpPr>
            <p:nvPr/>
          </p:nvCxnSpPr>
          <p:spPr>
            <a:xfrm>
              <a:off x="748145" y="1648691"/>
              <a:ext cx="41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43BC1F0-63D4-30FE-A058-5BEEF2356BA7}"/>
                </a:ext>
              </a:extLst>
            </p:cNvPr>
            <p:cNvCxnSpPr/>
            <p:nvPr/>
          </p:nvCxnSpPr>
          <p:spPr>
            <a:xfrm>
              <a:off x="748145" y="1939636"/>
              <a:ext cx="41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72DEB-EFF0-9666-CF3D-294B268EA991}"/>
              </a:ext>
            </a:extLst>
          </p:cNvPr>
          <p:cNvCxnSpPr>
            <a:cxnSpLocks/>
          </p:cNvCxnSpPr>
          <p:nvPr/>
        </p:nvCxnSpPr>
        <p:spPr>
          <a:xfrm>
            <a:off x="6350579" y="3091942"/>
            <a:ext cx="153035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3E0556-C015-FD63-C742-0B4E14B067A3}"/>
              </a:ext>
            </a:extLst>
          </p:cNvPr>
          <p:cNvCxnSpPr>
            <a:cxnSpLocks/>
          </p:cNvCxnSpPr>
          <p:nvPr/>
        </p:nvCxnSpPr>
        <p:spPr>
          <a:xfrm flipV="1">
            <a:off x="6881256" y="3008982"/>
            <a:ext cx="0" cy="8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91428F-546D-3F5C-CEDE-446C0343DC63}"/>
              </a:ext>
            </a:extLst>
          </p:cNvPr>
          <p:cNvSpPr txBox="1"/>
          <p:nvPr/>
        </p:nvSpPr>
        <p:spPr>
          <a:xfrm>
            <a:off x="6639394" y="2334797"/>
            <a:ext cx="486104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Average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894C56-018F-4563-D2B9-4B816ECE0E27}"/>
              </a:ext>
            </a:extLst>
          </p:cNvPr>
          <p:cNvCxnSpPr>
            <a:cxnSpLocks/>
          </p:cNvCxnSpPr>
          <p:nvPr/>
        </p:nvCxnSpPr>
        <p:spPr>
          <a:xfrm>
            <a:off x="8183248" y="2240569"/>
            <a:ext cx="0" cy="735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F641E6-8E40-75AE-A821-911E954274C6}"/>
              </a:ext>
            </a:extLst>
          </p:cNvPr>
          <p:cNvSpPr txBox="1"/>
          <p:nvPr/>
        </p:nvSpPr>
        <p:spPr>
          <a:xfrm>
            <a:off x="7341026" y="2061677"/>
            <a:ext cx="433188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Select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6DF034-CAFD-9EE9-8ECC-8A79F80633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774214" y="2154010"/>
            <a:ext cx="267333" cy="76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9A3CC9-8C00-A520-38A4-BF1B0F317E1C}"/>
              </a:ext>
            </a:extLst>
          </p:cNvPr>
          <p:cNvSpPr txBox="1"/>
          <p:nvPr/>
        </p:nvSpPr>
        <p:spPr>
          <a:xfrm>
            <a:off x="7880933" y="2982129"/>
            <a:ext cx="534280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Subtract</a:t>
            </a:r>
            <a:endParaRPr lang="pt-PT" sz="600" dirty="0">
              <a:latin typeface="Khmer UI" panose="020B0502040204020203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9EBD6-5B61-491A-1287-365D71B9D1DC}"/>
              </a:ext>
            </a:extLst>
          </p:cNvPr>
          <p:cNvSpPr/>
          <p:nvPr/>
        </p:nvSpPr>
        <p:spPr>
          <a:xfrm>
            <a:off x="8041547" y="2112251"/>
            <a:ext cx="288732" cy="1215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>
              <a:latin typeface="Khmer UI" panose="020B0502040204020203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5ED1E7E-E143-071E-9C3D-441C83CEADFD}"/>
              </a:ext>
            </a:extLst>
          </p:cNvPr>
          <p:cNvCxnSpPr>
            <a:cxnSpLocks/>
          </p:cNvCxnSpPr>
          <p:nvPr/>
        </p:nvCxnSpPr>
        <p:spPr>
          <a:xfrm>
            <a:off x="7139588" y="2159394"/>
            <a:ext cx="2080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ED19F0B-3D81-68B1-5C45-1A9C6ECFA1E6}"/>
              </a:ext>
            </a:extLst>
          </p:cNvPr>
          <p:cNvGrpSpPr/>
          <p:nvPr/>
        </p:nvGrpSpPr>
        <p:grpSpPr>
          <a:xfrm>
            <a:off x="6646668" y="2095537"/>
            <a:ext cx="495713" cy="121838"/>
            <a:chOff x="7472253" y="1723378"/>
            <a:chExt cx="495713" cy="12183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1EA2C9E-AD98-A04F-A44A-018C401F2DCF}"/>
                </a:ext>
              </a:extLst>
            </p:cNvPr>
            <p:cNvSpPr/>
            <p:nvPr/>
          </p:nvSpPr>
          <p:spPr>
            <a:xfrm>
              <a:off x="7472253" y="1723378"/>
              <a:ext cx="495713" cy="121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9A581B8-8C64-6584-22A6-D56B5A0EE6B0}"/>
                </a:ext>
              </a:extLst>
            </p:cNvPr>
            <p:cNvSpPr/>
            <p:nvPr/>
          </p:nvSpPr>
          <p:spPr>
            <a:xfrm>
              <a:off x="7867633" y="1730649"/>
              <a:ext cx="97540" cy="1126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ACAC22-5DFF-9D56-E808-37D9AD82A7AC}"/>
                </a:ext>
              </a:extLst>
            </p:cNvPr>
            <p:cNvSpPr/>
            <p:nvPr/>
          </p:nvSpPr>
          <p:spPr>
            <a:xfrm>
              <a:off x="7479978" y="1730649"/>
              <a:ext cx="198664" cy="1126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F402E4-43D5-13D0-E881-7C75C5DE744E}"/>
              </a:ext>
            </a:extLst>
          </p:cNvPr>
          <p:cNvGrpSpPr/>
          <p:nvPr/>
        </p:nvGrpSpPr>
        <p:grpSpPr>
          <a:xfrm>
            <a:off x="6639394" y="2558971"/>
            <a:ext cx="497862" cy="432311"/>
            <a:chOff x="20654233" y="14720976"/>
            <a:chExt cx="752512" cy="65343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2602615-B66F-757C-1CFF-C051C8DC243A}"/>
                </a:ext>
              </a:extLst>
            </p:cNvPr>
            <p:cNvSpPr/>
            <p:nvPr/>
          </p:nvSpPr>
          <p:spPr>
            <a:xfrm>
              <a:off x="20655269" y="14792690"/>
              <a:ext cx="315164" cy="1771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02F56E-6354-6E1A-B26A-6AF797D89F3D}"/>
                </a:ext>
              </a:extLst>
            </p:cNvPr>
            <p:cNvSpPr/>
            <p:nvPr/>
          </p:nvSpPr>
          <p:spPr>
            <a:xfrm>
              <a:off x="20970254" y="14792689"/>
              <a:ext cx="430038" cy="184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39C996A-5359-A461-68B5-5DBEA6DEC1AE}"/>
                </a:ext>
              </a:extLst>
            </p:cNvPr>
            <p:cNvSpPr/>
            <p:nvPr/>
          </p:nvSpPr>
          <p:spPr>
            <a:xfrm>
              <a:off x="20655245" y="14966360"/>
              <a:ext cx="160422" cy="1841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8DA6B5F-35A3-2FC5-58BA-354EDCE40614}"/>
                </a:ext>
              </a:extLst>
            </p:cNvPr>
            <p:cNvSpPr/>
            <p:nvPr/>
          </p:nvSpPr>
          <p:spPr>
            <a:xfrm>
              <a:off x="20815667" y="14966472"/>
              <a:ext cx="435960" cy="1801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7871296-2F08-5031-664B-CBDE583E42D1}"/>
                </a:ext>
              </a:extLst>
            </p:cNvPr>
            <p:cNvSpPr/>
            <p:nvPr/>
          </p:nvSpPr>
          <p:spPr>
            <a:xfrm>
              <a:off x="21250622" y="14969267"/>
              <a:ext cx="150089" cy="177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9A0D639-75CE-C9FC-FCC4-CAE0E9C98041}"/>
                </a:ext>
              </a:extLst>
            </p:cNvPr>
            <p:cNvSpPr/>
            <p:nvPr/>
          </p:nvSpPr>
          <p:spPr>
            <a:xfrm>
              <a:off x="20654233" y="15146628"/>
              <a:ext cx="305616" cy="1841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EDEA378-8930-6DDC-EE92-14E8C335C840}"/>
                </a:ext>
              </a:extLst>
            </p:cNvPr>
            <p:cNvCxnSpPr>
              <a:cxnSpLocks/>
            </p:cNvCxnSpPr>
            <p:nvPr/>
          </p:nvCxnSpPr>
          <p:spPr>
            <a:xfrm>
              <a:off x="20655250" y="14720976"/>
              <a:ext cx="0" cy="65343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8BA79C-8A06-F0A4-8D0E-F66AAE56896A}"/>
                </a:ext>
              </a:extLst>
            </p:cNvPr>
            <p:cNvCxnSpPr>
              <a:cxnSpLocks/>
            </p:cNvCxnSpPr>
            <p:nvPr/>
          </p:nvCxnSpPr>
          <p:spPr>
            <a:xfrm>
              <a:off x="21406745" y="14720976"/>
              <a:ext cx="0" cy="65343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D8DFA07-260C-2CEB-14E2-4A6434757604}"/>
              </a:ext>
            </a:extLst>
          </p:cNvPr>
          <p:cNvSpPr txBox="1"/>
          <p:nvPr/>
        </p:nvSpPr>
        <p:spPr>
          <a:xfrm>
            <a:off x="7943128" y="1861783"/>
            <a:ext cx="72096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chunk template</a:t>
            </a:r>
            <a:endParaRPr lang="pt-PT" sz="600" i="1" dirty="0">
              <a:latin typeface="Khmer UI" panose="020B05020402040202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0A24E-F2C2-96C0-EC90-CA201F9650C1}"/>
              </a:ext>
            </a:extLst>
          </p:cNvPr>
          <p:cNvSpPr txBox="1"/>
          <p:nvPr/>
        </p:nvSpPr>
        <p:spPr>
          <a:xfrm>
            <a:off x="6022089" y="3119183"/>
            <a:ext cx="4317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noisy chunk</a:t>
            </a:r>
            <a:endParaRPr lang="pt-PT" sz="600" i="1" dirty="0">
              <a:latin typeface="Khmer UI" panose="020B05020402040202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AD9DB-78E2-80CA-43BB-5FD6EF2EA214}"/>
              </a:ext>
            </a:extLst>
          </p:cNvPr>
          <p:cNvSpPr txBox="1"/>
          <p:nvPr/>
        </p:nvSpPr>
        <p:spPr>
          <a:xfrm>
            <a:off x="8616756" y="2978593"/>
            <a:ext cx="67935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>
                <a:latin typeface="Khmer UI" panose="020B0502040204020203"/>
              </a:rPr>
              <a:t>Downsample</a:t>
            </a:r>
            <a:endParaRPr lang="pt-PT" sz="600" b="1" dirty="0">
              <a:latin typeface="Khmer UI" panose="020B0502040204020203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1155A3-CA69-09F6-DDBB-01C8F2387408}"/>
              </a:ext>
            </a:extLst>
          </p:cNvPr>
          <p:cNvSpPr txBox="1"/>
          <p:nvPr/>
        </p:nvSpPr>
        <p:spPr>
          <a:xfrm>
            <a:off x="9333720" y="2976541"/>
            <a:ext cx="58392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Khmer UI" panose="020B0502040204020203"/>
              </a:rPr>
              <a:t>Filter ECG</a:t>
            </a:r>
            <a:endParaRPr lang="pt-PT" sz="600" b="1" dirty="0">
              <a:latin typeface="Khmer UI" panose="020B0502040204020203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1465F-09DA-1D01-1EE2-0569C2BBC5DA}"/>
              </a:ext>
            </a:extLst>
          </p:cNvPr>
          <p:cNvSpPr txBox="1"/>
          <p:nvPr/>
        </p:nvSpPr>
        <p:spPr>
          <a:xfrm>
            <a:off x="7072902" y="1731683"/>
            <a:ext cx="837032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00"/>
                </a:solidFill>
                <a:latin typeface="Khmer UI" panose="020B0502040204020203" pitchFamily="34" charset="0"/>
              </a:rPr>
              <a:t>GA correction</a:t>
            </a:r>
            <a:endParaRPr lang="pt-PT" sz="700" b="1" dirty="0">
              <a:solidFill>
                <a:srgbClr val="000000"/>
              </a:solidFill>
              <a:latin typeface="Khmer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45E57B-CB83-11DC-AB91-E82AB7444464}"/>
              </a:ext>
            </a:extLst>
          </p:cNvPr>
          <p:cNvSpPr/>
          <p:nvPr/>
        </p:nvSpPr>
        <p:spPr>
          <a:xfrm>
            <a:off x="6385599" y="1908044"/>
            <a:ext cx="2197963" cy="14068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27B971-B42D-7224-13DB-E1B23EA59491}"/>
              </a:ext>
            </a:extLst>
          </p:cNvPr>
          <p:cNvSpPr txBox="1"/>
          <p:nvPr/>
        </p:nvSpPr>
        <p:spPr>
          <a:xfrm>
            <a:off x="6618828" y="1939001"/>
            <a:ext cx="67809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GA template</a:t>
            </a:r>
            <a:endParaRPr lang="pt-PT" sz="600" i="1" dirty="0">
              <a:latin typeface="Khmer UI" panose="020B0502040204020203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2E4804-E4CA-FDE6-96E4-2C052CC0EAA2}"/>
              </a:ext>
            </a:extLst>
          </p:cNvPr>
          <p:cNvCxnSpPr>
            <a:cxnSpLocks/>
          </p:cNvCxnSpPr>
          <p:nvPr/>
        </p:nvCxnSpPr>
        <p:spPr>
          <a:xfrm flipV="1">
            <a:off x="6881256" y="2227098"/>
            <a:ext cx="0" cy="10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60CC43-DABA-3F8E-9E69-21349B41A2B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881256" y="2519463"/>
            <a:ext cx="1190" cy="395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2E3F5E8-0292-CEDA-984E-A9F537318B4E}"/>
              </a:ext>
            </a:extLst>
          </p:cNvPr>
          <p:cNvSpPr/>
          <p:nvPr/>
        </p:nvSpPr>
        <p:spPr>
          <a:xfrm>
            <a:off x="9987724" y="2321579"/>
            <a:ext cx="632466" cy="29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BE800D-7C04-6D64-B069-BB839809D82F}"/>
              </a:ext>
            </a:extLst>
          </p:cNvPr>
          <p:cNvGrpSpPr/>
          <p:nvPr/>
        </p:nvGrpSpPr>
        <p:grpSpPr>
          <a:xfrm rot="459139">
            <a:off x="10024897" y="2321556"/>
            <a:ext cx="29188" cy="29188"/>
            <a:chOff x="7265424" y="1601350"/>
            <a:chExt cx="45791" cy="4579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9FF2E5-F6F9-229F-BBE6-D2DA672EECD6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E307A5F-D6B0-95B4-BA78-DBC562F5BB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417682E-5A0F-E027-49E2-DA1B9CC4BD82}"/>
              </a:ext>
            </a:extLst>
          </p:cNvPr>
          <p:cNvGrpSpPr/>
          <p:nvPr/>
        </p:nvGrpSpPr>
        <p:grpSpPr>
          <a:xfrm rot="459139">
            <a:off x="10246487" y="2321556"/>
            <a:ext cx="29188" cy="29188"/>
            <a:chOff x="7265424" y="1601350"/>
            <a:chExt cx="45791" cy="4579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CE0070-2882-2733-17EB-0D97E36BC6F3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35A463-C5A4-F12B-44BE-9B2F319BC7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B40E219-A7AC-33FA-CEA9-065FE6FED1B6}"/>
              </a:ext>
            </a:extLst>
          </p:cNvPr>
          <p:cNvSpPr txBox="1"/>
          <p:nvPr/>
        </p:nvSpPr>
        <p:spPr>
          <a:xfrm>
            <a:off x="10122767" y="2107846"/>
            <a:ext cx="49730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Khmer UI" panose="020B0502040204020203"/>
              </a:rPr>
              <a:t>R-peaks</a:t>
            </a:r>
            <a:endParaRPr lang="pt-PT" sz="700" i="1" dirty="0">
              <a:latin typeface="Khmer UI" panose="020B0502040204020203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FCFCB8-BCA1-5E75-539F-51F058DD591C}"/>
              </a:ext>
            </a:extLst>
          </p:cNvPr>
          <p:cNvGrpSpPr/>
          <p:nvPr/>
        </p:nvGrpSpPr>
        <p:grpSpPr>
          <a:xfrm>
            <a:off x="9997357" y="2724229"/>
            <a:ext cx="667265" cy="212166"/>
            <a:chOff x="10133644" y="2954271"/>
            <a:chExt cx="667265" cy="2121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76664B-46A7-8638-5DA9-98D06146AEC2}"/>
                </a:ext>
              </a:extLst>
            </p:cNvPr>
            <p:cNvSpPr/>
            <p:nvPr/>
          </p:nvSpPr>
          <p:spPr>
            <a:xfrm>
              <a:off x="10133644" y="3004780"/>
              <a:ext cx="95876" cy="1144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870B07-CAFC-EF2F-9C4A-C1EE1963A7F2}"/>
                </a:ext>
              </a:extLst>
            </p:cNvPr>
            <p:cNvSpPr/>
            <p:nvPr/>
          </p:nvSpPr>
          <p:spPr>
            <a:xfrm>
              <a:off x="10222766" y="3004779"/>
              <a:ext cx="254647" cy="1144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AB0A1C-F0C0-85EF-0F0B-45BBF1721044}"/>
                </a:ext>
              </a:extLst>
            </p:cNvPr>
            <p:cNvSpPr/>
            <p:nvPr/>
          </p:nvSpPr>
          <p:spPr>
            <a:xfrm>
              <a:off x="10478497" y="3004779"/>
              <a:ext cx="176297" cy="1144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153521-E84D-828F-9C79-B08F0A4306F8}"/>
                </a:ext>
              </a:extLst>
            </p:cNvPr>
            <p:cNvSpPr/>
            <p:nvPr/>
          </p:nvSpPr>
          <p:spPr>
            <a:xfrm>
              <a:off x="10656653" y="3005037"/>
              <a:ext cx="144256" cy="1144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BFAE019-588B-8DE9-F3F8-D240D7E0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362" y="2954271"/>
              <a:ext cx="0" cy="21216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F8C38-305D-7B97-C56E-96B6E07CE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644" y="2954271"/>
              <a:ext cx="0" cy="21216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68A37-8B6A-74CD-7699-21FDD1769316}"/>
              </a:ext>
            </a:extLst>
          </p:cNvPr>
          <p:cNvSpPr/>
          <p:nvPr/>
        </p:nvSpPr>
        <p:spPr>
          <a:xfrm>
            <a:off x="11896071" y="2112668"/>
            <a:ext cx="143243" cy="1218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6FE8BF-B274-AFC1-DA7E-4598736F666B}"/>
              </a:ext>
            </a:extLst>
          </p:cNvPr>
          <p:cNvSpPr txBox="1"/>
          <p:nvPr/>
        </p:nvSpPr>
        <p:spPr>
          <a:xfrm>
            <a:off x="11404721" y="2068831"/>
            <a:ext cx="429639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Select</a:t>
            </a:r>
            <a:endParaRPr lang="pt-PT" sz="600" dirty="0">
              <a:latin typeface="Khmer UI" panose="020B0502040204020203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4DFC4E-4310-CC93-2A44-35E9D21EB0E4}"/>
              </a:ext>
            </a:extLst>
          </p:cNvPr>
          <p:cNvGrpSpPr/>
          <p:nvPr/>
        </p:nvGrpSpPr>
        <p:grpSpPr>
          <a:xfrm>
            <a:off x="10868803" y="2106911"/>
            <a:ext cx="497309" cy="122230"/>
            <a:chOff x="24939687" y="23561753"/>
            <a:chExt cx="1913764" cy="47036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F14C00-495F-FA94-0987-DC78A8DC3FE5}"/>
                </a:ext>
              </a:extLst>
            </p:cNvPr>
            <p:cNvSpPr/>
            <p:nvPr/>
          </p:nvSpPr>
          <p:spPr>
            <a:xfrm>
              <a:off x="24939687" y="23561753"/>
              <a:ext cx="1913764" cy="4703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7F1D4F-85E0-D7C8-75FA-739A1C80FC82}"/>
                </a:ext>
              </a:extLst>
            </p:cNvPr>
            <p:cNvSpPr/>
            <p:nvPr/>
          </p:nvSpPr>
          <p:spPr>
            <a:xfrm>
              <a:off x="26049690" y="23579172"/>
              <a:ext cx="201180" cy="4434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2C57647-4AC4-FA0F-167D-2C5B51F0A81F}"/>
                </a:ext>
              </a:extLst>
            </p:cNvPr>
            <p:cNvSpPr/>
            <p:nvPr/>
          </p:nvSpPr>
          <p:spPr>
            <a:xfrm>
              <a:off x="24946294" y="23581135"/>
              <a:ext cx="201180" cy="4349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166D3D-B9F0-1B78-1072-A4EDB6E359F0}"/>
              </a:ext>
            </a:extLst>
          </p:cNvPr>
          <p:cNvSpPr txBox="1"/>
          <p:nvPr/>
        </p:nvSpPr>
        <p:spPr>
          <a:xfrm>
            <a:off x="10809103" y="1930944"/>
            <a:ext cx="67809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PA template</a:t>
            </a:r>
            <a:endParaRPr lang="pt-PT" sz="600" i="1" dirty="0">
              <a:latin typeface="Khmer UI" panose="020B0502040204020203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9156C6-35B6-D542-3911-BDB263032B6E}"/>
              </a:ext>
            </a:extLst>
          </p:cNvPr>
          <p:cNvSpPr txBox="1"/>
          <p:nvPr/>
        </p:nvSpPr>
        <p:spPr>
          <a:xfrm>
            <a:off x="11741949" y="1865158"/>
            <a:ext cx="5440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chunk template</a:t>
            </a:r>
            <a:endParaRPr lang="pt-PT" sz="600" i="1" dirty="0">
              <a:latin typeface="Khmer UI" panose="020B0502040204020203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116739-DBA4-D441-24C1-7969CF057D59}"/>
              </a:ext>
            </a:extLst>
          </p:cNvPr>
          <p:cNvGrpSpPr/>
          <p:nvPr/>
        </p:nvGrpSpPr>
        <p:grpSpPr>
          <a:xfrm>
            <a:off x="10871001" y="2469158"/>
            <a:ext cx="517896" cy="450315"/>
            <a:chOff x="23546585" y="24177882"/>
            <a:chExt cx="1992985" cy="173291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009DF90-561C-970E-0093-7CFDD7DFABA9}"/>
                </a:ext>
              </a:extLst>
            </p:cNvPr>
            <p:cNvSpPr/>
            <p:nvPr/>
          </p:nvSpPr>
          <p:spPr>
            <a:xfrm>
              <a:off x="23548140" y="24383006"/>
              <a:ext cx="147786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95C857-F83F-AB35-A131-8A605F97A84B}"/>
                </a:ext>
              </a:extLst>
            </p:cNvPr>
            <p:cNvSpPr/>
            <p:nvPr/>
          </p:nvSpPr>
          <p:spPr>
            <a:xfrm>
              <a:off x="23548140" y="24866446"/>
              <a:ext cx="303054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CCDE25-8DD9-259B-955A-655C0129774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9570" y="24177882"/>
              <a:ext cx="0" cy="173291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28A007-8BA0-846F-1050-83E5D42D118D}"/>
                </a:ext>
              </a:extLst>
            </p:cNvPr>
            <p:cNvSpPr/>
            <p:nvPr/>
          </p:nvSpPr>
          <p:spPr>
            <a:xfrm>
              <a:off x="23693205" y="24382942"/>
              <a:ext cx="660686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1B8CA52-3674-E887-BC83-F1F0AE216B59}"/>
                </a:ext>
              </a:extLst>
            </p:cNvPr>
            <p:cNvSpPr/>
            <p:nvPr/>
          </p:nvSpPr>
          <p:spPr>
            <a:xfrm>
              <a:off x="24514625" y="24875216"/>
              <a:ext cx="196978" cy="458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BD245-41D9-36D7-1631-87BA4C7C6285}"/>
                </a:ext>
              </a:extLst>
            </p:cNvPr>
            <p:cNvSpPr/>
            <p:nvPr/>
          </p:nvSpPr>
          <p:spPr>
            <a:xfrm>
              <a:off x="23550940" y="25336815"/>
              <a:ext cx="188765" cy="4703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D89E0D-E7F3-0BDC-30DD-FFBC119BE6C0}"/>
                </a:ext>
              </a:extLst>
            </p:cNvPr>
            <p:cNvCxnSpPr>
              <a:cxnSpLocks/>
            </p:cNvCxnSpPr>
            <p:nvPr/>
          </p:nvCxnSpPr>
          <p:spPr>
            <a:xfrm>
              <a:off x="23546585" y="24177882"/>
              <a:ext cx="0" cy="173291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793B67-6EB4-9D9E-822E-94D03D798C84}"/>
                </a:ext>
              </a:extLst>
            </p:cNvPr>
            <p:cNvSpPr/>
            <p:nvPr/>
          </p:nvSpPr>
          <p:spPr>
            <a:xfrm>
              <a:off x="24318147" y="24292215"/>
              <a:ext cx="154311" cy="57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9441CB-37CB-2C6F-20F7-BE9CE7FA77D3}"/>
                </a:ext>
              </a:extLst>
            </p:cNvPr>
            <p:cNvSpPr/>
            <p:nvPr/>
          </p:nvSpPr>
          <p:spPr>
            <a:xfrm>
              <a:off x="24897565" y="24815007"/>
              <a:ext cx="121248" cy="547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7E5238-6FA3-B764-538C-9D4BED733784}"/>
                </a:ext>
              </a:extLst>
            </p:cNvPr>
            <p:cNvSpPr/>
            <p:nvPr/>
          </p:nvSpPr>
          <p:spPr>
            <a:xfrm>
              <a:off x="23834321" y="24866921"/>
              <a:ext cx="660686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62D6091-7932-040B-C240-CFAAFD9595C2}"/>
              </a:ext>
            </a:extLst>
          </p:cNvPr>
          <p:cNvSpPr txBox="1"/>
          <p:nvPr/>
        </p:nvSpPr>
        <p:spPr>
          <a:xfrm>
            <a:off x="11460225" y="3003366"/>
            <a:ext cx="534279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Subtract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A9297B-CF71-765A-A497-952B2330BEA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1967693" y="2234518"/>
            <a:ext cx="0" cy="7688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E924FED-37F0-17AC-9826-FD0AFC6EE5B2}"/>
              </a:ext>
            </a:extLst>
          </p:cNvPr>
          <p:cNvSpPr/>
          <p:nvPr/>
        </p:nvSpPr>
        <p:spPr>
          <a:xfrm>
            <a:off x="9964892" y="1908044"/>
            <a:ext cx="2197963" cy="14036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739EA8-7ED8-C287-904A-7C6E8EA5D08C}"/>
              </a:ext>
            </a:extLst>
          </p:cNvPr>
          <p:cNvSpPr txBox="1"/>
          <p:nvPr/>
        </p:nvSpPr>
        <p:spPr>
          <a:xfrm>
            <a:off x="11796164" y="3668631"/>
            <a:ext cx="491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Khmer UI" panose="020B0502040204020203"/>
              </a:rPr>
              <a:t>clean chunk</a:t>
            </a:r>
            <a:endParaRPr lang="pt-PT" sz="700" i="1" dirty="0">
              <a:latin typeface="Khmer UI" panose="020B0502040204020203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9C4059-88E2-CF10-F1B0-5B5858F5430B}"/>
              </a:ext>
            </a:extLst>
          </p:cNvPr>
          <p:cNvCxnSpPr>
            <a:cxnSpLocks/>
          </p:cNvCxnSpPr>
          <p:nvPr/>
        </p:nvCxnSpPr>
        <p:spPr>
          <a:xfrm flipV="1">
            <a:off x="10303957" y="2901502"/>
            <a:ext cx="0" cy="1738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EF5DB92-1F17-0E95-2B18-A20242E647B0}"/>
              </a:ext>
            </a:extLst>
          </p:cNvPr>
          <p:cNvSpPr txBox="1"/>
          <p:nvPr/>
        </p:nvSpPr>
        <p:spPr>
          <a:xfrm>
            <a:off x="10068688" y="2468763"/>
            <a:ext cx="470184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Predict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C9B205-3A58-B96A-94BD-D2B075FEA5BD}"/>
              </a:ext>
            </a:extLst>
          </p:cNvPr>
          <p:cNvCxnSpPr>
            <a:cxnSpLocks/>
          </p:cNvCxnSpPr>
          <p:nvPr/>
        </p:nvCxnSpPr>
        <p:spPr>
          <a:xfrm>
            <a:off x="10303957" y="2683378"/>
            <a:ext cx="0" cy="964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C2A7AB-A1DE-A77E-F75B-F773F5B56213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303780" y="2347222"/>
            <a:ext cx="177" cy="1215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4D2F07-63A8-238F-B57E-E7C77879C44C}"/>
              </a:ext>
            </a:extLst>
          </p:cNvPr>
          <p:cNvCxnSpPr>
            <a:cxnSpLocks/>
          </p:cNvCxnSpPr>
          <p:nvPr/>
        </p:nvCxnSpPr>
        <p:spPr>
          <a:xfrm>
            <a:off x="10692335" y="2558971"/>
            <a:ext cx="1401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9EA0C02-0117-5B86-8B9F-321DE79C8E7E}"/>
              </a:ext>
            </a:extLst>
          </p:cNvPr>
          <p:cNvCxnSpPr>
            <a:cxnSpLocks/>
          </p:cNvCxnSpPr>
          <p:nvPr/>
        </p:nvCxnSpPr>
        <p:spPr>
          <a:xfrm>
            <a:off x="10692335" y="2334797"/>
            <a:ext cx="0" cy="4867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209864-4363-3891-1E5B-2D648113E875}"/>
              </a:ext>
            </a:extLst>
          </p:cNvPr>
          <p:cNvGrpSpPr/>
          <p:nvPr/>
        </p:nvGrpSpPr>
        <p:grpSpPr>
          <a:xfrm rot="459139">
            <a:off x="10559138" y="2321556"/>
            <a:ext cx="29188" cy="29188"/>
            <a:chOff x="7265424" y="1601350"/>
            <a:chExt cx="45791" cy="4579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6F15A3-BA06-9929-BBF4-7225B6FD2360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3900428-0D19-DC65-8DA7-8D1DAB3938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C146D12B-CC89-79F6-9426-65627F574E57}"/>
              </a:ext>
            </a:extLst>
          </p:cNvPr>
          <p:cNvSpPr/>
          <p:nvPr/>
        </p:nvSpPr>
        <p:spPr>
          <a:xfrm>
            <a:off x="11894449" y="3529943"/>
            <a:ext cx="144256" cy="114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6A6A93-95F6-5992-77BA-EBFB5C04D8F3}"/>
              </a:ext>
            </a:extLst>
          </p:cNvPr>
          <p:cNvSpPr/>
          <p:nvPr/>
        </p:nvSpPr>
        <p:spPr>
          <a:xfrm>
            <a:off x="11169427" y="3323704"/>
            <a:ext cx="40099" cy="14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10B91F-EE44-E30C-BFA1-311BB72F6912}"/>
              </a:ext>
            </a:extLst>
          </p:cNvPr>
          <p:cNvSpPr txBox="1"/>
          <p:nvPr/>
        </p:nvSpPr>
        <p:spPr>
          <a:xfrm>
            <a:off x="6039540" y="2760731"/>
            <a:ext cx="3847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Khmer UI" panose="020B0502040204020203"/>
              </a:rPr>
              <a:t>Time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F41B23-91CA-7436-6B4A-AD0294D6333B}"/>
              </a:ext>
            </a:extLst>
          </p:cNvPr>
          <p:cNvCxnSpPr>
            <a:cxnSpLocks/>
          </p:cNvCxnSpPr>
          <p:nvPr/>
        </p:nvCxnSpPr>
        <p:spPr>
          <a:xfrm flipH="1">
            <a:off x="6232718" y="4852705"/>
            <a:ext cx="12518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F0994B-9663-F09F-F63C-F0AE1726922A}"/>
              </a:ext>
            </a:extLst>
          </p:cNvPr>
          <p:cNvCxnSpPr>
            <a:cxnSpLocks/>
          </p:cNvCxnSpPr>
          <p:nvPr/>
        </p:nvCxnSpPr>
        <p:spPr>
          <a:xfrm flipH="1">
            <a:off x="4065916" y="4995644"/>
            <a:ext cx="490177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7B72B0D-29D5-CE12-5613-8A9099EE10A9}"/>
              </a:ext>
            </a:extLst>
          </p:cNvPr>
          <p:cNvCxnSpPr>
            <a:cxnSpLocks/>
          </p:cNvCxnSpPr>
          <p:nvPr/>
        </p:nvCxnSpPr>
        <p:spPr>
          <a:xfrm flipH="1">
            <a:off x="4481460" y="5227035"/>
            <a:ext cx="51441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3771BD-584C-960D-E795-F0BEDAD6BC76}"/>
              </a:ext>
            </a:extLst>
          </p:cNvPr>
          <p:cNvCxnSpPr>
            <a:cxnSpLocks/>
          </p:cNvCxnSpPr>
          <p:nvPr/>
        </p:nvCxnSpPr>
        <p:spPr>
          <a:xfrm flipH="1">
            <a:off x="8155082" y="5414477"/>
            <a:ext cx="293646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E007435-5E5E-BBBE-2A79-9216DD59979C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484581" y="3314919"/>
            <a:ext cx="0" cy="1537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D8B6FC8-2641-8452-3C4F-EA0EE3CACEC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956434" y="3163259"/>
            <a:ext cx="11258" cy="1832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33EBB6-50A8-4DF2-9FE6-BEB75E96A8C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625614" y="3161207"/>
            <a:ext cx="71" cy="20537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C08D978-9EE0-0238-F7E5-2EBB077937E9}"/>
              </a:ext>
            </a:extLst>
          </p:cNvPr>
          <p:cNvCxnSpPr>
            <a:cxnSpLocks/>
          </p:cNvCxnSpPr>
          <p:nvPr/>
        </p:nvCxnSpPr>
        <p:spPr>
          <a:xfrm>
            <a:off x="11086425" y="3310142"/>
            <a:ext cx="0" cy="21043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3BDADD2-E4E8-DBE0-2A29-E65324EA3763}"/>
              </a:ext>
            </a:extLst>
          </p:cNvPr>
          <p:cNvSpPr txBox="1"/>
          <p:nvPr/>
        </p:nvSpPr>
        <p:spPr>
          <a:xfrm>
            <a:off x="10742533" y="1730572"/>
            <a:ext cx="83703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00"/>
                </a:solidFill>
                <a:latin typeface="Khmer UI" panose="020B0502040204020203" pitchFamily="34" charset="0"/>
              </a:rPr>
              <a:t>PA correction</a:t>
            </a:r>
            <a:endParaRPr lang="pt-PT" sz="700" b="1" dirty="0">
              <a:solidFill>
                <a:srgbClr val="000000"/>
              </a:solidFill>
              <a:latin typeface="Khmer UI" panose="020B0502040204020203" pitchFamily="34" charset="0"/>
            </a:endParaRPr>
          </a:p>
        </p:txBody>
      </p:sp>
      <p:sp>
        <p:nvSpPr>
          <p:cNvPr id="200" name="Google Shape;151;geb4f7d9ee6_0_72">
            <a:extLst>
              <a:ext uri="{FF2B5EF4-FFF2-40B4-BE49-F238E27FC236}">
                <a16:creationId xmlns:a16="http://schemas.microsoft.com/office/drawing/2014/main" id="{1C5AE113-2717-0098-D69B-B4F135268126}"/>
              </a:ext>
            </a:extLst>
          </p:cNvPr>
          <p:cNvSpPr txBox="1"/>
          <p:nvPr/>
        </p:nvSpPr>
        <p:spPr>
          <a:xfrm>
            <a:off x="1281793" y="1334665"/>
            <a:ext cx="2611003" cy="27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1600" dirty="0">
                <a:solidFill>
                  <a:schemeClr val="bg1"/>
                </a:solidFill>
              </a:rPr>
              <a:t>EEG-</a:t>
            </a:r>
            <a:r>
              <a:rPr lang="pt-PT" sz="1600" dirty="0" err="1">
                <a:solidFill>
                  <a:schemeClr val="bg1"/>
                </a:solidFill>
              </a:rPr>
              <a:t>fMRI</a:t>
            </a:r>
            <a:endParaRPr sz="16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151;geb4f7d9ee6_0_72">
            <a:extLst>
              <a:ext uri="{FF2B5EF4-FFF2-40B4-BE49-F238E27FC236}">
                <a16:creationId xmlns:a16="http://schemas.microsoft.com/office/drawing/2014/main" id="{1788073B-35C9-B68B-D3A3-FCFF624F97BE}"/>
              </a:ext>
            </a:extLst>
          </p:cNvPr>
          <p:cNvSpPr txBox="1"/>
          <p:nvPr/>
        </p:nvSpPr>
        <p:spPr>
          <a:xfrm>
            <a:off x="3717409" y="1334665"/>
            <a:ext cx="2812786" cy="28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1600" dirty="0">
                <a:solidFill>
                  <a:schemeClr val="bg1"/>
                </a:solidFill>
              </a:rPr>
              <a:t>EEG </a:t>
            </a:r>
            <a:r>
              <a:rPr lang="pt-PT" sz="1600" dirty="0" err="1">
                <a:solidFill>
                  <a:schemeClr val="bg1"/>
                </a:solidFill>
              </a:rPr>
              <a:t>Artifacts</a:t>
            </a:r>
            <a:endParaRPr sz="16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151;geb4f7d9ee6_0_72">
            <a:extLst>
              <a:ext uri="{FF2B5EF4-FFF2-40B4-BE49-F238E27FC236}">
                <a16:creationId xmlns:a16="http://schemas.microsoft.com/office/drawing/2014/main" id="{D71E0568-976E-1E2C-D3A9-731B0ED8BAE3}"/>
              </a:ext>
            </a:extLst>
          </p:cNvPr>
          <p:cNvSpPr txBox="1"/>
          <p:nvPr/>
        </p:nvSpPr>
        <p:spPr>
          <a:xfrm>
            <a:off x="8787853" y="1332709"/>
            <a:ext cx="1787722" cy="27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1600" dirty="0" err="1">
                <a:solidFill>
                  <a:schemeClr val="bg1"/>
                </a:solidFill>
              </a:rPr>
              <a:t>Solution</a:t>
            </a:r>
            <a:endParaRPr sz="16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13BF17F-2F97-A6F2-5FD4-2918926BE559}"/>
              </a:ext>
            </a:extLst>
          </p:cNvPr>
          <p:cNvCxnSpPr>
            <a:cxnSpLocks/>
          </p:cNvCxnSpPr>
          <p:nvPr/>
        </p:nvCxnSpPr>
        <p:spPr>
          <a:xfrm>
            <a:off x="4476978" y="5081847"/>
            <a:ext cx="0" cy="2761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A281114-6DDF-1915-3F4E-54CF77CE93AA}"/>
              </a:ext>
            </a:extLst>
          </p:cNvPr>
          <p:cNvCxnSpPr>
            <a:cxnSpLocks/>
          </p:cNvCxnSpPr>
          <p:nvPr/>
        </p:nvCxnSpPr>
        <p:spPr>
          <a:xfrm>
            <a:off x="11958559" y="3203421"/>
            <a:ext cx="0" cy="2698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91D2DA-E469-964D-8204-442AFCE303D0}"/>
              </a:ext>
            </a:extLst>
          </p:cNvPr>
          <p:cNvCxnSpPr>
            <a:cxnSpLocks/>
          </p:cNvCxnSpPr>
          <p:nvPr/>
        </p:nvCxnSpPr>
        <p:spPr>
          <a:xfrm flipV="1">
            <a:off x="11116706" y="2227098"/>
            <a:ext cx="0" cy="10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7E2B69-8CAF-4458-FA90-52C2FA4A6A5E}"/>
              </a:ext>
            </a:extLst>
          </p:cNvPr>
          <p:cNvSpPr txBox="1"/>
          <p:nvPr/>
        </p:nvSpPr>
        <p:spPr>
          <a:xfrm>
            <a:off x="10886993" y="2287551"/>
            <a:ext cx="48289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Average</a:t>
            </a:r>
            <a:endParaRPr lang="pt-PT" sz="600" dirty="0">
              <a:latin typeface="Khmer UI" panose="020B0502040204020203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5C893E-E666-58EE-489F-E76AE7721424}"/>
              </a:ext>
            </a:extLst>
          </p:cNvPr>
          <p:cNvSpPr txBox="1"/>
          <p:nvPr/>
        </p:nvSpPr>
        <p:spPr>
          <a:xfrm>
            <a:off x="4689457" y="374906"/>
            <a:ext cx="614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hlinkClick r:id="rId7" tooltip="https://github.com/soraya28/neuxus/blob/master/examples/mri-artifact-correction/correct.py"/>
              </a:rPr>
              <a:t>https://github.com/Soraya28/NeuXus/blob/master/examples/mri-artifact-correction/correct.py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611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56E907-CAAF-C7F2-62B2-71909A0255DD}"/>
              </a:ext>
            </a:extLst>
          </p:cNvPr>
          <p:cNvSpPr/>
          <p:nvPr/>
        </p:nvSpPr>
        <p:spPr>
          <a:xfrm>
            <a:off x="0" y="6347791"/>
            <a:ext cx="12192000" cy="51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D90524-F55D-2574-F1E0-186C0FB47112}"/>
              </a:ext>
            </a:extLst>
          </p:cNvPr>
          <p:cNvSpPr txBox="1">
            <a:spLocks/>
          </p:cNvSpPr>
          <p:nvPr/>
        </p:nvSpPr>
        <p:spPr>
          <a:xfrm>
            <a:off x="422500" y="1618613"/>
            <a:ext cx="3917488" cy="3117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1. Install Python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Install </a:t>
            </a:r>
            <a:r>
              <a:rPr lang="en-US" sz="2000" dirty="0" err="1"/>
              <a:t>NeuXus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3. Write a script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4. Execute it with keyword: </a:t>
            </a:r>
            <a:r>
              <a:rPr lang="en-US" sz="2000" dirty="0" err="1"/>
              <a:t>neuxus</a:t>
            </a:r>
            <a:endParaRPr lang="pt-PT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B60314-3DD1-A5FD-4D25-40EFE810821C}"/>
              </a:ext>
            </a:extLst>
          </p:cNvPr>
          <p:cNvSpPr txBox="1">
            <a:spLocks/>
          </p:cNvSpPr>
          <p:nvPr/>
        </p:nvSpPr>
        <p:spPr>
          <a:xfrm>
            <a:off x="4803869" y="1573136"/>
            <a:ext cx="874038" cy="63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2. </a:t>
            </a:r>
            <a:endParaRPr lang="pt-PT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EAF739-EDD6-6186-0E2B-CF9D0B343B54}"/>
              </a:ext>
            </a:extLst>
          </p:cNvPr>
          <p:cNvSpPr txBox="1">
            <a:spLocks/>
          </p:cNvSpPr>
          <p:nvPr/>
        </p:nvSpPr>
        <p:spPr>
          <a:xfrm>
            <a:off x="422500" y="3455430"/>
            <a:ext cx="874038" cy="63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3. </a:t>
            </a:r>
            <a:endParaRPr lang="pt-PT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8F200B-9350-0A41-5CA0-BF57447A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8" y="3978647"/>
            <a:ext cx="4676775" cy="11715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F24BA7B-BF8F-7060-87B1-761810EA8DDC}"/>
              </a:ext>
            </a:extLst>
          </p:cNvPr>
          <p:cNvGrpSpPr/>
          <p:nvPr/>
        </p:nvGrpSpPr>
        <p:grpSpPr>
          <a:xfrm rot="10800000">
            <a:off x="2315633" y="4944838"/>
            <a:ext cx="838953" cy="45720"/>
            <a:chOff x="1543050" y="3599303"/>
            <a:chExt cx="717357" cy="5032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9FB0C1-A73C-4FAA-DDB3-59D3EBD60AC4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3599303"/>
              <a:ext cx="7173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0BAD68-DED6-AF9F-5443-B278A1972540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3599303"/>
              <a:ext cx="0" cy="503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CAD5D7-97CA-035A-1EA4-ED4D2D7F96F2}"/>
                </a:ext>
              </a:extLst>
            </p:cNvPr>
            <p:cNvCxnSpPr>
              <a:cxnSpLocks/>
            </p:cNvCxnSpPr>
            <p:nvPr/>
          </p:nvCxnSpPr>
          <p:spPr>
            <a:xfrm>
              <a:off x="2260407" y="3599303"/>
              <a:ext cx="0" cy="503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B506C26-EA10-88A8-34FF-3289E5D9013D}"/>
              </a:ext>
            </a:extLst>
          </p:cNvPr>
          <p:cNvSpPr txBox="1"/>
          <p:nvPr/>
        </p:nvSpPr>
        <p:spPr>
          <a:xfrm>
            <a:off x="2542369" y="4941766"/>
            <a:ext cx="41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port</a:t>
            </a:r>
            <a:endParaRPr lang="pt-PT" sz="9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79DE8B-59AB-B218-2F4C-D0D7CE53DB9D}"/>
              </a:ext>
            </a:extLst>
          </p:cNvPr>
          <p:cNvGrpSpPr/>
          <p:nvPr/>
        </p:nvGrpSpPr>
        <p:grpSpPr>
          <a:xfrm>
            <a:off x="5376792" y="1755010"/>
            <a:ext cx="6773403" cy="3462290"/>
            <a:chOff x="5235937" y="1786842"/>
            <a:chExt cx="6773403" cy="346229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FB222-3E8E-4CE7-D4D8-185D711E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5440" y="1786842"/>
              <a:ext cx="1104900" cy="193357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A447313-FDC2-12A1-B077-D221C125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937" y="1820132"/>
              <a:ext cx="1114425" cy="21907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644E165-4004-7325-4CED-988418E8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0937" y="1820132"/>
              <a:ext cx="1247775" cy="3429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DF8FE9E-F6A0-23F6-9C6E-7E603594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4190" y="3649002"/>
              <a:ext cx="3105150" cy="1533525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9D76ED-2412-B7C8-B92B-7371C065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34350" y="1858255"/>
              <a:ext cx="0" cy="17907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91AB05-0631-A735-D57D-E234BF330240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39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0042A1-9E78-669E-5001-D68CA915C24A}"/>
                </a:ext>
              </a:extLst>
            </p:cNvPr>
            <p:cNvCxnSpPr>
              <a:cxnSpLocks/>
            </p:cNvCxnSpPr>
            <p:nvPr/>
          </p:nvCxnSpPr>
          <p:spPr>
            <a:xfrm>
              <a:off x="7514746" y="1858255"/>
              <a:ext cx="0" cy="33908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6BF437-AB99-650E-4814-F1C49D60FE7C}"/>
                </a:ext>
              </a:extLst>
            </p:cNvPr>
            <p:cNvCxnSpPr>
              <a:cxnSpLocks/>
            </p:cNvCxnSpPr>
            <p:nvPr/>
          </p:nvCxnSpPr>
          <p:spPr>
            <a:xfrm>
              <a:off x="7373435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610385-67FC-83FE-7407-AF133BB5FCEC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73" y="4540958"/>
              <a:ext cx="2668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2D32016-B2FE-F5A6-EDC6-D700B8ADDBA2}"/>
              </a:ext>
            </a:extLst>
          </p:cNvPr>
          <p:cNvSpPr/>
          <p:nvPr/>
        </p:nvSpPr>
        <p:spPr>
          <a:xfrm>
            <a:off x="446564" y="2631190"/>
            <a:ext cx="287363" cy="418859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D940E3-AD6C-25E8-82A2-E9AAEE57ED45}"/>
              </a:ext>
            </a:extLst>
          </p:cNvPr>
          <p:cNvGrpSpPr/>
          <p:nvPr/>
        </p:nvGrpSpPr>
        <p:grpSpPr>
          <a:xfrm>
            <a:off x="5316934" y="4210827"/>
            <a:ext cx="2048928" cy="723169"/>
            <a:chOff x="5290848" y="4387871"/>
            <a:chExt cx="2048928" cy="72316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A1A997C-536F-AA6A-746C-7DC70890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0848" y="4387871"/>
              <a:ext cx="2048928" cy="603295"/>
            </a:xfrm>
            <a:prstGeom prst="rect">
              <a:avLst/>
            </a:prstGeom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D04DC2D-72C1-CB80-F17D-4C75B4F34BCE}"/>
                </a:ext>
              </a:extLst>
            </p:cNvPr>
            <p:cNvSpPr/>
            <p:nvPr/>
          </p:nvSpPr>
          <p:spPr>
            <a:xfrm>
              <a:off x="6117704" y="4961324"/>
              <a:ext cx="395215" cy="14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49" name="Google Shape;134;gd177d2938b_8_72">
            <a:extLst>
              <a:ext uri="{FF2B5EF4-FFF2-40B4-BE49-F238E27FC236}">
                <a16:creationId xmlns:a16="http://schemas.microsoft.com/office/drawing/2014/main" id="{492DC7CC-BD6A-9ADD-D9B8-F59E5BFBF5B8}"/>
              </a:ext>
            </a:extLst>
          </p:cNvPr>
          <p:cNvSpPr txBox="1"/>
          <p:nvPr/>
        </p:nvSpPr>
        <p:spPr>
          <a:xfrm>
            <a:off x="422500" y="486784"/>
            <a:ext cx="10017778" cy="100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How to use 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EAE55-143E-3406-1DA5-8FA62F685DEC}"/>
              </a:ext>
            </a:extLst>
          </p:cNvPr>
          <p:cNvGrpSpPr/>
          <p:nvPr/>
        </p:nvGrpSpPr>
        <p:grpSpPr>
          <a:xfrm rot="10800000">
            <a:off x="793639" y="4944838"/>
            <a:ext cx="674838" cy="45719"/>
            <a:chOff x="1543050" y="3599303"/>
            <a:chExt cx="717357" cy="503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AE47050-AFC8-8C65-70E1-E13B11F68ABC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3599303"/>
              <a:ext cx="7173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4A4FA9-62F2-BE06-7E7F-B20F6E953BBF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3599303"/>
              <a:ext cx="0" cy="503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0A71F6-D489-3D20-098F-478785A8D15B}"/>
                </a:ext>
              </a:extLst>
            </p:cNvPr>
            <p:cNvCxnSpPr>
              <a:cxnSpLocks/>
            </p:cNvCxnSpPr>
            <p:nvPr/>
          </p:nvCxnSpPr>
          <p:spPr>
            <a:xfrm>
              <a:off x="2260407" y="3599303"/>
              <a:ext cx="0" cy="503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D36ED4-BB8A-53D3-5CF7-095989783D99}"/>
              </a:ext>
            </a:extLst>
          </p:cNvPr>
          <p:cNvSpPr txBox="1"/>
          <p:nvPr/>
        </p:nvSpPr>
        <p:spPr>
          <a:xfrm>
            <a:off x="917483" y="4941766"/>
            <a:ext cx="455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node</a:t>
            </a:r>
            <a:endParaRPr lang="pt-PT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56E907-CAAF-C7F2-62B2-71909A0255DD}"/>
              </a:ext>
            </a:extLst>
          </p:cNvPr>
          <p:cNvSpPr/>
          <p:nvPr/>
        </p:nvSpPr>
        <p:spPr>
          <a:xfrm>
            <a:off x="0" y="6347791"/>
            <a:ext cx="12192000" cy="51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D90524-F55D-2574-F1E0-186C0FB47112}"/>
              </a:ext>
            </a:extLst>
          </p:cNvPr>
          <p:cNvSpPr txBox="1">
            <a:spLocks/>
          </p:cNvSpPr>
          <p:nvPr/>
        </p:nvSpPr>
        <p:spPr>
          <a:xfrm>
            <a:off x="422500" y="1618613"/>
            <a:ext cx="3917488" cy="3117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1. Install Python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Install </a:t>
            </a:r>
            <a:r>
              <a:rPr lang="en-US" sz="2000" dirty="0" err="1"/>
              <a:t>NeuXus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3. Write a script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4. Execute it with keyword: </a:t>
            </a:r>
            <a:r>
              <a:rPr lang="en-US" sz="2000" dirty="0" err="1"/>
              <a:t>neuxus</a:t>
            </a:r>
            <a:endParaRPr lang="pt-PT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B60314-3DD1-A5FD-4D25-40EFE810821C}"/>
              </a:ext>
            </a:extLst>
          </p:cNvPr>
          <p:cNvSpPr txBox="1">
            <a:spLocks/>
          </p:cNvSpPr>
          <p:nvPr/>
        </p:nvSpPr>
        <p:spPr>
          <a:xfrm>
            <a:off x="4803869" y="1573136"/>
            <a:ext cx="874038" cy="63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2. </a:t>
            </a:r>
            <a:endParaRPr lang="pt-PT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EAF739-EDD6-6186-0E2B-CF9D0B343B54}"/>
              </a:ext>
            </a:extLst>
          </p:cNvPr>
          <p:cNvSpPr txBox="1">
            <a:spLocks/>
          </p:cNvSpPr>
          <p:nvPr/>
        </p:nvSpPr>
        <p:spPr>
          <a:xfrm>
            <a:off x="422500" y="3455430"/>
            <a:ext cx="874038" cy="63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3. </a:t>
            </a:r>
            <a:endParaRPr lang="pt-PT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8F200B-9350-0A41-5CA0-BF57447A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8" y="3978647"/>
            <a:ext cx="4676775" cy="1171575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AC42C521-D725-C77B-4226-DFE9B2E2B51F}"/>
              </a:ext>
            </a:extLst>
          </p:cNvPr>
          <p:cNvSpPr txBox="1">
            <a:spLocks/>
          </p:cNvSpPr>
          <p:nvPr/>
        </p:nvSpPr>
        <p:spPr>
          <a:xfrm>
            <a:off x="422500" y="5045880"/>
            <a:ext cx="874038" cy="63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4. </a:t>
            </a:r>
            <a:endParaRPr lang="pt-PT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BC45F-6CCA-C68F-258B-0046E165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8" y="5550972"/>
            <a:ext cx="7115175" cy="7239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D79DE8B-59AB-B218-2F4C-D0D7CE53DB9D}"/>
              </a:ext>
            </a:extLst>
          </p:cNvPr>
          <p:cNvGrpSpPr/>
          <p:nvPr/>
        </p:nvGrpSpPr>
        <p:grpSpPr>
          <a:xfrm>
            <a:off x="5376792" y="1755010"/>
            <a:ext cx="6773403" cy="3462290"/>
            <a:chOff x="5235937" y="1786842"/>
            <a:chExt cx="6773403" cy="346229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FB222-3E8E-4CE7-D4D8-185D711E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440" y="1786842"/>
              <a:ext cx="1104900" cy="193357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A447313-FDC2-12A1-B077-D221C125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5937" y="1820132"/>
              <a:ext cx="1114425" cy="21907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644E165-4004-7325-4CED-988418E8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0937" y="1820132"/>
              <a:ext cx="1247775" cy="3429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DF8FE9E-F6A0-23F6-9C6E-7E603594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4190" y="3649002"/>
              <a:ext cx="3105150" cy="1533525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9D76ED-2412-B7C8-B92B-7371C065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34350" y="1858255"/>
              <a:ext cx="0" cy="17907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91AB05-0631-A735-D57D-E234BF330240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39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0042A1-9E78-669E-5001-D68CA915C24A}"/>
                </a:ext>
              </a:extLst>
            </p:cNvPr>
            <p:cNvCxnSpPr>
              <a:cxnSpLocks/>
            </p:cNvCxnSpPr>
            <p:nvPr/>
          </p:nvCxnSpPr>
          <p:spPr>
            <a:xfrm>
              <a:off x="7514746" y="1858255"/>
              <a:ext cx="0" cy="33908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6BF437-AB99-650E-4814-F1C49D60FE7C}"/>
                </a:ext>
              </a:extLst>
            </p:cNvPr>
            <p:cNvCxnSpPr>
              <a:cxnSpLocks/>
            </p:cNvCxnSpPr>
            <p:nvPr/>
          </p:nvCxnSpPr>
          <p:spPr>
            <a:xfrm>
              <a:off x="7373435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610385-67FC-83FE-7407-AF133BB5FCEC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73" y="4540958"/>
              <a:ext cx="2668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2D32016-B2FE-F5A6-EDC6-D700B8ADDBA2}"/>
              </a:ext>
            </a:extLst>
          </p:cNvPr>
          <p:cNvSpPr/>
          <p:nvPr/>
        </p:nvSpPr>
        <p:spPr>
          <a:xfrm>
            <a:off x="446564" y="3095973"/>
            <a:ext cx="287363" cy="418859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Google Shape;134;gd177d2938b_8_72">
            <a:extLst>
              <a:ext uri="{FF2B5EF4-FFF2-40B4-BE49-F238E27FC236}">
                <a16:creationId xmlns:a16="http://schemas.microsoft.com/office/drawing/2014/main" id="{9CC3E40C-BB0C-BD92-E448-809450E1727A}"/>
              </a:ext>
            </a:extLst>
          </p:cNvPr>
          <p:cNvSpPr txBox="1"/>
          <p:nvPr/>
        </p:nvSpPr>
        <p:spPr>
          <a:xfrm>
            <a:off x="422500" y="486784"/>
            <a:ext cx="10017778" cy="100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How to use 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7F50C-846D-2042-F91B-389D675FA518}"/>
              </a:ext>
            </a:extLst>
          </p:cNvPr>
          <p:cNvGrpSpPr/>
          <p:nvPr/>
        </p:nvGrpSpPr>
        <p:grpSpPr>
          <a:xfrm>
            <a:off x="5316934" y="4210827"/>
            <a:ext cx="2048928" cy="723169"/>
            <a:chOff x="5290848" y="4387871"/>
            <a:chExt cx="2048928" cy="7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6CF6F0-6E30-B15E-5FA2-5D6E578DD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90848" y="4387871"/>
              <a:ext cx="2048928" cy="60329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DAB007-0C7C-2BC7-6482-03BBF7EB61FD}"/>
                </a:ext>
              </a:extLst>
            </p:cNvPr>
            <p:cNvSpPr/>
            <p:nvPr/>
          </p:nvSpPr>
          <p:spPr>
            <a:xfrm>
              <a:off x="6117704" y="4961324"/>
              <a:ext cx="395215" cy="14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07144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A0CB19FB-E02C-AE5E-6EC7-588FB220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8" y="3978647"/>
            <a:ext cx="4676775" cy="11715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932829C-07C4-E7CA-C2BE-FAA471A1A95A}"/>
              </a:ext>
            </a:extLst>
          </p:cNvPr>
          <p:cNvSpPr txBox="1"/>
          <p:nvPr/>
        </p:nvSpPr>
        <p:spPr>
          <a:xfrm>
            <a:off x="0" y="458431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∞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6E907-CAAF-C7F2-62B2-71909A0255DD}"/>
              </a:ext>
            </a:extLst>
          </p:cNvPr>
          <p:cNvSpPr/>
          <p:nvPr/>
        </p:nvSpPr>
        <p:spPr>
          <a:xfrm>
            <a:off x="0" y="6347791"/>
            <a:ext cx="12192000" cy="51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D90524-F55D-2574-F1E0-186C0FB47112}"/>
              </a:ext>
            </a:extLst>
          </p:cNvPr>
          <p:cNvSpPr txBox="1">
            <a:spLocks/>
          </p:cNvSpPr>
          <p:nvPr/>
        </p:nvSpPr>
        <p:spPr>
          <a:xfrm>
            <a:off x="422500" y="1618613"/>
            <a:ext cx="3917488" cy="3117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1. Write/extend a node!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Push to </a:t>
            </a:r>
            <a:r>
              <a:rPr lang="en-US" sz="2000" dirty="0" err="1"/>
              <a:t>github</a:t>
            </a:r>
            <a:endParaRPr lang="pt-PT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4AAF0E-DE39-304E-2072-9EBC8F1620ED}"/>
              </a:ext>
            </a:extLst>
          </p:cNvPr>
          <p:cNvCxnSpPr/>
          <p:nvPr/>
        </p:nvCxnSpPr>
        <p:spPr>
          <a:xfrm>
            <a:off x="806116" y="47357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475CF4-4A6B-4F81-B1F9-9C1F67714AB5}"/>
              </a:ext>
            </a:extLst>
          </p:cNvPr>
          <p:cNvCxnSpPr/>
          <p:nvPr/>
        </p:nvCxnSpPr>
        <p:spPr>
          <a:xfrm flipH="1">
            <a:off x="715617" y="4691267"/>
            <a:ext cx="7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24015D-533D-2D9C-E057-210F82F52E82}"/>
              </a:ext>
            </a:extLst>
          </p:cNvPr>
          <p:cNvCxnSpPr>
            <a:cxnSpLocks/>
          </p:cNvCxnSpPr>
          <p:nvPr/>
        </p:nvCxnSpPr>
        <p:spPr>
          <a:xfrm>
            <a:off x="715617" y="3403601"/>
            <a:ext cx="0" cy="12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53B2F8-7389-211F-8EB9-A5F957FAA6C7}"/>
              </a:ext>
            </a:extLst>
          </p:cNvPr>
          <p:cNvCxnSpPr/>
          <p:nvPr/>
        </p:nvCxnSpPr>
        <p:spPr>
          <a:xfrm>
            <a:off x="715617" y="3403601"/>
            <a:ext cx="7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B4134-B338-2851-02DA-53440BFB9A7F}"/>
              </a:ext>
            </a:extLst>
          </p:cNvPr>
          <p:cNvSpPr txBox="1"/>
          <p:nvPr/>
        </p:nvSpPr>
        <p:spPr>
          <a:xfrm>
            <a:off x="795130" y="32727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.output</a:t>
            </a:r>
            <a:endParaRPr lang="pt-PT" sz="1050" dirty="0">
              <a:latin typeface="+mj-lt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903041-90E6-D6A7-7B84-6F4DD19CE55F}"/>
              </a:ext>
            </a:extLst>
          </p:cNvPr>
          <p:cNvCxnSpPr/>
          <p:nvPr/>
        </p:nvCxnSpPr>
        <p:spPr>
          <a:xfrm>
            <a:off x="715617" y="3690204"/>
            <a:ext cx="7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027BA4-9B66-72ED-9860-C31564BDA9C5}"/>
              </a:ext>
            </a:extLst>
          </p:cNvPr>
          <p:cNvSpPr txBox="1"/>
          <p:nvPr/>
        </p:nvSpPr>
        <p:spPr>
          <a:xfrm>
            <a:off x="795130" y="353210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+mj-lt"/>
              </a:rPr>
              <a:t>.update()</a:t>
            </a:r>
            <a:endParaRPr lang="pt-PT" sz="1050" b="1" dirty="0">
              <a:latin typeface="+mj-l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823ACF-A970-22D0-7CFF-CAE14AC12CFC}"/>
              </a:ext>
            </a:extLst>
          </p:cNvPr>
          <p:cNvGrpSpPr/>
          <p:nvPr/>
        </p:nvGrpSpPr>
        <p:grpSpPr>
          <a:xfrm>
            <a:off x="370188" y="4618485"/>
            <a:ext cx="73551" cy="335160"/>
            <a:chOff x="254294" y="4615744"/>
            <a:chExt cx="73551" cy="33516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62DD6C-A874-D029-6E53-61EF3D0B6AD3}"/>
                </a:ext>
              </a:extLst>
            </p:cNvPr>
            <p:cNvCxnSpPr/>
            <p:nvPr/>
          </p:nvCxnSpPr>
          <p:spPr>
            <a:xfrm>
              <a:off x="288758" y="4615744"/>
              <a:ext cx="0" cy="33516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DB615E-749C-AF17-CC14-62938ACA0D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294" y="4950904"/>
              <a:ext cx="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BC5B14-3C1B-C74E-D303-6FF6380CC70B}"/>
                </a:ext>
              </a:extLst>
            </p:cNvPr>
            <p:cNvCxnSpPr>
              <a:cxnSpLocks/>
            </p:cNvCxnSpPr>
            <p:nvPr/>
          </p:nvCxnSpPr>
          <p:spPr>
            <a:xfrm>
              <a:off x="254294" y="4615744"/>
              <a:ext cx="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D9E601-24D9-DCA7-BAE0-4418E67A6E96}"/>
              </a:ext>
            </a:extLst>
          </p:cNvPr>
          <p:cNvCxnSpPr>
            <a:cxnSpLocks/>
          </p:cNvCxnSpPr>
          <p:nvPr/>
        </p:nvCxnSpPr>
        <p:spPr>
          <a:xfrm>
            <a:off x="328834" y="4769750"/>
            <a:ext cx="73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60F48F-E770-8EC4-01DE-D9331E9F88D3}"/>
              </a:ext>
            </a:extLst>
          </p:cNvPr>
          <p:cNvCxnSpPr>
            <a:cxnSpLocks/>
          </p:cNvCxnSpPr>
          <p:nvPr/>
        </p:nvCxnSpPr>
        <p:spPr>
          <a:xfrm>
            <a:off x="328834" y="4769750"/>
            <a:ext cx="0" cy="660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968F67-1B0E-92C8-1BB1-EF5AF881B780}"/>
              </a:ext>
            </a:extLst>
          </p:cNvPr>
          <p:cNvCxnSpPr>
            <a:cxnSpLocks/>
          </p:cNvCxnSpPr>
          <p:nvPr/>
        </p:nvCxnSpPr>
        <p:spPr>
          <a:xfrm flipH="1">
            <a:off x="328834" y="5431838"/>
            <a:ext cx="2818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A6E0771-98F6-9553-348B-11AE6D6E9313}"/>
              </a:ext>
            </a:extLst>
          </p:cNvPr>
          <p:cNvGrpSpPr/>
          <p:nvPr/>
        </p:nvGrpSpPr>
        <p:grpSpPr>
          <a:xfrm>
            <a:off x="5376792" y="1755010"/>
            <a:ext cx="6773403" cy="3462290"/>
            <a:chOff x="5235937" y="1786842"/>
            <a:chExt cx="6773403" cy="34622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0E14BD5-9EC5-E8F9-E989-E7636333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5440" y="1786842"/>
              <a:ext cx="1104900" cy="193357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A90F962-A9D9-DEF9-5930-63931CF7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937" y="1820132"/>
              <a:ext cx="1114425" cy="21907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C9643FC-8E0E-3ABF-F577-E3BCEFD9F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0937" y="1820132"/>
              <a:ext cx="1247775" cy="34290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85FAC4D-1846-3E3F-B359-069FA2CB3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4190" y="3649002"/>
              <a:ext cx="3105150" cy="1533525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6E902B-F897-534A-8BC0-EB670B73373E}"/>
                </a:ext>
              </a:extLst>
            </p:cNvPr>
            <p:cNvCxnSpPr>
              <a:cxnSpLocks/>
            </p:cNvCxnSpPr>
            <p:nvPr/>
          </p:nvCxnSpPr>
          <p:spPr>
            <a:xfrm>
              <a:off x="6234350" y="1858255"/>
              <a:ext cx="0" cy="17907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1403140-74E0-CFAB-FFEC-0D8D7B7268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39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9412EE-5352-9AF8-F8DB-E03EED4107D3}"/>
                </a:ext>
              </a:extLst>
            </p:cNvPr>
            <p:cNvCxnSpPr>
              <a:cxnSpLocks/>
            </p:cNvCxnSpPr>
            <p:nvPr/>
          </p:nvCxnSpPr>
          <p:spPr>
            <a:xfrm>
              <a:off x="7514746" y="1858255"/>
              <a:ext cx="0" cy="33908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87C51A-F311-9990-ECBD-1741CEBCBEB8}"/>
                </a:ext>
              </a:extLst>
            </p:cNvPr>
            <p:cNvCxnSpPr>
              <a:cxnSpLocks/>
            </p:cNvCxnSpPr>
            <p:nvPr/>
          </p:nvCxnSpPr>
          <p:spPr>
            <a:xfrm>
              <a:off x="7373435" y="1945037"/>
              <a:ext cx="1413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60B47B7-93BC-087C-37DA-06989FA9B46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73" y="4540958"/>
              <a:ext cx="2668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D473E1BB-4DC6-D0BF-AF35-EA18B22D7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48" y="5550972"/>
            <a:ext cx="7115175" cy="72390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3A922B-CC16-21FE-4E4C-F35F8E9AC3E3}"/>
              </a:ext>
            </a:extLst>
          </p:cNvPr>
          <p:cNvCxnSpPr>
            <a:cxnSpLocks/>
          </p:cNvCxnSpPr>
          <p:nvPr/>
        </p:nvCxnSpPr>
        <p:spPr>
          <a:xfrm flipV="1">
            <a:off x="3157535" y="5430296"/>
            <a:ext cx="0" cy="12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34;gd177d2938b_8_72">
            <a:extLst>
              <a:ext uri="{FF2B5EF4-FFF2-40B4-BE49-F238E27FC236}">
                <a16:creationId xmlns:a16="http://schemas.microsoft.com/office/drawing/2014/main" id="{B3E5BB8D-C1BA-0195-3B6F-54576D39D71C}"/>
              </a:ext>
            </a:extLst>
          </p:cNvPr>
          <p:cNvSpPr txBox="1"/>
          <p:nvPr/>
        </p:nvSpPr>
        <p:spPr>
          <a:xfrm>
            <a:off x="422500" y="486784"/>
            <a:ext cx="10017778" cy="100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How to extend 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853D6-3209-8F8B-F6F5-FF27B8DBBF63}"/>
              </a:ext>
            </a:extLst>
          </p:cNvPr>
          <p:cNvGrpSpPr/>
          <p:nvPr/>
        </p:nvGrpSpPr>
        <p:grpSpPr>
          <a:xfrm>
            <a:off x="5316934" y="4210827"/>
            <a:ext cx="2048928" cy="723169"/>
            <a:chOff x="5290848" y="4387871"/>
            <a:chExt cx="2048928" cy="7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8A1AB-135F-5C80-9FA3-583851BCA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90848" y="4387871"/>
              <a:ext cx="2048928" cy="60329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EAA128-5778-B393-0ACB-845DABB197FD}"/>
                </a:ext>
              </a:extLst>
            </p:cNvPr>
            <p:cNvSpPr/>
            <p:nvPr/>
          </p:nvSpPr>
          <p:spPr>
            <a:xfrm>
              <a:off x="6117704" y="4961324"/>
              <a:ext cx="395215" cy="14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65145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C70FFD-17F7-1CFC-4FD1-1D67F225E7B6}"/>
              </a:ext>
            </a:extLst>
          </p:cNvPr>
          <p:cNvGrpSpPr/>
          <p:nvPr/>
        </p:nvGrpSpPr>
        <p:grpSpPr>
          <a:xfrm>
            <a:off x="214559" y="1501895"/>
            <a:ext cx="5510367" cy="2208701"/>
            <a:chOff x="169217" y="1174919"/>
            <a:chExt cx="5510367" cy="2208701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5D8F7A1-A939-3BB2-8056-C45695D5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17" y="1174919"/>
              <a:ext cx="5510367" cy="2208701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6F0641A-8554-0015-8425-38A4BDCF8FB2}"/>
                </a:ext>
              </a:extLst>
            </p:cNvPr>
            <p:cNvGrpSpPr/>
            <p:nvPr/>
          </p:nvGrpSpPr>
          <p:grpSpPr>
            <a:xfrm>
              <a:off x="3410672" y="1699806"/>
              <a:ext cx="2087760" cy="646511"/>
              <a:chOff x="7334558" y="3617618"/>
              <a:chExt cx="2598714" cy="804737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F55600EC-ADBB-9047-2C49-5591A95ADD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7" t="16767" r="74609" b="53626"/>
              <a:stretch/>
            </p:blipFill>
            <p:spPr bwMode="auto">
              <a:xfrm>
                <a:off x="7334558" y="3618976"/>
                <a:ext cx="845128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7BD453EF-4D37-DB28-A116-E4D7FA4BEE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6" t="16767" r="74400" b="53626"/>
              <a:stretch/>
            </p:blipFill>
            <p:spPr bwMode="auto">
              <a:xfrm>
                <a:off x="8175435" y="3617618"/>
                <a:ext cx="859914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30F58966-6A8F-2A31-8872-DE3AD350D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6" t="16767" r="74400" b="53626"/>
              <a:stretch/>
            </p:blipFill>
            <p:spPr bwMode="auto">
              <a:xfrm>
                <a:off x="9027973" y="3617618"/>
                <a:ext cx="859914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630C5555-6FA7-966A-57F0-7D720AD901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76" t="16767" r="85780" b="53626"/>
              <a:stretch/>
            </p:blipFill>
            <p:spPr bwMode="auto">
              <a:xfrm>
                <a:off x="9880511" y="3617618"/>
                <a:ext cx="52761" cy="803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5F950B7-DE9D-6575-308F-7AC08DE09547}"/>
                </a:ext>
              </a:extLst>
            </p:cNvPr>
            <p:cNvGrpSpPr/>
            <p:nvPr/>
          </p:nvGrpSpPr>
          <p:grpSpPr>
            <a:xfrm>
              <a:off x="3416283" y="2470547"/>
              <a:ext cx="2100651" cy="546276"/>
              <a:chOff x="5397530" y="2786318"/>
              <a:chExt cx="3541933" cy="921082"/>
            </a:xfrm>
          </p:grpSpPr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29582522-98A5-75CB-5912-E9EFDAD885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rcRect r="9941"/>
              <a:stretch/>
            </p:blipFill>
            <p:spPr>
              <a:xfrm>
                <a:off x="5397530" y="2786318"/>
                <a:ext cx="1554670" cy="89869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C0C837F0-EE71-2154-C5E5-AABD56BFEF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rcRect l="6931" r="7974"/>
              <a:stretch/>
            </p:blipFill>
            <p:spPr>
              <a:xfrm>
                <a:off x="6956380" y="2793950"/>
                <a:ext cx="1468964" cy="898690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70A7E550-DC5E-2527-FC07-EF574532C3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rcRect l="6930" r="63288"/>
              <a:stretch/>
            </p:blipFill>
            <p:spPr>
              <a:xfrm>
                <a:off x="8425344" y="2808710"/>
                <a:ext cx="514119" cy="898690"/>
              </a:xfrm>
              <a:prstGeom prst="rect">
                <a:avLst/>
              </a:prstGeom>
            </p:spPr>
          </p:pic>
        </p:grp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4EF245E-9FE3-B6CD-284D-FB457733681B}"/>
              </a:ext>
            </a:extLst>
          </p:cNvPr>
          <p:cNvSpPr/>
          <p:nvPr/>
        </p:nvSpPr>
        <p:spPr>
          <a:xfrm>
            <a:off x="549658" y="1307477"/>
            <a:ext cx="11642342" cy="398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F8F780-AFBD-72E8-46AF-47ABBC00AB39}"/>
              </a:ext>
            </a:extLst>
          </p:cNvPr>
          <p:cNvCxnSpPr>
            <a:cxnSpLocks/>
          </p:cNvCxnSpPr>
          <p:nvPr/>
        </p:nvCxnSpPr>
        <p:spPr>
          <a:xfrm>
            <a:off x="8415213" y="3075346"/>
            <a:ext cx="304501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756E907-CAAF-C7F2-62B2-71909A0255DD}"/>
              </a:ext>
            </a:extLst>
          </p:cNvPr>
          <p:cNvSpPr/>
          <p:nvPr/>
        </p:nvSpPr>
        <p:spPr>
          <a:xfrm>
            <a:off x="0" y="6347791"/>
            <a:ext cx="12192000" cy="51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40B56-9F31-81DA-F515-1D973F934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00" y="3583056"/>
            <a:ext cx="7716086" cy="27690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BF8A4-A669-BBED-208D-D296D788A030}"/>
              </a:ext>
            </a:extLst>
          </p:cNvPr>
          <p:cNvSpPr/>
          <p:nvPr/>
        </p:nvSpPr>
        <p:spPr>
          <a:xfrm>
            <a:off x="6098113" y="3035757"/>
            <a:ext cx="253512" cy="10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>
              <a:latin typeface="Khmer UI" panose="020B05020402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A2A01-415A-9D85-11D7-50AA80A73D95}"/>
              </a:ext>
            </a:extLst>
          </p:cNvPr>
          <p:cNvSpPr txBox="1"/>
          <p:nvPr/>
        </p:nvSpPr>
        <p:spPr>
          <a:xfrm>
            <a:off x="5559338" y="2989080"/>
            <a:ext cx="5353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Khmer UI" panose="020B0502040204020203"/>
              </a:rPr>
              <a:t>Channels</a:t>
            </a:r>
            <a:endParaRPr lang="pt-PT" sz="600" dirty="0">
              <a:latin typeface="Khmer UI" panose="020B0502040204020203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F35176-4014-D87B-8D0F-DE3BB7320AB4}"/>
              </a:ext>
            </a:extLst>
          </p:cNvPr>
          <p:cNvGrpSpPr/>
          <p:nvPr/>
        </p:nvGrpSpPr>
        <p:grpSpPr>
          <a:xfrm>
            <a:off x="6098113" y="2949116"/>
            <a:ext cx="253511" cy="27214"/>
            <a:chOff x="942109" y="1507492"/>
            <a:chExt cx="678873" cy="58366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E7E3E9-9CEF-2921-E5CF-C6A74289B5C0}"/>
                </a:ext>
              </a:extLst>
            </p:cNvPr>
            <p:cNvCxnSpPr/>
            <p:nvPr/>
          </p:nvCxnSpPr>
          <p:spPr>
            <a:xfrm>
              <a:off x="942109" y="1507492"/>
              <a:ext cx="6788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5CB72E8-DB41-A3B8-22F0-F5CD437FB449}"/>
                </a:ext>
              </a:extLst>
            </p:cNvPr>
            <p:cNvCxnSpPr/>
            <p:nvPr/>
          </p:nvCxnSpPr>
          <p:spPr>
            <a:xfrm>
              <a:off x="942109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CC829E5-99F0-D6D3-C1B1-E809133F5E8E}"/>
                </a:ext>
              </a:extLst>
            </p:cNvPr>
            <p:cNvCxnSpPr/>
            <p:nvPr/>
          </p:nvCxnSpPr>
          <p:spPr>
            <a:xfrm>
              <a:off x="1618181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2095B9-DC67-5FF3-0B1C-FD4CD61943E4}"/>
              </a:ext>
            </a:extLst>
          </p:cNvPr>
          <p:cNvGrpSpPr/>
          <p:nvPr/>
        </p:nvGrpSpPr>
        <p:grpSpPr>
          <a:xfrm>
            <a:off x="6007271" y="3035757"/>
            <a:ext cx="21342" cy="108647"/>
            <a:chOff x="748145" y="1648691"/>
            <a:chExt cx="41564" cy="290945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4555C5-8325-967A-22D9-60739A13C74A}"/>
                </a:ext>
              </a:extLst>
            </p:cNvPr>
            <p:cNvCxnSpPr/>
            <p:nvPr/>
          </p:nvCxnSpPr>
          <p:spPr>
            <a:xfrm>
              <a:off x="748145" y="1648691"/>
              <a:ext cx="0" cy="290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E81E763-8060-ECEC-9EB1-7EE5A4C4C63A}"/>
                </a:ext>
              </a:extLst>
            </p:cNvPr>
            <p:cNvCxnSpPr>
              <a:cxnSpLocks/>
            </p:cNvCxnSpPr>
            <p:nvPr/>
          </p:nvCxnSpPr>
          <p:spPr>
            <a:xfrm>
              <a:off x="748145" y="1648691"/>
              <a:ext cx="41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43BC1F0-63D4-30FE-A058-5BEEF2356BA7}"/>
                </a:ext>
              </a:extLst>
            </p:cNvPr>
            <p:cNvCxnSpPr/>
            <p:nvPr/>
          </p:nvCxnSpPr>
          <p:spPr>
            <a:xfrm>
              <a:off x="748145" y="1939636"/>
              <a:ext cx="41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72DEB-EFF0-9666-CF3D-294B268EA991}"/>
              </a:ext>
            </a:extLst>
          </p:cNvPr>
          <p:cNvCxnSpPr>
            <a:cxnSpLocks/>
          </p:cNvCxnSpPr>
          <p:nvPr/>
        </p:nvCxnSpPr>
        <p:spPr>
          <a:xfrm>
            <a:off x="6350579" y="3091942"/>
            <a:ext cx="153035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3E0556-C015-FD63-C742-0B4E14B067A3}"/>
              </a:ext>
            </a:extLst>
          </p:cNvPr>
          <p:cNvCxnSpPr>
            <a:cxnSpLocks/>
          </p:cNvCxnSpPr>
          <p:nvPr/>
        </p:nvCxnSpPr>
        <p:spPr>
          <a:xfrm flipV="1">
            <a:off x="6881256" y="3008982"/>
            <a:ext cx="0" cy="8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91428F-546D-3F5C-CEDE-446C0343DC63}"/>
              </a:ext>
            </a:extLst>
          </p:cNvPr>
          <p:cNvSpPr txBox="1"/>
          <p:nvPr/>
        </p:nvSpPr>
        <p:spPr>
          <a:xfrm>
            <a:off x="6639394" y="2334797"/>
            <a:ext cx="486104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Average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894C56-018F-4563-D2B9-4B816ECE0E27}"/>
              </a:ext>
            </a:extLst>
          </p:cNvPr>
          <p:cNvCxnSpPr>
            <a:cxnSpLocks/>
          </p:cNvCxnSpPr>
          <p:nvPr/>
        </p:nvCxnSpPr>
        <p:spPr>
          <a:xfrm>
            <a:off x="8183248" y="2240569"/>
            <a:ext cx="0" cy="735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F641E6-8E40-75AE-A821-911E954274C6}"/>
              </a:ext>
            </a:extLst>
          </p:cNvPr>
          <p:cNvSpPr txBox="1"/>
          <p:nvPr/>
        </p:nvSpPr>
        <p:spPr>
          <a:xfrm>
            <a:off x="7341026" y="2061677"/>
            <a:ext cx="433188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Select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6DF034-CAFD-9EE9-8ECC-8A79F80633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774214" y="2154010"/>
            <a:ext cx="267333" cy="76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9A3CC9-8C00-A520-38A4-BF1B0F317E1C}"/>
              </a:ext>
            </a:extLst>
          </p:cNvPr>
          <p:cNvSpPr txBox="1"/>
          <p:nvPr/>
        </p:nvSpPr>
        <p:spPr>
          <a:xfrm>
            <a:off x="7880933" y="2982129"/>
            <a:ext cx="534280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Subtract</a:t>
            </a:r>
            <a:endParaRPr lang="pt-PT" sz="600" dirty="0">
              <a:latin typeface="Khmer UI" panose="020B0502040204020203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9EBD6-5B61-491A-1287-365D71B9D1DC}"/>
              </a:ext>
            </a:extLst>
          </p:cNvPr>
          <p:cNvSpPr/>
          <p:nvPr/>
        </p:nvSpPr>
        <p:spPr>
          <a:xfrm>
            <a:off x="8041547" y="2112251"/>
            <a:ext cx="288732" cy="1215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>
              <a:latin typeface="Khmer UI" panose="020B0502040204020203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5ED1E7E-E143-071E-9C3D-441C83CEADFD}"/>
              </a:ext>
            </a:extLst>
          </p:cNvPr>
          <p:cNvCxnSpPr>
            <a:cxnSpLocks/>
          </p:cNvCxnSpPr>
          <p:nvPr/>
        </p:nvCxnSpPr>
        <p:spPr>
          <a:xfrm>
            <a:off x="7139588" y="2159394"/>
            <a:ext cx="2080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ED19F0B-3D81-68B1-5C45-1A9C6ECFA1E6}"/>
              </a:ext>
            </a:extLst>
          </p:cNvPr>
          <p:cNvGrpSpPr/>
          <p:nvPr/>
        </p:nvGrpSpPr>
        <p:grpSpPr>
          <a:xfrm>
            <a:off x="6646668" y="2095537"/>
            <a:ext cx="495713" cy="121838"/>
            <a:chOff x="7472253" y="1723378"/>
            <a:chExt cx="495713" cy="12183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1EA2C9E-AD98-A04F-A44A-018C401F2DCF}"/>
                </a:ext>
              </a:extLst>
            </p:cNvPr>
            <p:cNvSpPr/>
            <p:nvPr/>
          </p:nvSpPr>
          <p:spPr>
            <a:xfrm>
              <a:off x="7472253" y="1723378"/>
              <a:ext cx="495713" cy="121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9A581B8-8C64-6584-22A6-D56B5A0EE6B0}"/>
                </a:ext>
              </a:extLst>
            </p:cNvPr>
            <p:cNvSpPr/>
            <p:nvPr/>
          </p:nvSpPr>
          <p:spPr>
            <a:xfrm>
              <a:off x="7867633" y="1730649"/>
              <a:ext cx="97540" cy="1126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ACAC22-5DFF-9D56-E808-37D9AD82A7AC}"/>
                </a:ext>
              </a:extLst>
            </p:cNvPr>
            <p:cNvSpPr/>
            <p:nvPr/>
          </p:nvSpPr>
          <p:spPr>
            <a:xfrm>
              <a:off x="7479978" y="1730649"/>
              <a:ext cx="198664" cy="1126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F402E4-43D5-13D0-E881-7C75C5DE744E}"/>
              </a:ext>
            </a:extLst>
          </p:cNvPr>
          <p:cNvGrpSpPr/>
          <p:nvPr/>
        </p:nvGrpSpPr>
        <p:grpSpPr>
          <a:xfrm>
            <a:off x="6639394" y="2558971"/>
            <a:ext cx="497862" cy="432311"/>
            <a:chOff x="20654233" y="14720976"/>
            <a:chExt cx="752512" cy="65343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2602615-B66F-757C-1CFF-C051C8DC243A}"/>
                </a:ext>
              </a:extLst>
            </p:cNvPr>
            <p:cNvSpPr/>
            <p:nvPr/>
          </p:nvSpPr>
          <p:spPr>
            <a:xfrm>
              <a:off x="20655269" y="14792690"/>
              <a:ext cx="315164" cy="1771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02F56E-6354-6E1A-B26A-6AF797D89F3D}"/>
                </a:ext>
              </a:extLst>
            </p:cNvPr>
            <p:cNvSpPr/>
            <p:nvPr/>
          </p:nvSpPr>
          <p:spPr>
            <a:xfrm>
              <a:off x="20970254" y="14792689"/>
              <a:ext cx="430038" cy="184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39C996A-5359-A461-68B5-5DBEA6DEC1AE}"/>
                </a:ext>
              </a:extLst>
            </p:cNvPr>
            <p:cNvSpPr/>
            <p:nvPr/>
          </p:nvSpPr>
          <p:spPr>
            <a:xfrm>
              <a:off x="20655245" y="14966360"/>
              <a:ext cx="160422" cy="1841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8DA6B5F-35A3-2FC5-58BA-354EDCE40614}"/>
                </a:ext>
              </a:extLst>
            </p:cNvPr>
            <p:cNvSpPr/>
            <p:nvPr/>
          </p:nvSpPr>
          <p:spPr>
            <a:xfrm>
              <a:off x="20815667" y="14966472"/>
              <a:ext cx="435960" cy="1801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7871296-2F08-5031-664B-CBDE583E42D1}"/>
                </a:ext>
              </a:extLst>
            </p:cNvPr>
            <p:cNvSpPr/>
            <p:nvPr/>
          </p:nvSpPr>
          <p:spPr>
            <a:xfrm>
              <a:off x="21250622" y="14969267"/>
              <a:ext cx="150089" cy="177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9A0D639-75CE-C9FC-FCC4-CAE0E9C98041}"/>
                </a:ext>
              </a:extLst>
            </p:cNvPr>
            <p:cNvSpPr/>
            <p:nvPr/>
          </p:nvSpPr>
          <p:spPr>
            <a:xfrm>
              <a:off x="20654233" y="15146628"/>
              <a:ext cx="305616" cy="1841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>
                <a:latin typeface="Khmer UI" panose="020B0502040204020203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EDEA378-8930-6DDC-EE92-14E8C335C840}"/>
                </a:ext>
              </a:extLst>
            </p:cNvPr>
            <p:cNvCxnSpPr>
              <a:cxnSpLocks/>
            </p:cNvCxnSpPr>
            <p:nvPr/>
          </p:nvCxnSpPr>
          <p:spPr>
            <a:xfrm>
              <a:off x="20655250" y="14720976"/>
              <a:ext cx="0" cy="65343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8BA79C-8A06-F0A4-8D0E-F66AAE56896A}"/>
                </a:ext>
              </a:extLst>
            </p:cNvPr>
            <p:cNvCxnSpPr>
              <a:cxnSpLocks/>
            </p:cNvCxnSpPr>
            <p:nvPr/>
          </p:nvCxnSpPr>
          <p:spPr>
            <a:xfrm>
              <a:off x="21406745" y="14720976"/>
              <a:ext cx="0" cy="65343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D8DFA07-260C-2CEB-14E2-4A6434757604}"/>
              </a:ext>
            </a:extLst>
          </p:cNvPr>
          <p:cNvSpPr txBox="1"/>
          <p:nvPr/>
        </p:nvSpPr>
        <p:spPr>
          <a:xfrm>
            <a:off x="7943128" y="1861783"/>
            <a:ext cx="72096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chunk template</a:t>
            </a:r>
            <a:endParaRPr lang="pt-PT" sz="600" i="1" dirty="0">
              <a:latin typeface="Khmer UI" panose="020B05020402040202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0A24E-F2C2-96C0-EC90-CA201F9650C1}"/>
              </a:ext>
            </a:extLst>
          </p:cNvPr>
          <p:cNvSpPr txBox="1"/>
          <p:nvPr/>
        </p:nvSpPr>
        <p:spPr>
          <a:xfrm>
            <a:off x="6022089" y="3119183"/>
            <a:ext cx="4317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noisy chunk</a:t>
            </a:r>
            <a:endParaRPr lang="pt-PT" sz="600" i="1" dirty="0">
              <a:latin typeface="Khmer UI" panose="020B05020402040202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AD9DB-78E2-80CA-43BB-5FD6EF2EA214}"/>
              </a:ext>
            </a:extLst>
          </p:cNvPr>
          <p:cNvSpPr txBox="1"/>
          <p:nvPr/>
        </p:nvSpPr>
        <p:spPr>
          <a:xfrm>
            <a:off x="8616756" y="2978593"/>
            <a:ext cx="67935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>
                <a:latin typeface="Khmer UI" panose="020B0502040204020203"/>
              </a:rPr>
              <a:t>Downsample</a:t>
            </a:r>
            <a:endParaRPr lang="pt-PT" sz="600" b="1" dirty="0">
              <a:latin typeface="Khmer UI" panose="020B0502040204020203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1155A3-CA69-09F6-DDBB-01C8F2387408}"/>
              </a:ext>
            </a:extLst>
          </p:cNvPr>
          <p:cNvSpPr txBox="1"/>
          <p:nvPr/>
        </p:nvSpPr>
        <p:spPr>
          <a:xfrm>
            <a:off x="9333720" y="2976541"/>
            <a:ext cx="58392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Khmer UI" panose="020B0502040204020203"/>
              </a:rPr>
              <a:t>Filter ECG</a:t>
            </a:r>
            <a:endParaRPr lang="pt-PT" sz="600" b="1" dirty="0">
              <a:latin typeface="Khmer UI" panose="020B0502040204020203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1465F-09DA-1D01-1EE2-0569C2BBC5DA}"/>
              </a:ext>
            </a:extLst>
          </p:cNvPr>
          <p:cNvSpPr txBox="1"/>
          <p:nvPr/>
        </p:nvSpPr>
        <p:spPr>
          <a:xfrm>
            <a:off x="7072902" y="1731683"/>
            <a:ext cx="837032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00"/>
                </a:solidFill>
                <a:latin typeface="Khmer UI" panose="020B0502040204020203" pitchFamily="34" charset="0"/>
              </a:rPr>
              <a:t>GA correction</a:t>
            </a:r>
            <a:endParaRPr lang="pt-PT" sz="700" b="1" dirty="0">
              <a:solidFill>
                <a:srgbClr val="000000"/>
              </a:solidFill>
              <a:latin typeface="Khmer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45E57B-CB83-11DC-AB91-E82AB7444464}"/>
              </a:ext>
            </a:extLst>
          </p:cNvPr>
          <p:cNvSpPr/>
          <p:nvPr/>
        </p:nvSpPr>
        <p:spPr>
          <a:xfrm>
            <a:off x="6385599" y="1908044"/>
            <a:ext cx="2197963" cy="14068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27B971-B42D-7224-13DB-E1B23EA59491}"/>
              </a:ext>
            </a:extLst>
          </p:cNvPr>
          <p:cNvSpPr txBox="1"/>
          <p:nvPr/>
        </p:nvSpPr>
        <p:spPr>
          <a:xfrm>
            <a:off x="6618828" y="1939001"/>
            <a:ext cx="67809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GA template</a:t>
            </a:r>
            <a:endParaRPr lang="pt-PT" sz="600" i="1" dirty="0">
              <a:latin typeface="Khmer UI" panose="020B0502040204020203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2E4804-E4CA-FDE6-96E4-2C052CC0EAA2}"/>
              </a:ext>
            </a:extLst>
          </p:cNvPr>
          <p:cNvCxnSpPr>
            <a:cxnSpLocks/>
          </p:cNvCxnSpPr>
          <p:nvPr/>
        </p:nvCxnSpPr>
        <p:spPr>
          <a:xfrm flipV="1">
            <a:off x="6881256" y="2227098"/>
            <a:ext cx="0" cy="10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60CC43-DABA-3F8E-9E69-21349B41A2B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881256" y="2519463"/>
            <a:ext cx="1190" cy="395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2E3F5E8-0292-CEDA-984E-A9F537318B4E}"/>
              </a:ext>
            </a:extLst>
          </p:cNvPr>
          <p:cNvSpPr/>
          <p:nvPr/>
        </p:nvSpPr>
        <p:spPr>
          <a:xfrm>
            <a:off x="9987724" y="2321579"/>
            <a:ext cx="632466" cy="29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BE800D-7C04-6D64-B069-BB839809D82F}"/>
              </a:ext>
            </a:extLst>
          </p:cNvPr>
          <p:cNvGrpSpPr/>
          <p:nvPr/>
        </p:nvGrpSpPr>
        <p:grpSpPr>
          <a:xfrm rot="459139">
            <a:off x="10024897" y="2321556"/>
            <a:ext cx="29188" cy="29188"/>
            <a:chOff x="7265424" y="1601350"/>
            <a:chExt cx="45791" cy="4579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9FF2E5-F6F9-229F-BBE6-D2DA672EECD6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E307A5F-D6B0-95B4-BA78-DBC562F5BB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417682E-5A0F-E027-49E2-DA1B9CC4BD82}"/>
              </a:ext>
            </a:extLst>
          </p:cNvPr>
          <p:cNvGrpSpPr/>
          <p:nvPr/>
        </p:nvGrpSpPr>
        <p:grpSpPr>
          <a:xfrm rot="459139">
            <a:off x="10246487" y="2321556"/>
            <a:ext cx="29188" cy="29188"/>
            <a:chOff x="7265424" y="1601350"/>
            <a:chExt cx="45791" cy="4579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CE0070-2882-2733-17EB-0D97E36BC6F3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35A463-C5A4-F12B-44BE-9B2F319BC7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B40E219-A7AC-33FA-CEA9-065FE6FED1B6}"/>
              </a:ext>
            </a:extLst>
          </p:cNvPr>
          <p:cNvSpPr txBox="1"/>
          <p:nvPr/>
        </p:nvSpPr>
        <p:spPr>
          <a:xfrm>
            <a:off x="10122767" y="2107846"/>
            <a:ext cx="49730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Khmer UI" panose="020B0502040204020203"/>
              </a:rPr>
              <a:t>R-peaks</a:t>
            </a:r>
            <a:endParaRPr lang="pt-PT" sz="700" i="1" dirty="0">
              <a:latin typeface="Khmer UI" panose="020B0502040204020203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FCFCB8-BCA1-5E75-539F-51F058DD591C}"/>
              </a:ext>
            </a:extLst>
          </p:cNvPr>
          <p:cNvGrpSpPr/>
          <p:nvPr/>
        </p:nvGrpSpPr>
        <p:grpSpPr>
          <a:xfrm>
            <a:off x="9997357" y="2724229"/>
            <a:ext cx="667265" cy="212166"/>
            <a:chOff x="10133644" y="2954271"/>
            <a:chExt cx="667265" cy="2121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76664B-46A7-8638-5DA9-98D06146AEC2}"/>
                </a:ext>
              </a:extLst>
            </p:cNvPr>
            <p:cNvSpPr/>
            <p:nvPr/>
          </p:nvSpPr>
          <p:spPr>
            <a:xfrm>
              <a:off x="10133644" y="3004780"/>
              <a:ext cx="95876" cy="1144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870B07-CAFC-EF2F-9C4A-C1EE1963A7F2}"/>
                </a:ext>
              </a:extLst>
            </p:cNvPr>
            <p:cNvSpPr/>
            <p:nvPr/>
          </p:nvSpPr>
          <p:spPr>
            <a:xfrm>
              <a:off x="10222766" y="3004779"/>
              <a:ext cx="254647" cy="1144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AB0A1C-F0C0-85EF-0F0B-45BBF1721044}"/>
                </a:ext>
              </a:extLst>
            </p:cNvPr>
            <p:cNvSpPr/>
            <p:nvPr/>
          </p:nvSpPr>
          <p:spPr>
            <a:xfrm>
              <a:off x="10478497" y="3004779"/>
              <a:ext cx="176297" cy="1144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153521-E84D-828F-9C79-B08F0A4306F8}"/>
                </a:ext>
              </a:extLst>
            </p:cNvPr>
            <p:cNvSpPr/>
            <p:nvPr/>
          </p:nvSpPr>
          <p:spPr>
            <a:xfrm>
              <a:off x="10656653" y="3005037"/>
              <a:ext cx="144256" cy="1144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BFAE019-588B-8DE9-F3F8-D240D7E0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362" y="2954271"/>
              <a:ext cx="0" cy="21216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F8C38-305D-7B97-C56E-96B6E07CE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644" y="2954271"/>
              <a:ext cx="0" cy="21216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68A37-8B6A-74CD-7699-21FDD1769316}"/>
              </a:ext>
            </a:extLst>
          </p:cNvPr>
          <p:cNvSpPr/>
          <p:nvPr/>
        </p:nvSpPr>
        <p:spPr>
          <a:xfrm>
            <a:off x="11896071" y="2112668"/>
            <a:ext cx="143243" cy="1218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6FE8BF-B274-AFC1-DA7E-4598736F666B}"/>
              </a:ext>
            </a:extLst>
          </p:cNvPr>
          <p:cNvSpPr txBox="1"/>
          <p:nvPr/>
        </p:nvSpPr>
        <p:spPr>
          <a:xfrm>
            <a:off x="11404721" y="2068831"/>
            <a:ext cx="429639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Select</a:t>
            </a:r>
            <a:endParaRPr lang="pt-PT" sz="600" dirty="0">
              <a:latin typeface="Khmer UI" panose="020B0502040204020203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4DFC4E-4310-CC93-2A44-35E9D21EB0E4}"/>
              </a:ext>
            </a:extLst>
          </p:cNvPr>
          <p:cNvGrpSpPr/>
          <p:nvPr/>
        </p:nvGrpSpPr>
        <p:grpSpPr>
          <a:xfrm>
            <a:off x="10868803" y="2106911"/>
            <a:ext cx="497309" cy="122230"/>
            <a:chOff x="24939687" y="23561753"/>
            <a:chExt cx="1913764" cy="47036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F14C00-495F-FA94-0987-DC78A8DC3FE5}"/>
                </a:ext>
              </a:extLst>
            </p:cNvPr>
            <p:cNvSpPr/>
            <p:nvPr/>
          </p:nvSpPr>
          <p:spPr>
            <a:xfrm>
              <a:off x="24939687" y="23561753"/>
              <a:ext cx="1913764" cy="4703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7F1D4F-85E0-D7C8-75FA-739A1C80FC82}"/>
                </a:ext>
              </a:extLst>
            </p:cNvPr>
            <p:cNvSpPr/>
            <p:nvPr/>
          </p:nvSpPr>
          <p:spPr>
            <a:xfrm>
              <a:off x="26049690" y="23579172"/>
              <a:ext cx="201180" cy="4434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2C57647-4AC4-FA0F-167D-2C5B51F0A81F}"/>
                </a:ext>
              </a:extLst>
            </p:cNvPr>
            <p:cNvSpPr/>
            <p:nvPr/>
          </p:nvSpPr>
          <p:spPr>
            <a:xfrm>
              <a:off x="24946294" y="23581135"/>
              <a:ext cx="201180" cy="4349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166D3D-B9F0-1B78-1072-A4EDB6E359F0}"/>
              </a:ext>
            </a:extLst>
          </p:cNvPr>
          <p:cNvSpPr txBox="1"/>
          <p:nvPr/>
        </p:nvSpPr>
        <p:spPr>
          <a:xfrm>
            <a:off x="10809103" y="1930944"/>
            <a:ext cx="67809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PA template</a:t>
            </a:r>
            <a:endParaRPr lang="pt-PT" sz="600" i="1" dirty="0">
              <a:latin typeface="Khmer UI" panose="020B0502040204020203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9156C6-35B6-D542-3911-BDB263032B6E}"/>
              </a:ext>
            </a:extLst>
          </p:cNvPr>
          <p:cNvSpPr txBox="1"/>
          <p:nvPr/>
        </p:nvSpPr>
        <p:spPr>
          <a:xfrm>
            <a:off x="11741949" y="1865158"/>
            <a:ext cx="5440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Khmer UI" panose="020B0502040204020203"/>
              </a:rPr>
              <a:t>chunk template</a:t>
            </a:r>
            <a:endParaRPr lang="pt-PT" sz="600" i="1" dirty="0">
              <a:latin typeface="Khmer UI" panose="020B0502040204020203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116739-DBA4-D441-24C1-7969CF057D59}"/>
              </a:ext>
            </a:extLst>
          </p:cNvPr>
          <p:cNvGrpSpPr/>
          <p:nvPr/>
        </p:nvGrpSpPr>
        <p:grpSpPr>
          <a:xfrm>
            <a:off x="10871001" y="2469158"/>
            <a:ext cx="517896" cy="450315"/>
            <a:chOff x="23546585" y="24177882"/>
            <a:chExt cx="1992985" cy="173291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009DF90-561C-970E-0093-7CFDD7DFABA9}"/>
                </a:ext>
              </a:extLst>
            </p:cNvPr>
            <p:cNvSpPr/>
            <p:nvPr/>
          </p:nvSpPr>
          <p:spPr>
            <a:xfrm>
              <a:off x="23548140" y="24383006"/>
              <a:ext cx="147786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95C857-F83F-AB35-A131-8A605F97A84B}"/>
                </a:ext>
              </a:extLst>
            </p:cNvPr>
            <p:cNvSpPr/>
            <p:nvPr/>
          </p:nvSpPr>
          <p:spPr>
            <a:xfrm>
              <a:off x="23548140" y="24866446"/>
              <a:ext cx="303054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CCDE25-8DD9-259B-955A-655C0129774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9570" y="24177882"/>
              <a:ext cx="0" cy="173291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28A007-8BA0-846F-1050-83E5D42D118D}"/>
                </a:ext>
              </a:extLst>
            </p:cNvPr>
            <p:cNvSpPr/>
            <p:nvPr/>
          </p:nvSpPr>
          <p:spPr>
            <a:xfrm>
              <a:off x="23693205" y="24382942"/>
              <a:ext cx="660686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1B8CA52-3674-E887-BC83-F1F0AE216B59}"/>
                </a:ext>
              </a:extLst>
            </p:cNvPr>
            <p:cNvSpPr/>
            <p:nvPr/>
          </p:nvSpPr>
          <p:spPr>
            <a:xfrm>
              <a:off x="24514625" y="24875216"/>
              <a:ext cx="196978" cy="458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BD245-41D9-36D7-1631-87BA4C7C6285}"/>
                </a:ext>
              </a:extLst>
            </p:cNvPr>
            <p:cNvSpPr/>
            <p:nvPr/>
          </p:nvSpPr>
          <p:spPr>
            <a:xfrm>
              <a:off x="23550940" y="25336815"/>
              <a:ext cx="188765" cy="4703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D89E0D-E7F3-0BDC-30DD-FFBC119BE6C0}"/>
                </a:ext>
              </a:extLst>
            </p:cNvPr>
            <p:cNvCxnSpPr>
              <a:cxnSpLocks/>
            </p:cNvCxnSpPr>
            <p:nvPr/>
          </p:nvCxnSpPr>
          <p:spPr>
            <a:xfrm>
              <a:off x="23546585" y="24177882"/>
              <a:ext cx="0" cy="173291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793B67-6EB4-9D9E-822E-94D03D798C84}"/>
                </a:ext>
              </a:extLst>
            </p:cNvPr>
            <p:cNvSpPr/>
            <p:nvPr/>
          </p:nvSpPr>
          <p:spPr>
            <a:xfrm>
              <a:off x="24318147" y="24292215"/>
              <a:ext cx="154311" cy="57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9441CB-37CB-2C6F-20F7-BE9CE7FA77D3}"/>
                </a:ext>
              </a:extLst>
            </p:cNvPr>
            <p:cNvSpPr/>
            <p:nvPr/>
          </p:nvSpPr>
          <p:spPr>
            <a:xfrm>
              <a:off x="24897565" y="24815007"/>
              <a:ext cx="121248" cy="547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7E5238-6FA3-B764-538C-9D4BED733784}"/>
                </a:ext>
              </a:extLst>
            </p:cNvPr>
            <p:cNvSpPr/>
            <p:nvPr/>
          </p:nvSpPr>
          <p:spPr>
            <a:xfrm>
              <a:off x="23834321" y="24866921"/>
              <a:ext cx="660686" cy="4703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7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62D6091-7932-040B-C240-CFAAFD9595C2}"/>
              </a:ext>
            </a:extLst>
          </p:cNvPr>
          <p:cNvSpPr txBox="1"/>
          <p:nvPr/>
        </p:nvSpPr>
        <p:spPr>
          <a:xfrm>
            <a:off x="11460225" y="3003366"/>
            <a:ext cx="534279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Subtract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A9297B-CF71-765A-A497-952B2330BEA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1967693" y="2234518"/>
            <a:ext cx="0" cy="7688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E924FED-37F0-17AC-9826-FD0AFC6EE5B2}"/>
              </a:ext>
            </a:extLst>
          </p:cNvPr>
          <p:cNvSpPr/>
          <p:nvPr/>
        </p:nvSpPr>
        <p:spPr>
          <a:xfrm>
            <a:off x="9964892" y="1908044"/>
            <a:ext cx="2197963" cy="14036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739EA8-7ED8-C287-904A-7C6E8EA5D08C}"/>
              </a:ext>
            </a:extLst>
          </p:cNvPr>
          <p:cNvSpPr txBox="1"/>
          <p:nvPr/>
        </p:nvSpPr>
        <p:spPr>
          <a:xfrm>
            <a:off x="11796164" y="3668631"/>
            <a:ext cx="491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Khmer UI" panose="020B0502040204020203"/>
              </a:rPr>
              <a:t>clean chunk</a:t>
            </a:r>
            <a:endParaRPr lang="pt-PT" sz="700" i="1" dirty="0">
              <a:latin typeface="Khmer UI" panose="020B0502040204020203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9C4059-88E2-CF10-F1B0-5B5858F5430B}"/>
              </a:ext>
            </a:extLst>
          </p:cNvPr>
          <p:cNvCxnSpPr>
            <a:cxnSpLocks/>
          </p:cNvCxnSpPr>
          <p:nvPr/>
        </p:nvCxnSpPr>
        <p:spPr>
          <a:xfrm flipV="1">
            <a:off x="10303957" y="2901502"/>
            <a:ext cx="0" cy="1738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EF5DB92-1F17-0E95-2B18-A20242E647B0}"/>
              </a:ext>
            </a:extLst>
          </p:cNvPr>
          <p:cNvSpPr txBox="1"/>
          <p:nvPr/>
        </p:nvSpPr>
        <p:spPr>
          <a:xfrm>
            <a:off x="10068688" y="2468763"/>
            <a:ext cx="470184" cy="1846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Predict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C9B205-3A58-B96A-94BD-D2B075FEA5BD}"/>
              </a:ext>
            </a:extLst>
          </p:cNvPr>
          <p:cNvCxnSpPr>
            <a:cxnSpLocks/>
          </p:cNvCxnSpPr>
          <p:nvPr/>
        </p:nvCxnSpPr>
        <p:spPr>
          <a:xfrm>
            <a:off x="10303957" y="2683378"/>
            <a:ext cx="0" cy="964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C2A7AB-A1DE-A77E-F75B-F773F5B56213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303780" y="2347222"/>
            <a:ext cx="177" cy="1215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4D2F07-63A8-238F-B57E-E7C77879C44C}"/>
              </a:ext>
            </a:extLst>
          </p:cNvPr>
          <p:cNvCxnSpPr>
            <a:cxnSpLocks/>
          </p:cNvCxnSpPr>
          <p:nvPr/>
        </p:nvCxnSpPr>
        <p:spPr>
          <a:xfrm>
            <a:off x="10692335" y="2558971"/>
            <a:ext cx="1401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9EA0C02-0117-5B86-8B9F-321DE79C8E7E}"/>
              </a:ext>
            </a:extLst>
          </p:cNvPr>
          <p:cNvCxnSpPr>
            <a:cxnSpLocks/>
          </p:cNvCxnSpPr>
          <p:nvPr/>
        </p:nvCxnSpPr>
        <p:spPr>
          <a:xfrm>
            <a:off x="10692335" y="2334797"/>
            <a:ext cx="0" cy="4867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209864-4363-3891-1E5B-2D648113E875}"/>
              </a:ext>
            </a:extLst>
          </p:cNvPr>
          <p:cNvGrpSpPr/>
          <p:nvPr/>
        </p:nvGrpSpPr>
        <p:grpSpPr>
          <a:xfrm rot="459139">
            <a:off x="10559138" y="2321556"/>
            <a:ext cx="29188" cy="29188"/>
            <a:chOff x="7265424" y="1601350"/>
            <a:chExt cx="45791" cy="4579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6F15A3-BA06-9929-BBF4-7225B6FD2360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3900428-0D19-DC65-8DA7-8D1DAB3938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C146D12B-CC89-79F6-9426-65627F574E57}"/>
              </a:ext>
            </a:extLst>
          </p:cNvPr>
          <p:cNvSpPr/>
          <p:nvPr/>
        </p:nvSpPr>
        <p:spPr>
          <a:xfrm>
            <a:off x="11894449" y="3529943"/>
            <a:ext cx="144256" cy="114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6A6A93-95F6-5992-77BA-EBFB5C04D8F3}"/>
              </a:ext>
            </a:extLst>
          </p:cNvPr>
          <p:cNvSpPr/>
          <p:nvPr/>
        </p:nvSpPr>
        <p:spPr>
          <a:xfrm>
            <a:off x="11169427" y="3323704"/>
            <a:ext cx="40099" cy="14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10B91F-EE44-E30C-BFA1-311BB72F6912}"/>
              </a:ext>
            </a:extLst>
          </p:cNvPr>
          <p:cNvSpPr txBox="1"/>
          <p:nvPr/>
        </p:nvSpPr>
        <p:spPr>
          <a:xfrm>
            <a:off x="6039540" y="2760731"/>
            <a:ext cx="3847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Khmer UI" panose="020B0502040204020203"/>
              </a:rPr>
              <a:t>Time</a:t>
            </a:r>
            <a:endParaRPr lang="pt-PT" sz="600" dirty="0">
              <a:latin typeface="Khmer UI" panose="020B0502040204020203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F41B23-91CA-7436-6B4A-AD0294D6333B}"/>
              </a:ext>
            </a:extLst>
          </p:cNvPr>
          <p:cNvCxnSpPr>
            <a:cxnSpLocks/>
          </p:cNvCxnSpPr>
          <p:nvPr/>
        </p:nvCxnSpPr>
        <p:spPr>
          <a:xfrm flipH="1">
            <a:off x="6232718" y="4852705"/>
            <a:ext cx="12518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F0994B-9663-F09F-F63C-F0AE1726922A}"/>
              </a:ext>
            </a:extLst>
          </p:cNvPr>
          <p:cNvCxnSpPr>
            <a:cxnSpLocks/>
          </p:cNvCxnSpPr>
          <p:nvPr/>
        </p:nvCxnSpPr>
        <p:spPr>
          <a:xfrm flipH="1">
            <a:off x="4065916" y="4995644"/>
            <a:ext cx="490177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7B72B0D-29D5-CE12-5613-8A9099EE10A9}"/>
              </a:ext>
            </a:extLst>
          </p:cNvPr>
          <p:cNvCxnSpPr>
            <a:cxnSpLocks/>
          </p:cNvCxnSpPr>
          <p:nvPr/>
        </p:nvCxnSpPr>
        <p:spPr>
          <a:xfrm flipH="1">
            <a:off x="4481460" y="5227035"/>
            <a:ext cx="51441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3771BD-584C-960D-E795-F0BEDAD6BC76}"/>
              </a:ext>
            </a:extLst>
          </p:cNvPr>
          <p:cNvCxnSpPr>
            <a:cxnSpLocks/>
          </p:cNvCxnSpPr>
          <p:nvPr/>
        </p:nvCxnSpPr>
        <p:spPr>
          <a:xfrm flipH="1">
            <a:off x="8155082" y="5414477"/>
            <a:ext cx="293646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E007435-5E5E-BBBE-2A79-9216DD59979C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484581" y="3314919"/>
            <a:ext cx="0" cy="1537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D8B6FC8-2641-8452-3C4F-EA0EE3CACEC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956434" y="3163259"/>
            <a:ext cx="11258" cy="1832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33EBB6-50A8-4DF2-9FE6-BEB75E96A8C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625614" y="3161207"/>
            <a:ext cx="71" cy="20537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C08D978-9EE0-0238-F7E5-2EBB077937E9}"/>
              </a:ext>
            </a:extLst>
          </p:cNvPr>
          <p:cNvCxnSpPr>
            <a:cxnSpLocks/>
          </p:cNvCxnSpPr>
          <p:nvPr/>
        </p:nvCxnSpPr>
        <p:spPr>
          <a:xfrm>
            <a:off x="11086425" y="3310142"/>
            <a:ext cx="0" cy="21043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3BDADD2-E4E8-DBE0-2A29-E65324EA3763}"/>
              </a:ext>
            </a:extLst>
          </p:cNvPr>
          <p:cNvSpPr txBox="1"/>
          <p:nvPr/>
        </p:nvSpPr>
        <p:spPr>
          <a:xfrm>
            <a:off x="10742533" y="1730572"/>
            <a:ext cx="83703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00"/>
                </a:solidFill>
                <a:latin typeface="Khmer UI" panose="020B0502040204020203" pitchFamily="34" charset="0"/>
              </a:rPr>
              <a:t>PA correction</a:t>
            </a:r>
            <a:endParaRPr lang="pt-PT" sz="700" b="1" dirty="0">
              <a:solidFill>
                <a:srgbClr val="000000"/>
              </a:solidFill>
              <a:latin typeface="Khmer UI" panose="020B0502040204020203" pitchFamily="34" charset="0"/>
            </a:endParaRPr>
          </a:p>
        </p:txBody>
      </p:sp>
      <p:sp>
        <p:nvSpPr>
          <p:cNvPr id="200" name="Google Shape;151;geb4f7d9ee6_0_72">
            <a:extLst>
              <a:ext uri="{FF2B5EF4-FFF2-40B4-BE49-F238E27FC236}">
                <a16:creationId xmlns:a16="http://schemas.microsoft.com/office/drawing/2014/main" id="{1C5AE113-2717-0098-D69B-B4F135268126}"/>
              </a:ext>
            </a:extLst>
          </p:cNvPr>
          <p:cNvSpPr txBox="1"/>
          <p:nvPr/>
        </p:nvSpPr>
        <p:spPr>
          <a:xfrm>
            <a:off x="1281793" y="1334665"/>
            <a:ext cx="2611003" cy="27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1600" dirty="0">
                <a:solidFill>
                  <a:schemeClr val="bg1"/>
                </a:solidFill>
              </a:rPr>
              <a:t>EEG-</a:t>
            </a:r>
            <a:r>
              <a:rPr lang="pt-PT" sz="1600" dirty="0" err="1">
                <a:solidFill>
                  <a:schemeClr val="bg1"/>
                </a:solidFill>
              </a:rPr>
              <a:t>fMRI</a:t>
            </a:r>
            <a:endParaRPr sz="16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151;geb4f7d9ee6_0_72">
            <a:extLst>
              <a:ext uri="{FF2B5EF4-FFF2-40B4-BE49-F238E27FC236}">
                <a16:creationId xmlns:a16="http://schemas.microsoft.com/office/drawing/2014/main" id="{1788073B-35C9-B68B-D3A3-FCFF624F97BE}"/>
              </a:ext>
            </a:extLst>
          </p:cNvPr>
          <p:cNvSpPr txBox="1"/>
          <p:nvPr/>
        </p:nvSpPr>
        <p:spPr>
          <a:xfrm>
            <a:off x="3717409" y="1334665"/>
            <a:ext cx="2812786" cy="28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1600" dirty="0">
                <a:solidFill>
                  <a:schemeClr val="bg1"/>
                </a:solidFill>
              </a:rPr>
              <a:t>EEG </a:t>
            </a:r>
            <a:r>
              <a:rPr lang="pt-PT" sz="1600" dirty="0" err="1">
                <a:solidFill>
                  <a:schemeClr val="bg1"/>
                </a:solidFill>
              </a:rPr>
              <a:t>Artifacts</a:t>
            </a:r>
            <a:endParaRPr sz="16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151;geb4f7d9ee6_0_72">
            <a:extLst>
              <a:ext uri="{FF2B5EF4-FFF2-40B4-BE49-F238E27FC236}">
                <a16:creationId xmlns:a16="http://schemas.microsoft.com/office/drawing/2014/main" id="{D71E0568-976E-1E2C-D3A9-731B0ED8BAE3}"/>
              </a:ext>
            </a:extLst>
          </p:cNvPr>
          <p:cNvSpPr txBox="1"/>
          <p:nvPr/>
        </p:nvSpPr>
        <p:spPr>
          <a:xfrm>
            <a:off x="8787853" y="1332709"/>
            <a:ext cx="1787722" cy="27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1600" dirty="0" err="1">
                <a:solidFill>
                  <a:schemeClr val="bg1"/>
                </a:solidFill>
              </a:rPr>
              <a:t>Solution</a:t>
            </a:r>
            <a:endParaRPr sz="16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13BF17F-2F97-A6F2-5FD4-2918926BE559}"/>
              </a:ext>
            </a:extLst>
          </p:cNvPr>
          <p:cNvCxnSpPr>
            <a:cxnSpLocks/>
          </p:cNvCxnSpPr>
          <p:nvPr/>
        </p:nvCxnSpPr>
        <p:spPr>
          <a:xfrm>
            <a:off x="4476978" y="5081847"/>
            <a:ext cx="0" cy="2761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A281114-6DDF-1915-3F4E-54CF77CE93AA}"/>
              </a:ext>
            </a:extLst>
          </p:cNvPr>
          <p:cNvCxnSpPr>
            <a:cxnSpLocks/>
          </p:cNvCxnSpPr>
          <p:nvPr/>
        </p:nvCxnSpPr>
        <p:spPr>
          <a:xfrm>
            <a:off x="11958559" y="3203421"/>
            <a:ext cx="0" cy="2698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34;gd177d2938b_8_72">
            <a:extLst>
              <a:ext uri="{FF2B5EF4-FFF2-40B4-BE49-F238E27FC236}">
                <a16:creationId xmlns:a16="http://schemas.microsoft.com/office/drawing/2014/main" id="{C3BC8DD3-9399-29D9-DD52-52632DB699A0}"/>
              </a:ext>
            </a:extLst>
          </p:cNvPr>
          <p:cNvSpPr txBox="1"/>
          <p:nvPr/>
        </p:nvSpPr>
        <p:spPr>
          <a:xfrm>
            <a:off x="422500" y="486784"/>
            <a:ext cx="10017778" cy="100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How I extended it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91D2DA-E469-964D-8204-442AFCE303D0}"/>
              </a:ext>
            </a:extLst>
          </p:cNvPr>
          <p:cNvCxnSpPr>
            <a:cxnSpLocks/>
          </p:cNvCxnSpPr>
          <p:nvPr/>
        </p:nvCxnSpPr>
        <p:spPr>
          <a:xfrm flipV="1">
            <a:off x="11116706" y="2227098"/>
            <a:ext cx="0" cy="10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7E2B69-8CAF-4458-FA90-52C2FA4A6A5E}"/>
              </a:ext>
            </a:extLst>
          </p:cNvPr>
          <p:cNvSpPr txBox="1"/>
          <p:nvPr/>
        </p:nvSpPr>
        <p:spPr>
          <a:xfrm>
            <a:off x="10886993" y="2287551"/>
            <a:ext cx="48289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Khmer UI" panose="020B0502040204020203"/>
              </a:rPr>
              <a:t>Average</a:t>
            </a:r>
            <a:endParaRPr lang="pt-PT" sz="600" dirty="0">
              <a:latin typeface="Khmer UI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71501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56E907-CAAF-C7F2-62B2-71909A0255DD}"/>
              </a:ext>
            </a:extLst>
          </p:cNvPr>
          <p:cNvSpPr/>
          <p:nvPr/>
        </p:nvSpPr>
        <p:spPr>
          <a:xfrm>
            <a:off x="0" y="6347791"/>
            <a:ext cx="12192000" cy="51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Google Shape;134;gd177d2938b_8_72">
            <a:extLst>
              <a:ext uri="{FF2B5EF4-FFF2-40B4-BE49-F238E27FC236}">
                <a16:creationId xmlns:a16="http://schemas.microsoft.com/office/drawing/2014/main" id="{0C37F2C2-76B9-32B0-0BE2-A0D43C512A34}"/>
              </a:ext>
            </a:extLst>
          </p:cNvPr>
          <p:cNvSpPr txBox="1"/>
          <p:nvPr/>
        </p:nvSpPr>
        <p:spPr>
          <a:xfrm>
            <a:off x="422500" y="2762164"/>
            <a:ext cx="10017778" cy="100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An introduction to </a:t>
            </a:r>
            <a:r>
              <a:rPr lang="en-US" sz="3200" dirty="0" err="1">
                <a:solidFill>
                  <a:schemeClr val="tx2"/>
                </a:solidFill>
                <a:latin typeface="+mj-lt"/>
              </a:rPr>
              <a:t>NeuXus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: an open-source Python toolbox for real-time EEG processing</a:t>
            </a:r>
          </a:p>
        </p:txBody>
      </p:sp>
      <p:sp>
        <p:nvSpPr>
          <p:cNvPr id="10" name="Google Shape;134;gd177d2938b_8_72">
            <a:extLst>
              <a:ext uri="{FF2B5EF4-FFF2-40B4-BE49-F238E27FC236}">
                <a16:creationId xmlns:a16="http://schemas.microsoft.com/office/drawing/2014/main" id="{1B5D3D2A-E848-539B-8808-F5F89218E027}"/>
              </a:ext>
            </a:extLst>
          </p:cNvPr>
          <p:cNvSpPr txBox="1"/>
          <p:nvPr/>
        </p:nvSpPr>
        <p:spPr>
          <a:xfrm>
            <a:off x="441900" y="3402980"/>
            <a:ext cx="56541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SzPts val="3200"/>
            </a:pPr>
            <a:endParaRPr lang="pt-PT" sz="180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4;gd177d2938b_8_72">
            <a:extLst>
              <a:ext uri="{FF2B5EF4-FFF2-40B4-BE49-F238E27FC236}">
                <a16:creationId xmlns:a16="http://schemas.microsoft.com/office/drawing/2014/main" id="{E24E1953-50C1-CEC1-A18F-DD0A7C19D073}"/>
              </a:ext>
            </a:extLst>
          </p:cNvPr>
          <p:cNvSpPr txBox="1"/>
          <p:nvPr/>
        </p:nvSpPr>
        <p:spPr>
          <a:xfrm>
            <a:off x="422500" y="3808674"/>
            <a:ext cx="10916060" cy="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000" i="0" u="none" strike="noStrike" cap="none" dirty="0">
                <a:solidFill>
                  <a:schemeClr val="bg2">
                    <a:lumMod val="7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Gustavo Caetano</a:t>
            </a:r>
            <a:endParaRPr lang="en-US" sz="2000" i="0" u="none" strike="noStrike" cap="none" dirty="0">
              <a:solidFill>
                <a:schemeClr val="bg2">
                  <a:lumMod val="7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30;gd177d2938b_8_72">
            <a:extLst>
              <a:ext uri="{FF2B5EF4-FFF2-40B4-BE49-F238E27FC236}">
                <a16:creationId xmlns:a16="http://schemas.microsoft.com/office/drawing/2014/main" id="{93DDE404-BFAB-B9BB-04CE-07FF0879F96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804026" y="318080"/>
            <a:ext cx="1811879" cy="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4;gd177d2938b_8_72">
            <a:extLst>
              <a:ext uri="{FF2B5EF4-FFF2-40B4-BE49-F238E27FC236}">
                <a16:creationId xmlns:a16="http://schemas.microsoft.com/office/drawing/2014/main" id="{E0B222EF-A892-0C4B-B0B1-A4DEB2D5B773}"/>
              </a:ext>
            </a:extLst>
          </p:cNvPr>
          <p:cNvSpPr txBox="1"/>
          <p:nvPr/>
        </p:nvSpPr>
        <p:spPr>
          <a:xfrm>
            <a:off x="422500" y="4192987"/>
            <a:ext cx="10916060" cy="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000" i="0" u="none" strike="noStrike" cap="none" dirty="0">
                <a:solidFill>
                  <a:schemeClr val="bg2">
                    <a:lumMod val="7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gmlcaetano@gmail.com</a:t>
            </a:r>
            <a:endParaRPr lang="en-US" sz="2000" i="0" u="none" strike="noStrike" cap="none" dirty="0">
              <a:solidFill>
                <a:schemeClr val="bg2">
                  <a:lumMod val="7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4;gd177d2938b_8_72">
            <a:extLst>
              <a:ext uri="{FF2B5EF4-FFF2-40B4-BE49-F238E27FC236}">
                <a16:creationId xmlns:a16="http://schemas.microsoft.com/office/drawing/2014/main" id="{268A61F2-57F7-88E0-52CE-F6D1344A7542}"/>
              </a:ext>
            </a:extLst>
          </p:cNvPr>
          <p:cNvSpPr txBox="1"/>
          <p:nvPr/>
        </p:nvSpPr>
        <p:spPr>
          <a:xfrm>
            <a:off x="422500" y="6379596"/>
            <a:ext cx="2214683" cy="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000" i="0" u="none" strike="noStrike" cap="none" dirty="0" err="1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LaSEEB</a:t>
            </a:r>
            <a:r>
              <a:rPr lang="pt-PT" sz="200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pt-PT" sz="2000" i="0" u="none" strike="noStrike" cap="none" dirty="0" err="1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seminar</a:t>
            </a:r>
            <a:endParaRPr lang="en-US" sz="2000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4;gd177d2938b_8_72">
            <a:extLst>
              <a:ext uri="{FF2B5EF4-FFF2-40B4-BE49-F238E27FC236}">
                <a16:creationId xmlns:a16="http://schemas.microsoft.com/office/drawing/2014/main" id="{99D75F5B-9A7F-F30D-59C0-99FD0B4D1F3C}"/>
              </a:ext>
            </a:extLst>
          </p:cNvPr>
          <p:cNvSpPr txBox="1"/>
          <p:nvPr/>
        </p:nvSpPr>
        <p:spPr>
          <a:xfrm>
            <a:off x="10440278" y="6379596"/>
            <a:ext cx="2214683" cy="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00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6 </a:t>
            </a:r>
            <a:r>
              <a:rPr lang="pt-PT" sz="2000" i="0" u="none" strike="noStrike" cap="none" dirty="0" err="1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June</a:t>
            </a:r>
            <a:r>
              <a:rPr lang="pt-PT" sz="200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 2022</a:t>
            </a:r>
            <a:endParaRPr lang="en-US" sz="2000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AutoShape 4" descr="Instituto Superior Técnico | ULisboa">
            <a:extLst>
              <a:ext uri="{FF2B5EF4-FFF2-40B4-BE49-F238E27FC236}">
                <a16:creationId xmlns:a16="http://schemas.microsoft.com/office/drawing/2014/main" id="{258AD811-5388-EC49-B8BB-ADE38A534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5B9E1B-4BCE-70E4-8BDB-1F2B2CB9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0" y="238312"/>
            <a:ext cx="1580040" cy="695218"/>
          </a:xfrm>
          <a:prstGeom prst="rect">
            <a:avLst/>
          </a:prstGeom>
        </p:spPr>
      </p:pic>
      <p:pic>
        <p:nvPicPr>
          <p:cNvPr id="1030" name="Picture 6" descr="Institutos de Investigação · Área Científica de Sistemas, Decisão e Controlo">
            <a:extLst>
              <a:ext uri="{FF2B5EF4-FFF2-40B4-BE49-F238E27FC236}">
                <a16:creationId xmlns:a16="http://schemas.microsoft.com/office/drawing/2014/main" id="{07E28CA4-1EC7-56F7-0D98-DDF89003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66" y="304829"/>
            <a:ext cx="1649564" cy="5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19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B5E05-98BB-AE96-4765-5A916E2D90A5}"/>
              </a:ext>
            </a:extLst>
          </p:cNvPr>
          <p:cNvSpPr/>
          <p:nvPr/>
        </p:nvSpPr>
        <p:spPr>
          <a:xfrm>
            <a:off x="9093791" y="2786803"/>
            <a:ext cx="58191" cy="1773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186A1-BD45-A7D4-742B-15AEFED0CEA0}"/>
              </a:ext>
            </a:extLst>
          </p:cNvPr>
          <p:cNvSpPr/>
          <p:nvPr/>
        </p:nvSpPr>
        <p:spPr>
          <a:xfrm>
            <a:off x="9095084" y="2969094"/>
            <a:ext cx="115445" cy="1773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E7182-37B5-EEA7-A5EC-BD63369B8DF6}"/>
              </a:ext>
            </a:extLst>
          </p:cNvPr>
          <p:cNvSpPr/>
          <p:nvPr/>
        </p:nvSpPr>
        <p:spPr>
          <a:xfrm>
            <a:off x="7112392" y="3150072"/>
            <a:ext cx="150412" cy="179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EC67D-D50D-0FA1-E6F0-D73174DEDCCB}"/>
              </a:ext>
            </a:extLst>
          </p:cNvPr>
          <p:cNvSpPr/>
          <p:nvPr/>
        </p:nvSpPr>
        <p:spPr>
          <a:xfrm>
            <a:off x="7252208" y="3150071"/>
            <a:ext cx="399494" cy="179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1C73-DB75-C0C4-B76D-EEFF15A1661E}"/>
              </a:ext>
            </a:extLst>
          </p:cNvPr>
          <p:cNvSpPr/>
          <p:nvPr/>
        </p:nvSpPr>
        <p:spPr>
          <a:xfrm>
            <a:off x="7653402" y="3150071"/>
            <a:ext cx="276576" cy="179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361C8-B142-3C77-5FF3-C0AC77D62663}"/>
              </a:ext>
            </a:extLst>
          </p:cNvPr>
          <p:cNvSpPr/>
          <p:nvPr/>
        </p:nvSpPr>
        <p:spPr>
          <a:xfrm>
            <a:off x="7932896" y="3150475"/>
            <a:ext cx="226310" cy="179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5430D-B07D-CB28-0B7A-D7192D7AC245}"/>
              </a:ext>
            </a:extLst>
          </p:cNvPr>
          <p:cNvSpPr txBox="1"/>
          <p:nvPr/>
        </p:nvSpPr>
        <p:spPr>
          <a:xfrm>
            <a:off x="7368764" y="2688769"/>
            <a:ext cx="517889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Predict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B55E35-9DE4-719B-16F2-5CA352DD2EF1}"/>
              </a:ext>
            </a:extLst>
          </p:cNvPr>
          <p:cNvCxnSpPr>
            <a:cxnSpLocks/>
          </p:cNvCxnSpPr>
          <p:nvPr/>
        </p:nvCxnSpPr>
        <p:spPr>
          <a:xfrm>
            <a:off x="9847165" y="2709457"/>
            <a:ext cx="0" cy="65343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80CAB-2CFF-4ADA-108E-6E762E576CF0}"/>
              </a:ext>
            </a:extLst>
          </p:cNvPr>
          <p:cNvSpPr/>
          <p:nvPr/>
        </p:nvSpPr>
        <p:spPr>
          <a:xfrm>
            <a:off x="9151435" y="2786779"/>
            <a:ext cx="249125" cy="1773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9885B-5549-189D-39D9-A254659D6994}"/>
              </a:ext>
            </a:extLst>
          </p:cNvPr>
          <p:cNvSpPr/>
          <p:nvPr/>
        </p:nvSpPr>
        <p:spPr>
          <a:xfrm>
            <a:off x="9460689" y="2968112"/>
            <a:ext cx="154175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B1C9F6-6B89-923E-E2B8-3AB159E6E91E}"/>
              </a:ext>
            </a:extLst>
          </p:cNvPr>
          <p:cNvCxnSpPr>
            <a:cxnSpLocks/>
          </p:cNvCxnSpPr>
          <p:nvPr/>
        </p:nvCxnSpPr>
        <p:spPr>
          <a:xfrm>
            <a:off x="8257245" y="2344006"/>
            <a:ext cx="3064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1E67C2-1E08-5330-9895-4F280B954773}"/>
              </a:ext>
            </a:extLst>
          </p:cNvPr>
          <p:cNvSpPr txBox="1"/>
          <p:nvPr/>
        </p:nvSpPr>
        <p:spPr>
          <a:xfrm>
            <a:off x="9170015" y="2262308"/>
            <a:ext cx="567535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Average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8A5F6-61BD-43E8-163E-6185A03F645C}"/>
              </a:ext>
            </a:extLst>
          </p:cNvPr>
          <p:cNvCxnSpPr>
            <a:cxnSpLocks/>
          </p:cNvCxnSpPr>
          <p:nvPr/>
        </p:nvCxnSpPr>
        <p:spPr>
          <a:xfrm flipV="1">
            <a:off x="9448182" y="1929406"/>
            <a:ext cx="0" cy="3329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678553D-0320-76DF-8E48-317BEB40B355}"/>
              </a:ext>
            </a:extLst>
          </p:cNvPr>
          <p:cNvSpPr/>
          <p:nvPr/>
        </p:nvSpPr>
        <p:spPr>
          <a:xfrm>
            <a:off x="10832796" y="1765465"/>
            <a:ext cx="84327" cy="1773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3BAB3D-D987-29AA-A870-FA190D7A2805}"/>
              </a:ext>
            </a:extLst>
          </p:cNvPr>
          <p:cNvCxnSpPr>
            <a:cxnSpLocks/>
          </p:cNvCxnSpPr>
          <p:nvPr/>
        </p:nvCxnSpPr>
        <p:spPr>
          <a:xfrm flipV="1">
            <a:off x="9448317" y="2491482"/>
            <a:ext cx="0" cy="23961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DBFEFE-58B9-1151-A2E8-15A341F5ECBE}"/>
              </a:ext>
            </a:extLst>
          </p:cNvPr>
          <p:cNvSpPr txBox="1"/>
          <p:nvPr/>
        </p:nvSpPr>
        <p:spPr>
          <a:xfrm>
            <a:off x="9979953" y="1738730"/>
            <a:ext cx="497766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91E53-AF39-C416-22FD-5083F944C769}"/>
              </a:ext>
            </a:extLst>
          </p:cNvPr>
          <p:cNvCxnSpPr>
            <a:cxnSpLocks/>
          </p:cNvCxnSpPr>
          <p:nvPr/>
        </p:nvCxnSpPr>
        <p:spPr>
          <a:xfrm>
            <a:off x="9808994" y="1854146"/>
            <a:ext cx="17095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871787-4234-ADFD-FDFE-80DEDA8C6AA6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10477719" y="1854146"/>
            <a:ext cx="35507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1D2FD0-3C23-C94C-52FA-C9C77AB444B4}"/>
              </a:ext>
            </a:extLst>
          </p:cNvPr>
          <p:cNvCxnSpPr>
            <a:cxnSpLocks/>
          </p:cNvCxnSpPr>
          <p:nvPr/>
        </p:nvCxnSpPr>
        <p:spPr>
          <a:xfrm>
            <a:off x="10874960" y="1942826"/>
            <a:ext cx="0" cy="18926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78DAFA-3382-37F4-4C01-2E79BA27E6F1}"/>
              </a:ext>
            </a:extLst>
          </p:cNvPr>
          <p:cNvSpPr txBox="1"/>
          <p:nvPr/>
        </p:nvSpPr>
        <p:spPr>
          <a:xfrm>
            <a:off x="10572850" y="3844562"/>
            <a:ext cx="581134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Subtract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497987-6EBB-017D-EFD3-94523483555C}"/>
              </a:ext>
            </a:extLst>
          </p:cNvPr>
          <p:cNvCxnSpPr>
            <a:cxnSpLocks/>
          </p:cNvCxnSpPr>
          <p:nvPr/>
        </p:nvCxnSpPr>
        <p:spPr>
          <a:xfrm>
            <a:off x="11150139" y="3978937"/>
            <a:ext cx="21972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3C383A-41BD-28D0-8EF4-337E5ABADF5A}"/>
              </a:ext>
            </a:extLst>
          </p:cNvPr>
          <p:cNvSpPr/>
          <p:nvPr/>
        </p:nvSpPr>
        <p:spPr>
          <a:xfrm>
            <a:off x="11369866" y="3890882"/>
            <a:ext cx="413844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72944F-D220-9048-CA49-EE9A5FB935D7}"/>
              </a:ext>
            </a:extLst>
          </p:cNvPr>
          <p:cNvCxnSpPr>
            <a:cxnSpLocks/>
          </p:cNvCxnSpPr>
          <p:nvPr/>
        </p:nvCxnSpPr>
        <p:spPr>
          <a:xfrm>
            <a:off x="7985213" y="3967203"/>
            <a:ext cx="25876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163A35-3591-2829-6E26-7501E2B700F8}"/>
              </a:ext>
            </a:extLst>
          </p:cNvPr>
          <p:cNvSpPr/>
          <p:nvPr/>
        </p:nvSpPr>
        <p:spPr>
          <a:xfrm>
            <a:off x="785699" y="3896378"/>
            <a:ext cx="413844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FDC108-F811-FD7A-CC04-6746FC9D14E4}"/>
              </a:ext>
            </a:extLst>
          </p:cNvPr>
          <p:cNvSpPr txBox="1"/>
          <p:nvPr/>
        </p:nvSpPr>
        <p:spPr>
          <a:xfrm>
            <a:off x="169919" y="3877351"/>
            <a:ext cx="5184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Channels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A75793-EF29-F469-3364-1BF36481400C}"/>
              </a:ext>
            </a:extLst>
          </p:cNvPr>
          <p:cNvSpPr txBox="1"/>
          <p:nvPr/>
        </p:nvSpPr>
        <p:spPr>
          <a:xfrm>
            <a:off x="810081" y="3561727"/>
            <a:ext cx="3643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1FF9F0-F6A3-F37F-B75F-33917648D6B2}"/>
              </a:ext>
            </a:extLst>
          </p:cNvPr>
          <p:cNvGrpSpPr/>
          <p:nvPr/>
        </p:nvGrpSpPr>
        <p:grpSpPr>
          <a:xfrm>
            <a:off x="785699" y="3773277"/>
            <a:ext cx="413844" cy="45719"/>
            <a:chOff x="942109" y="1507492"/>
            <a:chExt cx="678873" cy="5836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072B41-56E9-7BB2-926C-D5BF29DFBA46}"/>
                </a:ext>
              </a:extLst>
            </p:cNvPr>
            <p:cNvCxnSpPr/>
            <p:nvPr/>
          </p:nvCxnSpPr>
          <p:spPr>
            <a:xfrm>
              <a:off x="942109" y="1507492"/>
              <a:ext cx="6788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431C0C-40E0-0459-28B7-1898B95F4CC9}"/>
                </a:ext>
              </a:extLst>
            </p:cNvPr>
            <p:cNvCxnSpPr/>
            <p:nvPr/>
          </p:nvCxnSpPr>
          <p:spPr>
            <a:xfrm>
              <a:off x="942109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49E4E1-7D27-746C-1AE2-E237EA5AD597}"/>
                </a:ext>
              </a:extLst>
            </p:cNvPr>
            <p:cNvCxnSpPr/>
            <p:nvPr/>
          </p:nvCxnSpPr>
          <p:spPr>
            <a:xfrm>
              <a:off x="1618181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021BB8-0DB7-79A0-332C-DD2ADD24CC77}"/>
              </a:ext>
            </a:extLst>
          </p:cNvPr>
          <p:cNvGrpSpPr/>
          <p:nvPr/>
        </p:nvGrpSpPr>
        <p:grpSpPr>
          <a:xfrm>
            <a:off x="662514" y="3896378"/>
            <a:ext cx="45719" cy="177361"/>
            <a:chOff x="748145" y="1648691"/>
            <a:chExt cx="41564" cy="29094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1EE85F-B534-BE2A-755B-0717D71FF47B}"/>
                </a:ext>
              </a:extLst>
            </p:cNvPr>
            <p:cNvCxnSpPr/>
            <p:nvPr/>
          </p:nvCxnSpPr>
          <p:spPr>
            <a:xfrm>
              <a:off x="748145" y="1648691"/>
              <a:ext cx="0" cy="290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49A020-3255-3396-9764-A2E76D8956F3}"/>
                </a:ext>
              </a:extLst>
            </p:cNvPr>
            <p:cNvCxnSpPr>
              <a:cxnSpLocks/>
            </p:cNvCxnSpPr>
            <p:nvPr/>
          </p:nvCxnSpPr>
          <p:spPr>
            <a:xfrm>
              <a:off x="748145" y="1648691"/>
              <a:ext cx="41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4D578B-9167-08AF-0B1A-54B8AF45D45B}"/>
                </a:ext>
              </a:extLst>
            </p:cNvPr>
            <p:cNvCxnSpPr/>
            <p:nvPr/>
          </p:nvCxnSpPr>
          <p:spPr>
            <a:xfrm>
              <a:off x="748145" y="1939636"/>
              <a:ext cx="41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46AD07-B2EB-D5CA-9F31-21A4BAA69A2E}"/>
              </a:ext>
            </a:extLst>
          </p:cNvPr>
          <p:cNvCxnSpPr>
            <a:cxnSpLocks/>
          </p:cNvCxnSpPr>
          <p:nvPr/>
        </p:nvCxnSpPr>
        <p:spPr>
          <a:xfrm>
            <a:off x="1487195" y="3993026"/>
            <a:ext cx="199105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67DA91-C0E5-BC5D-9F71-5BE6FE6297DC}"/>
              </a:ext>
            </a:extLst>
          </p:cNvPr>
          <p:cNvCxnSpPr>
            <a:cxnSpLocks/>
          </p:cNvCxnSpPr>
          <p:nvPr/>
        </p:nvCxnSpPr>
        <p:spPr>
          <a:xfrm flipV="1">
            <a:off x="2354993" y="3673778"/>
            <a:ext cx="0" cy="32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B5219E3-A460-5F16-B0BF-71580F098B01}"/>
              </a:ext>
            </a:extLst>
          </p:cNvPr>
          <p:cNvSpPr/>
          <p:nvPr/>
        </p:nvSpPr>
        <p:spPr>
          <a:xfrm>
            <a:off x="1984620" y="1741460"/>
            <a:ext cx="721623" cy="177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ED3EC-6FA7-ABD5-41D8-7A316D17D31E}"/>
              </a:ext>
            </a:extLst>
          </p:cNvPr>
          <p:cNvSpPr txBox="1"/>
          <p:nvPr/>
        </p:nvSpPr>
        <p:spPr>
          <a:xfrm>
            <a:off x="2067265" y="2251724"/>
            <a:ext cx="567535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Average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859043-C61E-4C3E-52D6-4ABF35F6DC70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345432" y="1918822"/>
            <a:ext cx="0" cy="3329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1831F4-D308-60F7-2614-76887BD5CADC}"/>
              </a:ext>
            </a:extLst>
          </p:cNvPr>
          <p:cNvCxnSpPr>
            <a:cxnSpLocks/>
          </p:cNvCxnSpPr>
          <p:nvPr/>
        </p:nvCxnSpPr>
        <p:spPr>
          <a:xfrm>
            <a:off x="3784028" y="1932242"/>
            <a:ext cx="0" cy="19226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05ED65-1B98-3513-7BAE-B15B1DD38E16}"/>
              </a:ext>
            </a:extLst>
          </p:cNvPr>
          <p:cNvCxnSpPr>
            <a:cxnSpLocks/>
          </p:cNvCxnSpPr>
          <p:nvPr/>
        </p:nvCxnSpPr>
        <p:spPr>
          <a:xfrm>
            <a:off x="5653839" y="3996115"/>
            <a:ext cx="23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F904883-1BF2-5E21-B5CC-C79C25A10D3B}"/>
              </a:ext>
            </a:extLst>
          </p:cNvPr>
          <p:cNvSpPr/>
          <p:nvPr/>
        </p:nvSpPr>
        <p:spPr>
          <a:xfrm>
            <a:off x="5891172" y="3888653"/>
            <a:ext cx="206570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69C78E-1D0A-3020-1CA1-2FB38159C6FD}"/>
              </a:ext>
            </a:extLst>
          </p:cNvPr>
          <p:cNvCxnSpPr>
            <a:cxnSpLocks/>
          </p:cNvCxnSpPr>
          <p:nvPr/>
        </p:nvCxnSpPr>
        <p:spPr>
          <a:xfrm flipV="1">
            <a:off x="2345567" y="2480898"/>
            <a:ext cx="0" cy="23961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7F6114-AAB1-177C-603E-D3E4963D0B7E}"/>
              </a:ext>
            </a:extLst>
          </p:cNvPr>
          <p:cNvSpPr txBox="1"/>
          <p:nvPr/>
        </p:nvSpPr>
        <p:spPr>
          <a:xfrm>
            <a:off x="2878221" y="1728146"/>
            <a:ext cx="497766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EF6799-D805-F237-E0EC-9D001BF64CCE}"/>
              </a:ext>
            </a:extLst>
          </p:cNvPr>
          <p:cNvCxnSpPr>
            <a:cxnSpLocks/>
          </p:cNvCxnSpPr>
          <p:nvPr/>
        </p:nvCxnSpPr>
        <p:spPr>
          <a:xfrm>
            <a:off x="2706244" y="1843562"/>
            <a:ext cx="17095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D85A3A-2CC0-FCA7-E88E-29FF805FD51A}"/>
              </a:ext>
            </a:extLst>
          </p:cNvPr>
          <p:cNvCxnSpPr>
            <a:cxnSpLocks/>
          </p:cNvCxnSpPr>
          <p:nvPr/>
        </p:nvCxnSpPr>
        <p:spPr>
          <a:xfrm>
            <a:off x="3374969" y="1843562"/>
            <a:ext cx="20655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820213-7970-F896-67B0-F6557DAB4A4E}"/>
              </a:ext>
            </a:extLst>
          </p:cNvPr>
          <p:cNvSpPr txBox="1"/>
          <p:nvPr/>
        </p:nvSpPr>
        <p:spPr>
          <a:xfrm>
            <a:off x="3481918" y="3854930"/>
            <a:ext cx="581134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Subtract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98C5DE-EE72-0FD9-D1E8-6581E74D7317}"/>
              </a:ext>
            </a:extLst>
          </p:cNvPr>
          <p:cNvSpPr txBox="1"/>
          <p:nvPr/>
        </p:nvSpPr>
        <p:spPr>
          <a:xfrm>
            <a:off x="4865428" y="3861917"/>
            <a:ext cx="789070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Downsample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0EB2AD-A000-C31D-7E27-4E9F67619CBC}"/>
              </a:ext>
            </a:extLst>
          </p:cNvPr>
          <p:cNvCxnSpPr>
            <a:cxnSpLocks/>
          </p:cNvCxnSpPr>
          <p:nvPr/>
        </p:nvCxnSpPr>
        <p:spPr>
          <a:xfrm>
            <a:off x="4059207" y="3989305"/>
            <a:ext cx="21972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7F7A0-6719-30F7-00EE-F0F0CF790EB7}"/>
              </a:ext>
            </a:extLst>
          </p:cNvPr>
          <p:cNvSpPr/>
          <p:nvPr/>
        </p:nvSpPr>
        <p:spPr>
          <a:xfrm>
            <a:off x="4278934" y="3889374"/>
            <a:ext cx="413844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2B561E-3016-C72A-96C7-96F0B250BA11}"/>
              </a:ext>
            </a:extLst>
          </p:cNvPr>
          <p:cNvCxnSpPr>
            <a:cxnSpLocks/>
          </p:cNvCxnSpPr>
          <p:nvPr/>
        </p:nvCxnSpPr>
        <p:spPr>
          <a:xfrm>
            <a:off x="4692778" y="3989305"/>
            <a:ext cx="17264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B8464F-A991-E51F-48B0-628D080233B7}"/>
              </a:ext>
            </a:extLst>
          </p:cNvPr>
          <p:cNvSpPr txBox="1"/>
          <p:nvPr/>
        </p:nvSpPr>
        <p:spPr>
          <a:xfrm>
            <a:off x="6342619" y="3861917"/>
            <a:ext cx="650260" cy="2308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 ECG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3B7204-F5F1-E016-E724-5EEDE8ED3BE6}"/>
              </a:ext>
            </a:extLst>
          </p:cNvPr>
          <p:cNvCxnSpPr>
            <a:cxnSpLocks/>
          </p:cNvCxnSpPr>
          <p:nvPr/>
        </p:nvCxnSpPr>
        <p:spPr>
          <a:xfrm>
            <a:off x="6101514" y="3996115"/>
            <a:ext cx="23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EDADD4-5EA1-667A-FDF0-71EBA8B8FC0C}"/>
              </a:ext>
            </a:extLst>
          </p:cNvPr>
          <p:cNvCxnSpPr>
            <a:cxnSpLocks/>
          </p:cNvCxnSpPr>
          <p:nvPr/>
        </p:nvCxnSpPr>
        <p:spPr>
          <a:xfrm>
            <a:off x="6992879" y="3996115"/>
            <a:ext cx="512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146972A-A477-7EC6-831F-3ABA768B9176}"/>
              </a:ext>
            </a:extLst>
          </p:cNvPr>
          <p:cNvSpPr/>
          <p:nvPr/>
        </p:nvSpPr>
        <p:spPr>
          <a:xfrm>
            <a:off x="7505868" y="3888653"/>
            <a:ext cx="206570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1CB69E-ED34-23EB-117E-4E9EF8C4A514}"/>
              </a:ext>
            </a:extLst>
          </p:cNvPr>
          <p:cNvCxnSpPr>
            <a:cxnSpLocks/>
          </p:cNvCxnSpPr>
          <p:nvPr/>
        </p:nvCxnSpPr>
        <p:spPr>
          <a:xfrm flipV="1">
            <a:off x="7608073" y="3640975"/>
            <a:ext cx="0" cy="24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38108C-920B-9B00-F771-762D60F3C20A}"/>
              </a:ext>
            </a:extLst>
          </p:cNvPr>
          <p:cNvCxnSpPr>
            <a:cxnSpLocks/>
          </p:cNvCxnSpPr>
          <p:nvPr/>
        </p:nvCxnSpPr>
        <p:spPr>
          <a:xfrm flipV="1">
            <a:off x="7618671" y="2483008"/>
            <a:ext cx="0" cy="19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5E1AB4-0659-71F5-D200-55CD398A48C2}"/>
              </a:ext>
            </a:extLst>
          </p:cNvPr>
          <p:cNvCxnSpPr>
            <a:cxnSpLocks/>
          </p:cNvCxnSpPr>
          <p:nvPr/>
        </p:nvCxnSpPr>
        <p:spPr>
          <a:xfrm flipV="1">
            <a:off x="7615105" y="2917707"/>
            <a:ext cx="0" cy="1531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35D3686-178C-950D-BC1E-4453D85F4D88}"/>
              </a:ext>
            </a:extLst>
          </p:cNvPr>
          <p:cNvSpPr/>
          <p:nvPr/>
        </p:nvSpPr>
        <p:spPr>
          <a:xfrm>
            <a:off x="7112392" y="2323647"/>
            <a:ext cx="9922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DA6360-EB9D-250D-AB99-4F2870DC13A5}"/>
              </a:ext>
            </a:extLst>
          </p:cNvPr>
          <p:cNvGrpSpPr/>
          <p:nvPr/>
        </p:nvGrpSpPr>
        <p:grpSpPr>
          <a:xfrm rot="459139">
            <a:off x="7170710" y="2323611"/>
            <a:ext cx="45791" cy="45791"/>
            <a:chOff x="7265424" y="1601350"/>
            <a:chExt cx="45791" cy="4579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DF32C5-4CBE-0A97-3C18-3A3E3EBA79C7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0CFFF3-B81E-0A7A-4D28-F1A4FC0AE8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3BDB48-6C2F-DCDA-5ADC-C045346B314A}"/>
              </a:ext>
            </a:extLst>
          </p:cNvPr>
          <p:cNvGrpSpPr/>
          <p:nvPr/>
        </p:nvGrpSpPr>
        <p:grpSpPr>
          <a:xfrm rot="459139">
            <a:off x="7518342" y="2323610"/>
            <a:ext cx="45791" cy="45791"/>
            <a:chOff x="7265424" y="1601350"/>
            <a:chExt cx="45791" cy="4579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89FD3B8-8256-0305-049F-5675EB07F19B}"/>
                </a:ext>
              </a:extLst>
            </p:cNvPr>
            <p:cNvCxnSpPr>
              <a:cxnSpLocks/>
            </p:cNvCxnSpPr>
            <p:nvPr/>
          </p:nvCxnSpPr>
          <p:spPr>
            <a:xfrm>
              <a:off x="7265424" y="1607059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11DA93-77EE-BAC1-D667-593F579E9A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4536" y="1607872"/>
              <a:ext cx="45791" cy="3274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6C2A6A-2425-4311-1EFA-60CA5FB68E8D}"/>
              </a:ext>
            </a:extLst>
          </p:cNvPr>
          <p:cNvCxnSpPr>
            <a:cxnSpLocks/>
          </p:cNvCxnSpPr>
          <p:nvPr/>
        </p:nvCxnSpPr>
        <p:spPr>
          <a:xfrm flipV="1">
            <a:off x="7974823" y="3487507"/>
            <a:ext cx="0" cy="479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885FE0-801E-7B70-B993-D02270A1446B}"/>
              </a:ext>
            </a:extLst>
          </p:cNvPr>
          <p:cNvGrpSpPr/>
          <p:nvPr/>
        </p:nvGrpSpPr>
        <p:grpSpPr>
          <a:xfrm rot="10800000">
            <a:off x="7936223" y="3441788"/>
            <a:ext cx="70252" cy="45719"/>
            <a:chOff x="942109" y="1507492"/>
            <a:chExt cx="678873" cy="5836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C18C8E-631A-B972-D0C7-E0E00259D8B8}"/>
                </a:ext>
              </a:extLst>
            </p:cNvPr>
            <p:cNvCxnSpPr/>
            <p:nvPr/>
          </p:nvCxnSpPr>
          <p:spPr>
            <a:xfrm>
              <a:off x="942109" y="1507492"/>
              <a:ext cx="6788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78F468-C01E-3A40-CEFB-084D5D818E9B}"/>
                </a:ext>
              </a:extLst>
            </p:cNvPr>
            <p:cNvCxnSpPr/>
            <p:nvPr/>
          </p:nvCxnSpPr>
          <p:spPr>
            <a:xfrm>
              <a:off x="942109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4433FA7-F246-268E-4800-B85CAD9D51D2}"/>
                </a:ext>
              </a:extLst>
            </p:cNvPr>
            <p:cNvCxnSpPr/>
            <p:nvPr/>
          </p:nvCxnSpPr>
          <p:spPr>
            <a:xfrm>
              <a:off x="1618181" y="1507492"/>
              <a:ext cx="0" cy="58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82D4B-E873-17DC-1FB6-DF33097D0E3E}"/>
              </a:ext>
            </a:extLst>
          </p:cNvPr>
          <p:cNvCxnSpPr>
            <a:cxnSpLocks/>
          </p:cNvCxnSpPr>
          <p:nvPr/>
        </p:nvCxnSpPr>
        <p:spPr>
          <a:xfrm>
            <a:off x="8257245" y="3250930"/>
            <a:ext cx="612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129CC6-0202-61A0-E67C-BBF0DD502DEB}"/>
              </a:ext>
            </a:extLst>
          </p:cNvPr>
          <p:cNvCxnSpPr>
            <a:cxnSpLocks/>
          </p:cNvCxnSpPr>
          <p:nvPr/>
        </p:nvCxnSpPr>
        <p:spPr>
          <a:xfrm flipV="1">
            <a:off x="8563726" y="2344006"/>
            <a:ext cx="0" cy="9069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1D4FB7D-5B09-44BA-034F-D68675DE7997}"/>
              </a:ext>
            </a:extLst>
          </p:cNvPr>
          <p:cNvGrpSpPr/>
          <p:nvPr/>
        </p:nvGrpSpPr>
        <p:grpSpPr>
          <a:xfrm rot="10800000">
            <a:off x="1759836" y="4829674"/>
            <a:ext cx="2368725" cy="156462"/>
            <a:chOff x="942109" y="1507492"/>
            <a:chExt cx="678873" cy="5836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FE6B9B-F159-F91B-5355-008817C177EC}"/>
                </a:ext>
              </a:extLst>
            </p:cNvPr>
            <p:cNvCxnSpPr/>
            <p:nvPr/>
          </p:nvCxnSpPr>
          <p:spPr>
            <a:xfrm>
              <a:off x="942109" y="1507492"/>
              <a:ext cx="6788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7F9B88-2551-3A84-B5FE-27F8C9A11084}"/>
                </a:ext>
              </a:extLst>
            </p:cNvPr>
            <p:cNvCxnSpPr/>
            <p:nvPr/>
          </p:nvCxnSpPr>
          <p:spPr>
            <a:xfrm>
              <a:off x="942109" y="1507492"/>
              <a:ext cx="0" cy="583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3EAC3EC-D104-050B-49C9-24AEF9E8B384}"/>
                </a:ext>
              </a:extLst>
            </p:cNvPr>
            <p:cNvCxnSpPr/>
            <p:nvPr/>
          </p:nvCxnSpPr>
          <p:spPr>
            <a:xfrm>
              <a:off x="1618181" y="1507492"/>
              <a:ext cx="0" cy="583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DC3C1F4-0E59-E4FC-FCF5-84D6C1278ED8}"/>
              </a:ext>
            </a:extLst>
          </p:cNvPr>
          <p:cNvSpPr txBox="1"/>
          <p:nvPr/>
        </p:nvSpPr>
        <p:spPr>
          <a:xfrm>
            <a:off x="2496013" y="5060506"/>
            <a:ext cx="94772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GA correction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34F5728-4F2E-ADA5-8525-DE6EB60A5880}"/>
              </a:ext>
            </a:extLst>
          </p:cNvPr>
          <p:cNvGrpSpPr/>
          <p:nvPr/>
        </p:nvGrpSpPr>
        <p:grpSpPr>
          <a:xfrm rot="10800000">
            <a:off x="7127669" y="4829672"/>
            <a:ext cx="4022470" cy="155037"/>
            <a:chOff x="942109" y="1507492"/>
            <a:chExt cx="676072" cy="5836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631F9AF-7228-D5C4-A455-D9B90AFF82A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42109" y="1507492"/>
              <a:ext cx="67607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07108A6-EBBF-8732-2735-DD37F8DA09CB}"/>
                </a:ext>
              </a:extLst>
            </p:cNvPr>
            <p:cNvCxnSpPr/>
            <p:nvPr/>
          </p:nvCxnSpPr>
          <p:spPr>
            <a:xfrm>
              <a:off x="942109" y="1507492"/>
              <a:ext cx="0" cy="583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CA3CF4B-D95F-9667-17B6-286A878D220F}"/>
                </a:ext>
              </a:extLst>
            </p:cNvPr>
            <p:cNvCxnSpPr/>
            <p:nvPr/>
          </p:nvCxnSpPr>
          <p:spPr>
            <a:xfrm>
              <a:off x="1618181" y="1507492"/>
              <a:ext cx="0" cy="583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79F1B80-69F3-5894-E1D6-E895692F26F5}"/>
              </a:ext>
            </a:extLst>
          </p:cNvPr>
          <p:cNvSpPr txBox="1"/>
          <p:nvPr/>
        </p:nvSpPr>
        <p:spPr>
          <a:xfrm>
            <a:off x="8785781" y="5060506"/>
            <a:ext cx="94772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 correction</a:t>
            </a:r>
            <a:endParaRPr kumimoji="0" lang="pt-PT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36A998-C345-9DC4-19DE-145AA86764FD}"/>
              </a:ext>
            </a:extLst>
          </p:cNvPr>
          <p:cNvSpPr/>
          <p:nvPr/>
        </p:nvSpPr>
        <p:spPr>
          <a:xfrm>
            <a:off x="3581526" y="1741461"/>
            <a:ext cx="421177" cy="1773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6CBA79-8E75-F5FB-5E94-A96D38888A39}"/>
              </a:ext>
            </a:extLst>
          </p:cNvPr>
          <p:cNvSpPr/>
          <p:nvPr/>
        </p:nvSpPr>
        <p:spPr>
          <a:xfrm>
            <a:off x="2560185" y="1752044"/>
            <a:ext cx="141991" cy="164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6FFC11-066D-8EFA-CFF9-A381CA6E264E}"/>
              </a:ext>
            </a:extLst>
          </p:cNvPr>
          <p:cNvSpPr/>
          <p:nvPr/>
        </p:nvSpPr>
        <p:spPr>
          <a:xfrm>
            <a:off x="1995866" y="1752044"/>
            <a:ext cx="289201" cy="164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814EF5-2499-3566-21F5-83FF4355139D}"/>
              </a:ext>
            </a:extLst>
          </p:cNvPr>
          <p:cNvSpPr/>
          <p:nvPr/>
        </p:nvSpPr>
        <p:spPr>
          <a:xfrm>
            <a:off x="1984890" y="2872566"/>
            <a:ext cx="300714" cy="1773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3DAF40-5259-088A-C050-5490A8983961}"/>
              </a:ext>
            </a:extLst>
          </p:cNvPr>
          <p:cNvSpPr/>
          <p:nvPr/>
        </p:nvSpPr>
        <p:spPr>
          <a:xfrm>
            <a:off x="2285425" y="2872565"/>
            <a:ext cx="437587" cy="1736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6B4A83-8844-14AD-7747-B595BEC83980}"/>
              </a:ext>
            </a:extLst>
          </p:cNvPr>
          <p:cNvSpPr/>
          <p:nvPr/>
        </p:nvSpPr>
        <p:spPr>
          <a:xfrm>
            <a:off x="1974211" y="3046236"/>
            <a:ext cx="156627" cy="1801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8A8CB-C351-34DC-5C02-7F756BB0F71E}"/>
              </a:ext>
            </a:extLst>
          </p:cNvPr>
          <p:cNvSpPr/>
          <p:nvPr/>
        </p:nvSpPr>
        <p:spPr>
          <a:xfrm>
            <a:off x="2130838" y="3046348"/>
            <a:ext cx="435960" cy="180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D1CD75-F625-3D79-EA2F-1908189D7400}"/>
              </a:ext>
            </a:extLst>
          </p:cNvPr>
          <p:cNvSpPr/>
          <p:nvPr/>
        </p:nvSpPr>
        <p:spPr>
          <a:xfrm>
            <a:off x="2565793" y="3049143"/>
            <a:ext cx="150089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15B35D-02DB-A337-4BCE-B11B7DB0926F}"/>
              </a:ext>
            </a:extLst>
          </p:cNvPr>
          <p:cNvSpPr/>
          <p:nvPr/>
        </p:nvSpPr>
        <p:spPr>
          <a:xfrm>
            <a:off x="1974306" y="3226504"/>
            <a:ext cx="300714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693924-9A9B-B1B6-7F57-EC36151DBFF4}"/>
              </a:ext>
            </a:extLst>
          </p:cNvPr>
          <p:cNvCxnSpPr>
            <a:cxnSpLocks/>
          </p:cNvCxnSpPr>
          <p:nvPr/>
        </p:nvCxnSpPr>
        <p:spPr>
          <a:xfrm>
            <a:off x="1970421" y="2800852"/>
            <a:ext cx="0" cy="65343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7FF198-B5DB-5957-F831-11127AB6536C}"/>
              </a:ext>
            </a:extLst>
          </p:cNvPr>
          <p:cNvCxnSpPr>
            <a:cxnSpLocks/>
          </p:cNvCxnSpPr>
          <p:nvPr/>
        </p:nvCxnSpPr>
        <p:spPr>
          <a:xfrm>
            <a:off x="2721916" y="2800852"/>
            <a:ext cx="0" cy="65343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0B628C-FFE9-06E5-1ADD-BCFBE769AEB1}"/>
              </a:ext>
            </a:extLst>
          </p:cNvPr>
          <p:cNvSpPr/>
          <p:nvPr/>
        </p:nvSpPr>
        <p:spPr>
          <a:xfrm>
            <a:off x="9095076" y="3146456"/>
            <a:ext cx="73414" cy="1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E54F06D-6E8C-14E4-3BBD-D44227A94C69}"/>
              </a:ext>
            </a:extLst>
          </p:cNvPr>
          <p:cNvCxnSpPr>
            <a:cxnSpLocks/>
          </p:cNvCxnSpPr>
          <p:nvPr/>
        </p:nvCxnSpPr>
        <p:spPr>
          <a:xfrm>
            <a:off x="9095670" y="2709457"/>
            <a:ext cx="0" cy="65343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9EB23FE-58A5-5388-4C13-72F6DE8B3EEA}"/>
              </a:ext>
            </a:extLst>
          </p:cNvPr>
          <p:cNvSpPr/>
          <p:nvPr/>
        </p:nvSpPr>
        <p:spPr>
          <a:xfrm>
            <a:off x="9386603" y="2745340"/>
            <a:ext cx="58186" cy="217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607BC18-FCC2-BC3C-05A3-B37B026874DF}"/>
              </a:ext>
            </a:extLst>
          </p:cNvPr>
          <p:cNvSpPr/>
          <p:nvPr/>
        </p:nvSpPr>
        <p:spPr>
          <a:xfrm>
            <a:off x="9605084" y="2949698"/>
            <a:ext cx="45719" cy="20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745466-55B3-1006-CCFC-52367FFE444D}"/>
              </a:ext>
            </a:extLst>
          </p:cNvPr>
          <p:cNvSpPr/>
          <p:nvPr/>
        </p:nvSpPr>
        <p:spPr>
          <a:xfrm>
            <a:off x="9092565" y="1741460"/>
            <a:ext cx="721623" cy="177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CF86166-A855-560C-DE25-DBD9D8F1C13E}"/>
              </a:ext>
            </a:extLst>
          </p:cNvPr>
          <p:cNvSpPr/>
          <p:nvPr/>
        </p:nvSpPr>
        <p:spPr>
          <a:xfrm>
            <a:off x="9506853" y="1752044"/>
            <a:ext cx="75859" cy="164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408770-A8F8-D48E-399C-898FB8CD006C}"/>
              </a:ext>
            </a:extLst>
          </p:cNvPr>
          <p:cNvSpPr txBox="1"/>
          <p:nvPr/>
        </p:nvSpPr>
        <p:spPr>
          <a:xfrm>
            <a:off x="2052524" y="1489380"/>
            <a:ext cx="649652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 template</a:t>
            </a: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BAA541-C1E9-E5F5-2102-293C9419E806}"/>
              </a:ext>
            </a:extLst>
          </p:cNvPr>
          <p:cNvSpPr txBox="1"/>
          <p:nvPr/>
        </p:nvSpPr>
        <p:spPr>
          <a:xfrm>
            <a:off x="3443734" y="1489380"/>
            <a:ext cx="7894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chunk template</a:t>
            </a: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4570DC-FB2D-5B2D-8B39-C7ABC608C940}"/>
              </a:ext>
            </a:extLst>
          </p:cNvPr>
          <p:cNvSpPr txBox="1"/>
          <p:nvPr/>
        </p:nvSpPr>
        <p:spPr>
          <a:xfrm>
            <a:off x="8956209" y="1489380"/>
            <a:ext cx="98394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Cardiac cycle template</a:t>
            </a: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02BF8C6-5199-45A7-5948-8E6BAD1DC123}"/>
              </a:ext>
            </a:extLst>
          </p:cNvPr>
          <p:cNvSpPr txBox="1"/>
          <p:nvPr/>
        </p:nvSpPr>
        <p:spPr>
          <a:xfrm>
            <a:off x="10511284" y="1489380"/>
            <a:ext cx="7894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chunk template</a:t>
            </a: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0A9DCD-5733-445A-E4B5-B53F393134E7}"/>
              </a:ext>
            </a:extLst>
          </p:cNvPr>
          <p:cNvSpPr txBox="1"/>
          <p:nvPr/>
        </p:nvSpPr>
        <p:spPr>
          <a:xfrm>
            <a:off x="7409304" y="2060246"/>
            <a:ext cx="98394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R-peaks</a:t>
            </a: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59C003-8F02-EE42-B4AF-796943E00E8E}"/>
              </a:ext>
            </a:extLst>
          </p:cNvPr>
          <p:cNvCxnSpPr>
            <a:cxnSpLocks/>
          </p:cNvCxnSpPr>
          <p:nvPr/>
        </p:nvCxnSpPr>
        <p:spPr>
          <a:xfrm>
            <a:off x="8078339" y="3070833"/>
            <a:ext cx="0" cy="33284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2D6AC2F-3CD2-63FD-4F5A-F2D5CDE2E036}"/>
              </a:ext>
            </a:extLst>
          </p:cNvPr>
          <p:cNvCxnSpPr>
            <a:cxnSpLocks/>
          </p:cNvCxnSpPr>
          <p:nvPr/>
        </p:nvCxnSpPr>
        <p:spPr>
          <a:xfrm>
            <a:off x="7112392" y="3070833"/>
            <a:ext cx="0" cy="33284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A0A3571-2C49-A1C2-F657-E6E6133D9B3B}"/>
              </a:ext>
            </a:extLst>
          </p:cNvPr>
          <p:cNvSpPr txBox="1"/>
          <p:nvPr/>
        </p:nvSpPr>
        <p:spPr>
          <a:xfrm>
            <a:off x="785699" y="4151121"/>
            <a:ext cx="4138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chunk</a:t>
            </a: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1163E7F-90AF-F529-C6DD-CAA5B2D163B2}"/>
              </a:ext>
            </a:extLst>
          </p:cNvPr>
          <p:cNvSpPr/>
          <p:nvPr/>
        </p:nvSpPr>
        <p:spPr>
          <a:xfrm>
            <a:off x="9212171" y="2968604"/>
            <a:ext cx="249125" cy="1773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C7DBAF62-7935-0A33-F0BF-34C4A10AAF67}"/>
              </a:ext>
            </a:extLst>
          </p:cNvPr>
          <p:cNvSpPr txBox="1">
            <a:spLocks/>
          </p:cNvSpPr>
          <p:nvPr/>
        </p:nvSpPr>
        <p:spPr>
          <a:xfrm>
            <a:off x="635545" y="293984"/>
            <a:ext cx="6265893" cy="54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does it work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3808200-DFEF-4C94-2466-D55246C655D6}"/>
              </a:ext>
            </a:extLst>
          </p:cNvPr>
          <p:cNvCxnSpPr>
            <a:cxnSpLocks/>
          </p:cNvCxnSpPr>
          <p:nvPr/>
        </p:nvCxnSpPr>
        <p:spPr>
          <a:xfrm>
            <a:off x="6584093" y="1489380"/>
            <a:ext cx="0" cy="13261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235F7F-6435-F33A-8C88-4D46AFA213E6}"/>
              </a:ext>
            </a:extLst>
          </p:cNvPr>
          <p:cNvCxnSpPr>
            <a:cxnSpLocks/>
          </p:cNvCxnSpPr>
          <p:nvPr/>
        </p:nvCxnSpPr>
        <p:spPr>
          <a:xfrm>
            <a:off x="6584093" y="2815490"/>
            <a:ext cx="6652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965A731-3C4E-8193-1548-09B4D73EED3F}"/>
              </a:ext>
            </a:extLst>
          </p:cNvPr>
          <p:cNvSpPr txBox="1"/>
          <p:nvPr/>
        </p:nvSpPr>
        <p:spPr>
          <a:xfrm>
            <a:off x="6466647" y="1053359"/>
            <a:ext cx="228285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Uses the LSTM </a:t>
            </a:r>
            <a:r>
              <a:rPr kumimoji="0" lang="en-US" sz="7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networkd</a:t>
            </a: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7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porposed</a:t>
            </a: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/>
              </a:rPr>
              <a:t>https://dl.acm.org/doi/pdf/10.1145/3341105.3373945</a:t>
            </a: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71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50095C3-32AC-4A61-AE69-63281E6B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71" y="1703466"/>
            <a:ext cx="3714286" cy="2085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E0FF96-F5D5-4937-BDD1-55A96C3F74BE}"/>
              </a:ext>
            </a:extLst>
          </p:cNvPr>
          <p:cNvSpPr txBox="1">
            <a:spLocks/>
          </p:cNvSpPr>
          <p:nvPr/>
        </p:nvSpPr>
        <p:spPr>
          <a:xfrm>
            <a:off x="635545" y="528568"/>
            <a:ext cx="9610794" cy="12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728A73-B902-4237-BAB4-7C49C507DE24}"/>
              </a:ext>
            </a:extLst>
          </p:cNvPr>
          <p:cNvSpPr txBox="1">
            <a:spLocks/>
          </p:cNvSpPr>
          <p:nvPr/>
        </p:nvSpPr>
        <p:spPr>
          <a:xfrm>
            <a:off x="1973303" y="91913"/>
            <a:ext cx="9610794" cy="12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Power % change, in artifact and background bands, between: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BB7FD3-9F86-4EB5-AECA-924A38B0D359}"/>
              </a:ext>
            </a:extLst>
          </p:cNvPr>
          <p:cNvSpPr txBox="1">
            <a:spLocks/>
          </p:cNvSpPr>
          <p:nvPr/>
        </p:nvSpPr>
        <p:spPr>
          <a:xfrm>
            <a:off x="716582" y="2271198"/>
            <a:ext cx="410327" cy="60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F1C334-A767-4DCA-B7B7-E507DC482BFE}"/>
              </a:ext>
            </a:extLst>
          </p:cNvPr>
          <p:cNvSpPr txBox="1">
            <a:spLocks/>
          </p:cNvSpPr>
          <p:nvPr/>
        </p:nvSpPr>
        <p:spPr>
          <a:xfrm>
            <a:off x="716582" y="3356305"/>
            <a:ext cx="410327" cy="60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bkg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CB2A84-9F2E-4B4D-838C-875E277A95EA}"/>
              </a:ext>
            </a:extLst>
          </p:cNvPr>
          <p:cNvSpPr txBox="1">
            <a:spLocks/>
          </p:cNvSpPr>
          <p:nvPr/>
        </p:nvSpPr>
        <p:spPr>
          <a:xfrm>
            <a:off x="635545" y="732268"/>
            <a:ext cx="9610794" cy="12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Uncorrected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GA+PA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and corrected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96436BD-5482-4FC2-9ACB-7DCB4D9E88E8}"/>
              </a:ext>
            </a:extLst>
          </p:cNvPr>
          <p:cNvSpPr txBox="1">
            <a:spLocks/>
          </p:cNvSpPr>
          <p:nvPr/>
        </p:nvSpPr>
        <p:spPr>
          <a:xfrm>
            <a:off x="635545" y="3687354"/>
            <a:ext cx="9610794" cy="12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Clean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and corrected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0397ECF-245E-46EA-87C4-B174DAC26A34}"/>
              </a:ext>
            </a:extLst>
          </p:cNvPr>
          <p:cNvSpPr txBox="1">
            <a:spLocks/>
          </p:cNvSpPr>
          <p:nvPr/>
        </p:nvSpPr>
        <p:spPr>
          <a:xfrm>
            <a:off x="716582" y="4917008"/>
            <a:ext cx="410327" cy="60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194F29-A272-4841-802E-D852D194F3AA}"/>
              </a:ext>
            </a:extLst>
          </p:cNvPr>
          <p:cNvSpPr txBox="1">
            <a:spLocks/>
          </p:cNvSpPr>
          <p:nvPr/>
        </p:nvSpPr>
        <p:spPr>
          <a:xfrm>
            <a:off x="716582" y="6002115"/>
            <a:ext cx="410327" cy="60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bkg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3C410-6CC6-4D89-AEE1-3A9B93CA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2" y="1486644"/>
            <a:ext cx="4171429" cy="2438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96875-AC68-4D14-925E-EA388D08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66" y="1472536"/>
            <a:ext cx="3714286" cy="2438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4526EB-208D-485D-95F8-8DF5F7AC11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27" t="24341" r="68127" b="-15491"/>
          <a:stretch/>
        </p:blipFill>
        <p:spPr>
          <a:xfrm>
            <a:off x="348579" y="4560334"/>
            <a:ext cx="4171429" cy="22223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BB1420-9DFB-4D97-908D-AFB495BFE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9" y="4419904"/>
            <a:ext cx="4171429" cy="24380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D0EA0F-5B3C-49E7-98BD-2DE1735A0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44" y="4696931"/>
            <a:ext cx="3714286" cy="20857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CA99A9-8246-451D-95E8-BD5EDBBBD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05" y="4422748"/>
            <a:ext cx="3714286" cy="2438095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8C504C75-D74C-4EE9-99D5-EFF4756B0B9C}"/>
              </a:ext>
            </a:extLst>
          </p:cNvPr>
          <p:cNvSpPr txBox="1">
            <a:spLocks/>
          </p:cNvSpPr>
          <p:nvPr/>
        </p:nvSpPr>
        <p:spPr>
          <a:xfrm>
            <a:off x="635545" y="3427182"/>
            <a:ext cx="9610794" cy="12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7F0C0-A98F-455A-B9B0-8644F4F84B3A}"/>
              </a:ext>
            </a:extLst>
          </p:cNvPr>
          <p:cNvGrpSpPr/>
          <p:nvPr/>
        </p:nvGrpSpPr>
        <p:grpSpPr>
          <a:xfrm>
            <a:off x="439194" y="1752329"/>
            <a:ext cx="410327" cy="4738050"/>
            <a:chOff x="835788" y="2204145"/>
            <a:chExt cx="410327" cy="442502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378032E-6191-4428-BA3E-3765A8BF08E5}"/>
                </a:ext>
              </a:extLst>
            </p:cNvPr>
            <p:cNvSpPr txBox="1">
              <a:spLocks/>
            </p:cNvSpPr>
            <p:nvPr/>
          </p:nvSpPr>
          <p:spPr>
            <a:xfrm>
              <a:off x="846883" y="2204145"/>
              <a:ext cx="399232" cy="706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art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B20521F7-7606-4FAB-A073-25001B2D7AD4}"/>
                </a:ext>
              </a:extLst>
            </p:cNvPr>
            <p:cNvSpPr txBox="1">
              <a:spLocks/>
            </p:cNvSpPr>
            <p:nvPr/>
          </p:nvSpPr>
          <p:spPr>
            <a:xfrm>
              <a:off x="835788" y="3256792"/>
              <a:ext cx="410327" cy="6049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bkg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9125F73-6FA0-478E-8630-E6D3E4508B29}"/>
                </a:ext>
              </a:extLst>
            </p:cNvPr>
            <p:cNvSpPr txBox="1">
              <a:spLocks/>
            </p:cNvSpPr>
            <p:nvPr/>
          </p:nvSpPr>
          <p:spPr>
            <a:xfrm>
              <a:off x="835788" y="5063825"/>
              <a:ext cx="410327" cy="6049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art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33E078C2-277D-4BB6-8328-1D423CE56B19}"/>
                </a:ext>
              </a:extLst>
            </p:cNvPr>
            <p:cNvSpPr txBox="1">
              <a:spLocks/>
            </p:cNvSpPr>
            <p:nvPr/>
          </p:nvSpPr>
          <p:spPr>
            <a:xfrm>
              <a:off x="835788" y="6024254"/>
              <a:ext cx="410327" cy="6049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bkg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16495B6-6EA4-4C96-9CBB-E5E90CACB39A}"/>
              </a:ext>
            </a:extLst>
          </p:cNvPr>
          <p:cNvSpPr/>
          <p:nvPr/>
        </p:nvSpPr>
        <p:spPr>
          <a:xfrm>
            <a:off x="849521" y="1472536"/>
            <a:ext cx="892551" cy="23166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003F-B965-46B2-8881-9008AD0B4883}"/>
              </a:ext>
            </a:extLst>
          </p:cNvPr>
          <p:cNvSpPr/>
          <p:nvPr/>
        </p:nvSpPr>
        <p:spPr>
          <a:xfrm>
            <a:off x="849521" y="4404929"/>
            <a:ext cx="892551" cy="23166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9A48DC3-56A8-F969-678B-CA072F3B5526}"/>
              </a:ext>
            </a:extLst>
          </p:cNvPr>
          <p:cNvSpPr txBox="1">
            <a:spLocks/>
          </p:cNvSpPr>
          <p:nvPr/>
        </p:nvSpPr>
        <p:spPr>
          <a:xfrm>
            <a:off x="512807" y="141632"/>
            <a:ext cx="6265893" cy="54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BD60A3-C99B-A5D7-FE62-B5795DEDC1B3}"/>
              </a:ext>
            </a:extLst>
          </p:cNvPr>
          <p:cNvSpPr txBox="1"/>
          <p:nvPr/>
        </p:nvSpPr>
        <p:spPr>
          <a:xfrm>
            <a:off x="849521" y="3553264"/>
            <a:ext cx="317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Neuxus</a:t>
            </a:r>
            <a:r>
              <a:rPr lang="fr-FR" dirty="0"/>
              <a:t>         </a:t>
            </a:r>
            <a:r>
              <a:rPr lang="fr-FR" dirty="0" err="1"/>
              <a:t>recview</a:t>
            </a:r>
            <a:r>
              <a:rPr lang="fr-FR" dirty="0"/>
              <a:t>       eeglab</a:t>
            </a:r>
          </a:p>
        </p:txBody>
      </p:sp>
    </p:spTree>
    <p:extLst>
      <p:ext uri="{BB962C8B-B14F-4D97-AF65-F5344CB8AC3E}">
        <p14:creationId xmlns:p14="http://schemas.microsoft.com/office/powerpoint/2010/main" val="404827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5F08B91-49E4-98E4-C537-88EFAD554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05"/>
          <a:stretch/>
        </p:blipFill>
        <p:spPr>
          <a:xfrm>
            <a:off x="0" y="4899860"/>
            <a:ext cx="5751593" cy="1717589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0C43D0AC-0533-0F41-1248-6798DED6794D}"/>
              </a:ext>
            </a:extLst>
          </p:cNvPr>
          <p:cNvSpPr txBox="1">
            <a:spLocks/>
          </p:cNvSpPr>
          <p:nvPr/>
        </p:nvSpPr>
        <p:spPr>
          <a:xfrm>
            <a:off x="602351" y="4047554"/>
            <a:ext cx="9610794" cy="12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GA + PA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85C7958-591C-DB52-3BF0-18D5DAAA148A}"/>
              </a:ext>
            </a:extLst>
          </p:cNvPr>
          <p:cNvSpPr txBox="1">
            <a:spLocks/>
          </p:cNvSpPr>
          <p:nvPr/>
        </p:nvSpPr>
        <p:spPr>
          <a:xfrm>
            <a:off x="635545" y="293984"/>
            <a:ext cx="6265893" cy="54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70F584-7369-AAD7-1EB1-7E5D9CA15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5" y="1662434"/>
            <a:ext cx="3057143" cy="2428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02F241-75F2-A032-73C9-90A2FDAF8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10" y="1662433"/>
            <a:ext cx="3009524" cy="24285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F6908F-3F6D-ADC6-18D6-E78BD8DAA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56" y="1662432"/>
            <a:ext cx="3714286" cy="242857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D2AEBE7-B382-4EBC-B54E-7582C23B42E2}"/>
              </a:ext>
            </a:extLst>
          </p:cNvPr>
          <p:cNvSpPr txBox="1">
            <a:spLocks/>
          </p:cNvSpPr>
          <p:nvPr/>
        </p:nvSpPr>
        <p:spPr>
          <a:xfrm>
            <a:off x="602351" y="582459"/>
            <a:ext cx="9610794" cy="12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QRS </a:t>
            </a:r>
          </a:p>
        </p:txBody>
      </p:sp>
    </p:spTree>
    <p:extLst>
      <p:ext uri="{BB962C8B-B14F-4D97-AF65-F5344CB8AC3E}">
        <p14:creationId xmlns:p14="http://schemas.microsoft.com/office/powerpoint/2010/main" val="37555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6A5A0-F65F-793E-6294-8F7F6E9B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FAC32-4B8A-0CF1-A3E3-D7E6671D13AB}"/>
              </a:ext>
            </a:extLst>
          </p:cNvPr>
          <p:cNvSpPr txBox="1"/>
          <p:nvPr/>
        </p:nvSpPr>
        <p:spPr>
          <a:xfrm>
            <a:off x="1047878" y="200621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https://github.com/Soraya28/NeuXus/tree/doc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53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CB7B9-193E-04EA-F29B-26FBCAD2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 correction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D7F5AB-E725-9926-F94C-E1458B4694FE}"/>
              </a:ext>
            </a:extLst>
          </p:cNvPr>
          <p:cNvSpPr txBox="1"/>
          <p:nvPr/>
        </p:nvSpPr>
        <p:spPr>
          <a:xfrm>
            <a:off x="980372" y="1898397"/>
            <a:ext cx="9777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https://github.com/Soraya28/NeuXus/blob/doc/neuxus/nodes/correct.py</a:t>
            </a:r>
          </a:p>
        </p:txBody>
      </p:sp>
    </p:spTree>
    <p:extLst>
      <p:ext uri="{BB962C8B-B14F-4D97-AF65-F5344CB8AC3E}">
        <p14:creationId xmlns:p14="http://schemas.microsoft.com/office/powerpoint/2010/main" val="350411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CB7B9-193E-04EA-F29B-26FBCAD2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 correction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20B167-8C4A-8366-2B1D-1A428DF7DE70}"/>
              </a:ext>
            </a:extLst>
          </p:cNvPr>
          <p:cNvSpPr txBox="1"/>
          <p:nvPr/>
        </p:nvSpPr>
        <p:spPr>
          <a:xfrm>
            <a:off x="1041742" y="1895747"/>
            <a:ext cx="106981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Robust ECG R-peak Detection Using LSTM Juho </a:t>
            </a:r>
            <a:r>
              <a:rPr lang="en-US" dirty="0" err="1"/>
              <a:t>Laitala</a:t>
            </a:r>
            <a:endParaRPr lang="en-US" dirty="0"/>
          </a:p>
          <a:p>
            <a:r>
              <a:rPr lang="fr-FR" dirty="0">
                <a:hlinkClick r:id="rId2"/>
              </a:rPr>
              <a:t>https://github.com/jtlait/ecg2rr</a:t>
            </a:r>
            <a:r>
              <a:rPr lang="fr-FR" dirty="0"/>
              <a:t>  </a:t>
            </a:r>
          </a:p>
          <a:p>
            <a:endParaRPr lang="en-US" dirty="0"/>
          </a:p>
          <a:p>
            <a:r>
              <a:rPr lang="fr-FR" dirty="0">
                <a:hlinkClick r:id="rId3"/>
              </a:rPr>
              <a:t>https://numba.pydata.org/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lstm</a:t>
            </a:r>
            <a:endParaRPr lang="fr-FR" dirty="0"/>
          </a:p>
          <a:p>
            <a:r>
              <a:rPr lang="fr-FR" dirty="0">
                <a:hlinkClick r:id="rId4"/>
              </a:rPr>
              <a:t>https://www.youtube.com/watch?v=OJzF1HNVopk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See</a:t>
            </a:r>
            <a:r>
              <a:rPr lang="fr-FR" dirty="0"/>
              <a:t> doc </a:t>
            </a:r>
            <a:r>
              <a:rPr lang="fr-FR" dirty="0">
                <a:hlinkClick r:id="rId5"/>
              </a:rPr>
              <a:t>https://github.com/Soraya28/NeuXus/blob/doc/neuxus/nodes/correct.py*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48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1D82-150C-23A8-4FFD-9F658804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 - PA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3CF83E-1E8F-BBD4-64B1-2CA48941B83A}"/>
              </a:ext>
            </a:extLst>
          </p:cNvPr>
          <p:cNvSpPr txBox="1"/>
          <p:nvPr/>
        </p:nvSpPr>
        <p:spPr>
          <a:xfrm>
            <a:off x="1097280" y="2239973"/>
            <a:ext cx="10213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Trained</a:t>
            </a:r>
            <a:r>
              <a:rPr lang="fr-FR" dirty="0"/>
              <a:t> 6 </a:t>
            </a:r>
            <a:r>
              <a:rPr lang="fr-FR" dirty="0" err="1"/>
              <a:t>females</a:t>
            </a:r>
            <a:r>
              <a:rPr lang="fr-FR" dirty="0"/>
              <a:t>, 32 min of cognitive </a:t>
            </a:r>
            <a:r>
              <a:rPr lang="fr-FR" dirty="0" err="1"/>
              <a:t>tasks</a:t>
            </a:r>
            <a:endParaRPr lang="fr-FR" dirty="0"/>
          </a:p>
          <a:p>
            <a:r>
              <a:rPr lang="fr-FR" dirty="0"/>
              <a:t>10 </a:t>
            </a:r>
            <a:r>
              <a:rPr lang="fr-FR" dirty="0" err="1"/>
              <a:t>epochs</a:t>
            </a:r>
            <a:r>
              <a:rPr lang="fr-FR" dirty="0"/>
              <a:t> with 40 batch of 256 </a:t>
            </a:r>
            <a:r>
              <a:rPr lang="fr-FR" dirty="0" err="1"/>
              <a:t>windows</a:t>
            </a:r>
            <a:r>
              <a:rPr lang="fr-FR" dirty="0"/>
              <a:t> of 2 s</a:t>
            </a:r>
          </a:p>
          <a:p>
            <a:endParaRPr lang="fr-FR" dirty="0"/>
          </a:p>
          <a:p>
            <a:r>
              <a:rPr lang="fr-FR" dirty="0"/>
              <a:t>For PA – GA validation,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not </a:t>
            </a:r>
            <a:r>
              <a:rPr lang="fr-FR" dirty="0" err="1"/>
              <a:t>mentinned</a:t>
            </a:r>
            <a:endParaRPr lang="fr-FR" dirty="0"/>
          </a:p>
          <a:p>
            <a:endParaRPr lang="fr-FR" dirty="0"/>
          </a:p>
          <a:p>
            <a:r>
              <a:rPr lang="fr-FR" dirty="0"/>
              <a:t>Cf </a:t>
            </a:r>
            <a:r>
              <a:rPr lang="fr-FR" dirty="0">
                <a:hlinkClick r:id="rId2"/>
              </a:rPr>
              <a:t>https://github.com/jtlait/ecg2rr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PA :</a:t>
            </a:r>
          </a:p>
          <a:p>
            <a:r>
              <a:rPr lang="fr-FR" dirty="0"/>
              <a:t>	</a:t>
            </a:r>
            <a:r>
              <a:rPr lang="fr-FR" dirty="0" err="1"/>
              <a:t>normalizing</a:t>
            </a:r>
            <a:r>
              <a:rPr lang="fr-FR" dirty="0"/>
              <a:t> ECG 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Normalize a signal between the lower (default 0) and upper bound (default 1)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dirty="0"/>
              <a:t>	</a:t>
            </a:r>
            <a:r>
              <a:rPr lang="fr-FR" dirty="0" err="1"/>
              <a:t>predict</a:t>
            </a:r>
            <a:r>
              <a:rPr lang="fr-FR" dirty="0"/>
              <a:t> R </a:t>
            </a:r>
            <a:r>
              <a:rPr lang="fr-FR" dirty="0" err="1"/>
              <a:t>peaks</a:t>
            </a:r>
            <a:r>
              <a:rPr lang="fr-FR" dirty="0"/>
              <a:t> : </a:t>
            </a:r>
            <a:r>
              <a:rPr lang="fr-FR" dirty="0" err="1"/>
              <a:t>probability</a:t>
            </a:r>
            <a:r>
              <a:rPr lang="fr-FR" dirty="0"/>
              <a:t> of R </a:t>
            </a:r>
            <a:r>
              <a:rPr lang="fr-FR" dirty="0" err="1"/>
              <a:t>peak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time point, if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 to </a:t>
            </a:r>
            <a:r>
              <a:rPr lang="fr-FR" dirty="0" err="1"/>
              <a:t>window</a:t>
            </a:r>
            <a:r>
              <a:rPr lang="fr-FR" dirty="0"/>
              <a:t> not </a:t>
            </a:r>
            <a:r>
              <a:rPr lang="fr-FR" dirty="0" err="1"/>
              <a:t>considered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42424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1456</Words>
  <Application>Microsoft Office PowerPoint</Application>
  <PresentationFormat>Grand écran</PresentationFormat>
  <Paragraphs>263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Khmer UI</vt:lpstr>
      <vt:lpstr>Lato</vt:lpstr>
      <vt:lpstr>SFMono-Regular</vt:lpstr>
      <vt:lpstr>Rétrospective</vt:lpstr>
      <vt:lpstr>Office Theme</vt:lpstr>
      <vt:lpstr>NEUXUS</vt:lpstr>
      <vt:lpstr>Présentation PowerPoint</vt:lpstr>
      <vt:lpstr>Présentation PowerPoint</vt:lpstr>
      <vt:lpstr>Présentation PowerPoint</vt:lpstr>
      <vt:lpstr>Présentation PowerPoint</vt:lpstr>
      <vt:lpstr>doc</vt:lpstr>
      <vt:lpstr>GA correction</vt:lpstr>
      <vt:lpstr>PA correction</vt:lpstr>
      <vt:lpstr>LSTM - PA</vt:lpstr>
      <vt:lpstr>Présentation PowerPoint</vt:lpstr>
      <vt:lpstr>Présentation PowerPoint</vt:lpstr>
      <vt:lpstr>DF to raw mne</vt:lpstr>
      <vt:lpstr>Viewer</vt:lpstr>
      <vt:lpstr>Comparing EEG with EEG MRI</vt:lpstr>
      <vt:lpstr>VENV</vt:lpstr>
      <vt:lpstr>Original guidelines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NEUXUS</dc:title>
  <dc:creator>Soraya Brosset</dc:creator>
  <cp:lastModifiedBy>Soraya Brosset</cp:lastModifiedBy>
  <cp:revision>1</cp:revision>
  <dcterms:created xsi:type="dcterms:W3CDTF">2023-05-30T11:39:18Z</dcterms:created>
  <dcterms:modified xsi:type="dcterms:W3CDTF">2023-06-29T13:43:18Z</dcterms:modified>
</cp:coreProperties>
</file>