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17" r:id="rId7"/>
    <p:sldId id="384" r:id="rId8"/>
    <p:sldId id="392" r:id="rId9"/>
    <p:sldId id="268" r:id="rId10"/>
    <p:sldId id="270" r:id="rId11"/>
    <p:sldId id="281" r:id="rId12"/>
    <p:sldId id="321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Design Patterns: Prototype Pattern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Presented by Timothy Fair &amp; Vladimir Ivanov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478060"/>
          </a:xfrm>
        </p:spPr>
        <p:txBody>
          <a:bodyPr/>
          <a:lstStyle/>
          <a:p>
            <a:r>
              <a:rPr lang="en-US" dirty="0"/>
              <a:t>Timothy Fair, Vladimir Ivanov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What is the prototype pattern?</a:t>
            </a:r>
          </a:p>
          <a:p>
            <a:r>
              <a:rPr lang="en-US" dirty="0"/>
              <a:t>What problem does it solve?</a:t>
            </a:r>
          </a:p>
          <a:p>
            <a:r>
              <a:rPr lang="en-US" dirty="0"/>
              <a:t>UML Diagram of Prototype</a:t>
            </a:r>
          </a:p>
          <a:p>
            <a:r>
              <a:rPr lang="en-US" dirty="0"/>
              <a:t>Implementation in Java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Prototype Pattern?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prototype pattern allows cloning of objects whose instantiation might otherwise be resource intensive.</a:t>
            </a:r>
          </a:p>
          <a:p>
            <a:r>
              <a:rPr lang="en-US" dirty="0"/>
              <a:t>An example is pulling data from a database, which is costly unless we pull once and locally clone the object with the data within it.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5B51AD-0DEE-49B0-CD82-92462B3D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/>
              <a:t>UML Representation: Prototype Pattern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Placeholder 16" descr="Diagram&#10;&#10;Description automatically generated">
            <a:extLst>
              <a:ext uri="{FF2B5EF4-FFF2-40B4-BE49-F238E27FC236}">
                <a16:creationId xmlns:a16="http://schemas.microsoft.com/office/drawing/2014/main" id="{333A385B-318B-04D0-5266-6BBA14B884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137" t="70" b="-17"/>
          <a:stretch/>
        </p:blipFill>
        <p:spPr>
          <a:xfrm>
            <a:off x="5137838" y="420242"/>
            <a:ext cx="5292702" cy="596062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FCDD-7119-2A07-E0E4-8C5B966E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C22B-C4E3-FF5C-4F82-EEE3028A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Image Source : https://www.javatpoint.com/prototype-design-pattern#uml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5F7D-9D00-A391-40BD-396659AB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Timothy Fair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Vladimir Ivanov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F71DF3D-DDD0-1CD5-1D93-65AFFC85BE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8755" y="2001034"/>
            <a:ext cx="1691640" cy="1435608"/>
          </a:xfrm>
        </p:spPr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0D850D4-28B7-65E5-DC10-E390609EFC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9151" y="2001034"/>
            <a:ext cx="1691640" cy="1435608"/>
          </a:xfrm>
        </p:spPr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Content (Any ideas what </a:t>
            </a:r>
            <a:r>
              <a:rPr lang="en-US"/>
              <a:t>to place here?)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Content 2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prototype pattern implements avoids using the ‘new’ keyword and unnecessary creation of additional expensive objects in a program. E.G. pulling down data from a database which involves server calls, or objects whose instantiation requires deep calculations before they are made.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{12711FBE-9973-41DB-A193-461E2077B3FF}tf33713516_win32</Template>
  <TotalTime>23</TotalTime>
  <Words>512</Words>
  <Application>Microsoft Office PowerPoint</Application>
  <PresentationFormat>Widescreen</PresentationFormat>
  <Paragraphs>80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Design Patterns: Prototype Pattern</vt:lpstr>
      <vt:lpstr>Agenda</vt:lpstr>
      <vt:lpstr>What is the Prototype Pattern?</vt:lpstr>
      <vt:lpstr>Definition</vt:lpstr>
      <vt:lpstr>UML Representation: Prototype Pattern</vt:lpstr>
      <vt:lpstr>Team</vt:lpstr>
      <vt:lpstr>Content (Any ideas what to place here?) </vt:lpstr>
      <vt:lpstr>Content 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Prototype Pattern</dc:title>
  <dc:creator>Timothy Fair</dc:creator>
  <cp:lastModifiedBy>Timothy Fair</cp:lastModifiedBy>
  <cp:revision>10</cp:revision>
  <dcterms:created xsi:type="dcterms:W3CDTF">2022-11-10T23:06:30Z</dcterms:created>
  <dcterms:modified xsi:type="dcterms:W3CDTF">2022-11-15T00:29:27Z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