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4" r:id="rId5"/>
    <p:sldId id="266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371D-09A9-F1EF-A346-1C9EFB308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6F310E-E2D1-47D1-6545-24578979B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D8027-1C43-327E-1DAF-A01FE23A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1D56E-B535-5BB6-0F45-F83A1CD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A829B-01DB-98F2-B1B1-4138C045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0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16487-B519-3B54-A3EF-97BEE01C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E9DD77-850A-CCFF-02CE-D37D67D20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3F6C2-03DE-E5A8-D60B-D9EFDE3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89E2A-803C-CF48-F7CF-995A5CC2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8C26-F5C3-C154-CCAC-7A421498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1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921FAC-BC8E-C95F-46FF-1616B90AE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15594-EF52-F5DD-DF9C-BC8869A9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3AF5D-2903-F64C-62E1-311AFE78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D2729-B811-F56C-8E1B-98028C03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CB1D9-513B-D25F-772B-FB2EC2BB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5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F09BB-D829-F172-A77A-9D0E3950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EC9AB-D399-0E5C-8A7D-59723A52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51BC8-06C8-267D-AE2D-BD361F2E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C18BC-4485-A116-5539-3890C674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9D4B9-8F49-DB9E-CB37-1A0937F9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1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5AF96-C240-18CA-0710-AF053F8C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B8DCD-599D-30FC-BFF8-62AF60BF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C2839-C6F9-99DA-83EE-6D83BB53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16D13-924E-9FE2-56C8-7F550694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DF142-B382-397A-A96E-9F1B5E71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2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2ED77-FA06-16B5-0D6A-230F13C9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642F8-4B84-F099-1437-CDA28E977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CB5C2-B2F7-5DEF-CCD9-B6402B41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30691-EEAC-1D6F-542A-DCDFFD77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45CEE-FDC0-49E7-8330-CF0E73D9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33B9C-81F4-6733-CE03-9FB2CE6B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4D894-FE2B-61F8-2770-F0B0AAEE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4D48C-1C2E-861D-201C-E784E927B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DD6B1-9B64-EC4F-EBE2-4B51C7BA5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E2DF7D-E487-F256-3E33-406F1EB6F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9D2E3-A59F-0166-EFD5-C0BB1FA27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8A6899-4292-CBF4-19C9-674C7C22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40996A-E531-313F-B876-3278C6B0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9625AD-67BA-5ECF-FF33-113AA37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4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BEBEA-7706-6F9C-123F-C2A3533B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9895E-6D6E-3F97-C1DD-272E33BD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982E3-0963-3ACA-8AFF-F53B5FBC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8ADBF-52F5-442C-2F44-D6757FF7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414C6E-DC2F-C46C-5E3D-0D9C5D88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334A5B-3445-983B-DF1B-C5584DE4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47850-91A8-70AA-EBC6-999EBE84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3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6186E-BA5E-C444-2BFA-9D148370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EA333-09A1-9831-81E9-D0114CC0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CA3175-7BF0-3D94-A9E6-8AF0F3AD8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E2E6B-99ED-1B01-8252-7CA49A06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28E79-5CF8-14C7-4983-B17B0D49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FBC35-7107-5FF7-37C4-3BAFFBD4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C8CE0-6232-68F3-3486-4F765623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263F44-83C9-E6B2-94DE-93C5FC488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D250C-1645-B9EF-6AB1-4FE870FF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DDC88-6BF4-7459-2440-DDCB7D8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76A52-4C52-2557-E81C-FF988EA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B2299-528C-7135-BDE0-20E2FDC7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1B73D-A642-33CE-2DDC-274ECFEB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7F06A-FFDE-250F-13A1-02C4BE27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E2E2B-5EB8-EC63-36CC-9EE0DC61C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37E5-2325-4197-A169-2086D67CA5A4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4D2B7-865C-8E86-DFD3-127F51402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E23B7-6A7F-3083-5D63-FD830A88B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7338-3CDF-4411-A54C-4028E381F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1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6732-10EF-EA5E-0AF8-A620854E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25" y="895546"/>
            <a:ext cx="9942834" cy="1436295"/>
          </a:xfrm>
        </p:spPr>
        <p:txBody>
          <a:bodyPr>
            <a:normAutofit fontScale="90000"/>
          </a:bodyPr>
          <a:lstStyle/>
          <a:p>
            <a:r>
              <a:rPr lang="en-US" altLang="zh-CN" sz="5300" dirty="0"/>
              <a:t>Web</a:t>
            </a:r>
            <a:r>
              <a:rPr lang="zh-CN" altLang="en-US" sz="5300" dirty="0"/>
              <a:t>程序设计（</a:t>
            </a:r>
            <a:r>
              <a:rPr lang="en-US" altLang="zh-CN" sz="5300" dirty="0"/>
              <a:t>JSP</a:t>
            </a:r>
            <a:r>
              <a:rPr lang="zh-CN" altLang="en-US" sz="5300" dirty="0"/>
              <a:t>）课程项目作品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400" dirty="0"/>
              <a:t>(Servlet + Vue3 + Typescript)</a:t>
            </a:r>
            <a:endParaRPr lang="zh-CN" altLang="en-US" sz="2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8E794-51A7-AA6D-8619-112782605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1224" y="4069670"/>
            <a:ext cx="3589156" cy="91297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21145207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何骏涛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计科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212 </a:t>
            </a:r>
          </a:p>
          <a:p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C531D0-493A-BC21-634E-42F1EF75F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40" y="2652353"/>
            <a:ext cx="2967838" cy="34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FF1C7C-B04B-5997-13FA-51EA33F4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753"/>
            <a:ext cx="9144000" cy="1171658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图书模块 </a:t>
            </a:r>
          </a:p>
        </p:txBody>
      </p:sp>
      <p:sp>
        <p:nvSpPr>
          <p:cNvPr id="15" name="副标题 14">
            <a:extLst>
              <a:ext uri="{FF2B5EF4-FFF2-40B4-BE49-F238E27FC236}">
                <a16:creationId xmlns:a16="http://schemas.microsoft.com/office/drawing/2014/main" id="{93C4F0DA-654A-BD61-A217-25B67085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410" y="3545305"/>
            <a:ext cx="6849979" cy="171650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显示全部 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分类 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8804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FF1C7C-B04B-5997-13FA-51EA33F4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753"/>
            <a:ext cx="9144000" cy="1171658"/>
          </a:xfrm>
        </p:spPr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登陆</a:t>
            </a:r>
          </a:p>
        </p:txBody>
      </p:sp>
      <p:sp>
        <p:nvSpPr>
          <p:cNvPr id="15" name="副标题 14">
            <a:extLst>
              <a:ext uri="{FF2B5EF4-FFF2-40B4-BE49-F238E27FC236}">
                <a16:creationId xmlns:a16="http://schemas.microsoft.com/office/drawing/2014/main" id="{93C4F0DA-654A-BD61-A217-25B67085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16" y="3625515"/>
            <a:ext cx="6657473" cy="1716505"/>
          </a:xfrm>
        </p:spPr>
        <p:txBody>
          <a:bodyPr/>
          <a:lstStyle/>
          <a:p>
            <a:pPr algn="l"/>
            <a:r>
              <a:rPr lang="en-US" altLang="zh-CN" dirty="0"/>
              <a:t>1. </a:t>
            </a:r>
            <a:r>
              <a:rPr lang="zh-CN" altLang="en-US" dirty="0"/>
              <a:t>登陆</a:t>
            </a:r>
          </a:p>
        </p:txBody>
      </p:sp>
    </p:spTree>
    <p:extLst>
      <p:ext uri="{BB962C8B-B14F-4D97-AF65-F5344CB8AC3E}">
        <p14:creationId xmlns:p14="http://schemas.microsoft.com/office/powerpoint/2010/main" val="144791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FF1C7C-B04B-5997-13FA-51EA33F4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753"/>
            <a:ext cx="9144000" cy="1171658"/>
          </a:xfrm>
        </p:spPr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图书暂存架</a:t>
            </a:r>
          </a:p>
        </p:txBody>
      </p:sp>
      <p:sp>
        <p:nvSpPr>
          <p:cNvPr id="15" name="副标题 14">
            <a:extLst>
              <a:ext uri="{FF2B5EF4-FFF2-40B4-BE49-F238E27FC236}">
                <a16:creationId xmlns:a16="http://schemas.microsoft.com/office/drawing/2014/main" id="{93C4F0DA-654A-BD61-A217-25B67085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58" y="3545305"/>
            <a:ext cx="7090610" cy="171650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添加到书架 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移除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选择</a:t>
            </a:r>
          </a:p>
        </p:txBody>
      </p:sp>
    </p:spTree>
    <p:extLst>
      <p:ext uri="{BB962C8B-B14F-4D97-AF65-F5344CB8AC3E}">
        <p14:creationId xmlns:p14="http://schemas.microsoft.com/office/powerpoint/2010/main" val="93646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FF1C7C-B04B-5997-13FA-51EA33F4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753"/>
            <a:ext cx="9144000" cy="1171658"/>
          </a:xfrm>
        </p:spPr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借阅、罚款</a:t>
            </a:r>
          </a:p>
        </p:txBody>
      </p:sp>
      <p:sp>
        <p:nvSpPr>
          <p:cNvPr id="15" name="副标题 14">
            <a:extLst>
              <a:ext uri="{FF2B5EF4-FFF2-40B4-BE49-F238E27FC236}">
                <a16:creationId xmlns:a16="http://schemas.microsoft.com/office/drawing/2014/main" id="{93C4F0DA-654A-BD61-A217-25B67085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58" y="3545305"/>
            <a:ext cx="7090610" cy="1716505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zh-CN" altLang="en-US" dirty="0"/>
              <a:t>图书借阅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图书归还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图书续借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罚款缴纳</a:t>
            </a:r>
          </a:p>
        </p:txBody>
      </p:sp>
    </p:spTree>
    <p:extLst>
      <p:ext uri="{BB962C8B-B14F-4D97-AF65-F5344CB8AC3E}">
        <p14:creationId xmlns:p14="http://schemas.microsoft.com/office/powerpoint/2010/main" val="258661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FF1C7C-B04B-5997-13FA-51EA33F4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753"/>
            <a:ext cx="9144000" cy="1171658"/>
          </a:xfrm>
        </p:spPr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个人中心</a:t>
            </a:r>
          </a:p>
        </p:txBody>
      </p:sp>
      <p:sp>
        <p:nvSpPr>
          <p:cNvPr id="15" name="副标题 14">
            <a:extLst>
              <a:ext uri="{FF2B5EF4-FFF2-40B4-BE49-F238E27FC236}">
                <a16:creationId xmlns:a16="http://schemas.microsoft.com/office/drawing/2014/main" id="{93C4F0DA-654A-BD61-A217-25B67085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58" y="3545305"/>
            <a:ext cx="7090610" cy="171650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充值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修改密码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借阅历史</a:t>
            </a:r>
          </a:p>
        </p:txBody>
      </p:sp>
    </p:spTree>
    <p:extLst>
      <p:ext uri="{BB962C8B-B14F-4D97-AF65-F5344CB8AC3E}">
        <p14:creationId xmlns:p14="http://schemas.microsoft.com/office/powerpoint/2010/main" val="241528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FF1C7C-B04B-5997-13FA-51EA33F4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753"/>
            <a:ext cx="9144000" cy="1171658"/>
          </a:xfrm>
        </p:spPr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注册</a:t>
            </a:r>
          </a:p>
        </p:txBody>
      </p:sp>
      <p:sp>
        <p:nvSpPr>
          <p:cNvPr id="15" name="副标题 14">
            <a:extLst>
              <a:ext uri="{FF2B5EF4-FFF2-40B4-BE49-F238E27FC236}">
                <a16:creationId xmlns:a16="http://schemas.microsoft.com/office/drawing/2014/main" id="{93C4F0DA-654A-BD61-A217-25B67085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58" y="3545305"/>
            <a:ext cx="7090610" cy="171650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用户注册</a:t>
            </a:r>
          </a:p>
        </p:txBody>
      </p:sp>
    </p:spTree>
    <p:extLst>
      <p:ext uri="{BB962C8B-B14F-4D97-AF65-F5344CB8AC3E}">
        <p14:creationId xmlns:p14="http://schemas.microsoft.com/office/powerpoint/2010/main" val="257770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FF1C7C-B04B-5997-13FA-51EA33F4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1753"/>
            <a:ext cx="9144000" cy="1171658"/>
          </a:xfrm>
        </p:spPr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图书管理</a:t>
            </a:r>
          </a:p>
        </p:txBody>
      </p:sp>
      <p:sp>
        <p:nvSpPr>
          <p:cNvPr id="15" name="副标题 14">
            <a:extLst>
              <a:ext uri="{FF2B5EF4-FFF2-40B4-BE49-F238E27FC236}">
                <a16:creationId xmlns:a16="http://schemas.microsoft.com/office/drawing/2014/main" id="{93C4F0DA-654A-BD61-A217-25B67085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58" y="3545305"/>
            <a:ext cx="7090610" cy="171650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zh-CN" altLang="en-US" dirty="0"/>
              <a:t>数据分析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 dirty="0"/>
              <a:t>添加图书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zh-CN" altLang="en-US"/>
              <a:t>编辑图书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19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87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Web程序设计（JSP）课程项目作品  (Servlet + Vue3 + Typescript)</vt:lpstr>
      <vt:lpstr>1. 图书模块 </vt:lpstr>
      <vt:lpstr>2. 登陆</vt:lpstr>
      <vt:lpstr>3. 图书暂存架</vt:lpstr>
      <vt:lpstr>4. 借阅、罚款</vt:lpstr>
      <vt:lpstr>5. 个人中心</vt:lpstr>
      <vt:lpstr>6. 注册</vt:lpstr>
      <vt:lpstr>7. 图书管理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Gardner Rachel</dc:creator>
  <cp:lastModifiedBy>Gardner Rachel</cp:lastModifiedBy>
  <cp:revision>15</cp:revision>
  <dcterms:created xsi:type="dcterms:W3CDTF">2023-06-03T13:13:33Z</dcterms:created>
  <dcterms:modified xsi:type="dcterms:W3CDTF">2023-06-05T11:57:00Z</dcterms:modified>
</cp:coreProperties>
</file>