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2D42628-864C-41D6-833F-2DBB342F4DB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{user}</a:t>
          </a:r>
          <a:r>
            <a:rPr lang="en-US"/>
            <a:t/>
          </a:r>
          <a:endParaRPr lang="en-US"/>
        </a:p>
      </dgm:t>
    </dgm:pt>
    <dgm:pt modelId="{C7195306-E1B1-4ECE-8382-424ACA226556}" cxnId="{E3E03A9C-93DE-47E3-943D-9AD8F98702F2}" type="parTrans">
      <dgm:prSet/>
      <dgm:spPr/>
      <dgm:t>
        <a:bodyPr/>
        <a:p>
          <a:endParaRPr lang="en-US"/>
        </a:p>
      </dgm:t>
    </dgm:pt>
    <dgm:pt modelId="{33D8AA3E-DAD3-412E-80E1-09AFD3B5EAF9}" cxnId="{E3E03A9C-93DE-47E3-943D-9AD8F98702F2}" type="sibTrans">
      <dgm:prSet/>
      <dgm:spPr/>
      <dgm:t>
        <a:bodyPr/>
        <a:p>
          <a:endParaRPr lang="en-US"/>
        </a:p>
      </dgm:t>
    </dgm:pt>
    <dgm:pt modelId="{1FC1C8C3-63CB-4E55-BD49-AA552B8440D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Hello {i}</a:t>
          </a:r>
          <a:r>
            <a:rPr lang="en-US"/>
            <a:t/>
          </a:r>
          <a:endParaRPr lang="en-US"/>
        </a:p>
      </dgm:t>
    </dgm:pt>
    <dgm:pt modelId="{B025E324-1C01-4543-8D06-F931E0E78FF4}" cxnId="{3554DCC1-4AA7-4922-8645-E57E0A3ECA1C}" type="parTrans">
      <dgm:prSet/>
      <dgm:spPr/>
      <dgm:t>
        <a:bodyPr/>
        <a:p>
          <a:endParaRPr lang="en-US"/>
        </a:p>
      </dgm:t>
    </dgm:pt>
    <dgm:pt modelId="{588AC07E-4185-4602-8798-37B6E219CC88}" cxnId="{3554DCC1-4AA7-4922-8645-E57E0A3ECA1C}" type="sibTrans">
      <dgm:prSet/>
      <dgm:spPr/>
      <dgm:t>
        <a:bodyPr/>
        <a:p>
          <a:endParaRPr lang="en-US"/>
        </a:p>
      </dgm:t>
    </dgm:pt>
    <dgm:pt modelId="{A05D3806-5723-4FF6-989A-CFBBE505DD4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{j}</a:t>
          </a:r>
          <a:r>
            <a:rPr lang="en-US"/>
            <a:t/>
          </a:r>
          <a:endParaRPr lang="en-US"/>
        </a:p>
      </dgm:t>
    </dgm:pt>
    <dgm:pt modelId="{3B533E93-AA45-4AC9-9CB7-4EF287AB96B6}" cxnId="{BB6A52B0-67EA-4041-AB4F-BDCAA1257097}" type="parTrans">
      <dgm:prSet/>
      <dgm:spPr/>
      <dgm:t>
        <a:bodyPr/>
        <a:p>
          <a:endParaRPr lang="en-US"/>
        </a:p>
      </dgm:t>
    </dgm:pt>
    <dgm:pt modelId="{C1E7C596-43DD-4C48-95F5-50523BA11C29}" cxnId="{BB6A52B0-67EA-4041-AB4F-BDCAA1257097}" type="sibTrans">
      <dgm:prSet/>
      <dgm:spPr/>
      <dgm:t>
        <a:bodyPr/>
        <a:p>
          <a:endParaRPr lang="en-US"/>
        </a:p>
      </dgm:t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</dgm:ptLst>
  <dgm:cxnLst>
    <dgm:cxn modelId="{E3E03A9C-93DE-47E3-943D-9AD8F98702F2}" srcId="{CD2C63A4-9D5D-47CE-8D74-13AD5720E5D9}" destId="{42D42628-864C-41D6-833F-2DBB342F4DB0}" srcOrd="0" destOrd="0" parTransId="{C7195306-E1B1-4ECE-8382-424ACA226556}" sibTransId="{33D8AA3E-DAD3-412E-80E1-09AFD3B5EAF9}"/>
    <dgm:cxn modelId="{3554DCC1-4AA7-4922-8645-E57E0A3ECA1C}" srcId="{42D42628-864C-41D6-833F-2DBB342F4DB0}" destId="{1FC1C8C3-63CB-4E55-BD49-AA552B8440D8}" srcOrd="0" destOrd="0" parTransId="{B025E324-1C01-4543-8D06-F931E0E78FF4}" sibTransId="{588AC07E-4185-4602-8798-37B6E219CC88}"/>
    <dgm:cxn modelId="{BB6A52B0-67EA-4041-AB4F-BDCAA1257097}" srcId="{42D42628-864C-41D6-833F-2DBB342F4DB0}" destId="{A05D3806-5723-4FF6-989A-CFBBE505DD4B}" srcOrd="1" destOrd="0" parTransId="{3B533E93-AA45-4AC9-9CB7-4EF287AB96B6}" sibTransId="{C1E7C596-43DD-4C48-95F5-50523BA11C29}"/>
    <dgm:cxn modelId="{44B71BB6-6B33-43D4-8F7B-36C4F98B0BBC}" type="presOf" srcId="{CD2C63A4-9D5D-47CE-8D74-13AD5720E5D9}" destId="{32C577E3-B2E7-4F50-83DE-6F01CC88C9C5}" srcOrd="0" destOrd="0" presId="urn:microsoft.com/office/officeart/2005/8/layout/hierarchy1"/>
    <dgm:cxn modelId="{4CAE7959-7BC2-469F-A113-1836FBDE95F4}" type="presParOf" srcId="{32C577E3-B2E7-4F50-83DE-6F01CC88C9C5}" destId="{127C500C-4887-40E4-B187-5B52545DCD7D}" srcOrd="0" destOrd="0" presId="urn:microsoft.com/office/officeart/2005/8/layout/hierarchy1"/>
    <dgm:cxn modelId="{7CD0FDC8-75BA-4166-B662-847553175351}" type="presParOf" srcId="{127C500C-4887-40E4-B187-5B52545DCD7D}" destId="{365B431B-456E-4B1C-A19C-568423617177}" srcOrd="0" destOrd="0" presId="urn:microsoft.com/office/officeart/2005/8/layout/hierarchy1"/>
    <dgm:cxn modelId="{CA761AB1-F073-4F67-8D82-3D4D62209E70}" type="presParOf" srcId="{365B431B-456E-4B1C-A19C-568423617177}" destId="{5CB9CF2E-F8C1-427A-832C-73E3C9485AF5}" srcOrd="0" destOrd="0" presId="urn:microsoft.com/office/officeart/2005/8/layout/hierarchy1"/>
    <dgm:cxn modelId="{18141704-E2DD-4592-88E5-147BBD3B440E}" type="presParOf" srcId="{365B431B-456E-4B1C-A19C-568423617177}" destId="{9EA914DE-A312-4852-926F-356E365C8677}" srcOrd="1" destOrd="0" presId="urn:microsoft.com/office/officeart/2005/8/layout/hierarchy1"/>
    <dgm:cxn modelId="{4916859A-5601-4047-BB90-0B99E1051BED}" type="presOf" srcId="{42D42628-864C-41D6-833F-2DBB342F4DB0}" destId="{9EA914DE-A312-4852-926F-356E365C8677}" srcOrd="0" destOrd="0" presId="urn:microsoft.com/office/officeart/2005/8/layout/hierarchy1"/>
    <dgm:cxn modelId="{CFD1AD02-2FE5-499E-A0E1-CE738FEB1754}" type="presParOf" srcId="{127C500C-4887-40E4-B187-5B52545DCD7D}" destId="{7996B813-D5A1-416C-BFD3-D8CB23FE7818}" srcOrd="1" destOrd="0" presId="urn:microsoft.com/office/officeart/2005/8/layout/hierarchy1"/>
    <dgm:cxn modelId="{E37C21F9-3854-419E-AB3B-5317D4D3A992}" type="presParOf" srcId="{7996B813-D5A1-416C-BFD3-D8CB23FE7818}" destId="{09E7BBA0-5F8D-4D96-A214-A0567596BDAF}" srcOrd="0" destOrd="1" presId="urn:microsoft.com/office/officeart/2005/8/layout/hierarchy1"/>
    <dgm:cxn modelId="{CA9C35EB-29C0-41E4-8FA8-CCFA94EB2C8F}" type="presOf" srcId="{B025E324-1C01-4543-8D06-F931E0E78FF4}" destId="{09E7BBA0-5F8D-4D96-A214-A0567596BDAF}" srcOrd="0" destOrd="0" presId="urn:microsoft.com/office/officeart/2005/8/layout/hierarchy1"/>
    <dgm:cxn modelId="{616744FC-AAB9-459A-BE5F-CAB7780748A0}" type="presParOf" srcId="{7996B813-D5A1-416C-BFD3-D8CB23FE7818}" destId="{8D56CC28-91EB-4D35-B97C-A0CE4C54B480}" srcOrd="1" destOrd="1" presId="urn:microsoft.com/office/officeart/2005/8/layout/hierarchy1"/>
    <dgm:cxn modelId="{B10679D6-F7A4-46A8-9CDE-B2748DBA80CC}" type="presParOf" srcId="{8D56CC28-91EB-4D35-B97C-A0CE4C54B480}" destId="{1A27D8D0-0CEA-4DF6-B14F-FEB4FC25CED3}" srcOrd="0" destOrd="1" presId="urn:microsoft.com/office/officeart/2005/8/layout/hierarchy1"/>
    <dgm:cxn modelId="{8841108A-9D5D-4072-B8EC-86F769800599}" type="presParOf" srcId="{1A27D8D0-0CEA-4DF6-B14F-FEB4FC25CED3}" destId="{A34195EE-C43D-4F9B-A621-CBE3CC21780D}" srcOrd="0" destOrd="0" presId="urn:microsoft.com/office/officeart/2005/8/layout/hierarchy1"/>
    <dgm:cxn modelId="{A5ABEECC-2327-47AD-99F8-A1328DCFA055}" type="presParOf" srcId="{1A27D8D0-0CEA-4DF6-B14F-FEB4FC25CED3}" destId="{0EA44707-A464-4EC8-A803-F76ACC6D424E}" srcOrd="1" destOrd="0" presId="urn:microsoft.com/office/officeart/2005/8/layout/hierarchy1"/>
    <dgm:cxn modelId="{33C46AE5-8011-4C3C-A705-A0B3ED579A8E}" type="presOf" srcId="{1FC1C8C3-63CB-4E55-BD49-AA552B8440D8}" destId="{0EA44707-A464-4EC8-A803-F76ACC6D424E}" srcOrd="0" destOrd="0" presId="urn:microsoft.com/office/officeart/2005/8/layout/hierarchy1"/>
    <dgm:cxn modelId="{7A8FB969-82BD-4014-BDB3-382EAC9C272D}" type="presParOf" srcId="{8D56CC28-91EB-4D35-B97C-A0CE4C54B480}" destId="{6B6A2946-5A7E-4FF4-AF36-E3D5F63CFE3D}" srcOrd="1" destOrd="1" presId="urn:microsoft.com/office/officeart/2005/8/layout/hierarchy1"/>
    <dgm:cxn modelId="{1E36EA1E-27BE-4FFC-A0EF-275F504FD53C}" type="presParOf" srcId="{7996B813-D5A1-416C-BFD3-D8CB23FE7818}" destId="{558A19F4-A64F-40E5-82A0-E8FA6D0D2F35}" srcOrd="2" destOrd="1" presId="urn:microsoft.com/office/officeart/2005/8/layout/hierarchy1"/>
    <dgm:cxn modelId="{0CB238AC-C3E1-491A-AD53-86A9CF0EE5E6}" type="presOf" srcId="{3B533E93-AA45-4AC9-9CB7-4EF287AB96B6}" destId="{558A19F4-A64F-40E5-82A0-E8FA6D0D2F35}" srcOrd="0" destOrd="0" presId="urn:microsoft.com/office/officeart/2005/8/layout/hierarchy1"/>
    <dgm:cxn modelId="{37E8CD20-B963-4E27-B22E-4819B61FC590}" type="presParOf" srcId="{7996B813-D5A1-416C-BFD3-D8CB23FE7818}" destId="{0E934F16-8941-405B-8601-29FC10B8D7A0}" srcOrd="3" destOrd="1" presId="urn:microsoft.com/office/officeart/2005/8/layout/hierarchy1"/>
    <dgm:cxn modelId="{2E7AE883-6C25-4D1B-895A-86E3E8D65BC2}" type="presParOf" srcId="{0E934F16-8941-405B-8601-29FC10B8D7A0}" destId="{940CC847-5B2B-4831-A167-B9F242FC0F5A}" srcOrd="0" destOrd="3" presId="urn:microsoft.com/office/officeart/2005/8/layout/hierarchy1"/>
    <dgm:cxn modelId="{EAB388C2-C69B-484E-B151-F036055663AA}" type="presParOf" srcId="{940CC847-5B2B-4831-A167-B9F242FC0F5A}" destId="{9BFD9D87-8C19-4DBE-8296-0309769DBFD0}" srcOrd="0" destOrd="0" presId="urn:microsoft.com/office/officeart/2005/8/layout/hierarchy1"/>
    <dgm:cxn modelId="{B4A4A5EC-8FFA-48A9-85C9-61EA1F44D58D}" type="presParOf" srcId="{940CC847-5B2B-4831-A167-B9F242FC0F5A}" destId="{C9EEDAB6-9D89-4307-9A78-74562B5413C5}" srcOrd="1" destOrd="0" presId="urn:microsoft.com/office/officeart/2005/8/layout/hierarchy1"/>
    <dgm:cxn modelId="{AEA8D250-8337-446D-92A5-99696C47A25D}" type="presOf" srcId="{A05D3806-5723-4FF6-989A-CFBBE505DD4B}" destId="{C9EEDAB6-9D89-4307-9A78-74562B5413C5}" srcOrd="0" destOrd="0" presId="urn:microsoft.com/office/officeart/2005/8/layout/hierarchy1"/>
    <dgm:cxn modelId="{BBCD621D-FC90-4944-AA1E-77F9D6FAA78D}" type="presParOf" srcId="{0E934F16-8941-405B-8601-29FC10B8D7A0}" destId="{2D93EB03-7AEA-4FDD-B804-687235FEF6BB}" srcOrd="1" destOrd="3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09E7BBA0-5F8D-4D96-A214-A0567596BDAF}">
      <dsp:nvSpPr>
        <dsp:cNvPr id="5" name="Freeform 4"/>
        <dsp:cNvSpPr/>
      </dsp:nvSpPr>
      <dsp:spPr bwMode="white">
        <a:xfrm>
          <a:off x="2671379" y="1327051"/>
          <a:ext cx="1914853" cy="608691"/>
        </a:xfrm>
        <a:custGeom>
          <a:avLst/>
          <a:gdLst/>
          <a:ahLst/>
          <a:cxnLst/>
          <a:pathLst>
            <a:path w="3016" h="959">
              <a:moveTo>
                <a:pt x="3016" y="0"/>
              </a:moveTo>
              <a:lnTo>
                <a:pt x="3016" y="776"/>
              </a:lnTo>
              <a:lnTo>
                <a:pt x="0" y="776"/>
              </a:lnTo>
              <a:lnTo>
                <a:pt x="0" y="9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71379" y="1327051"/>
        <a:ext cx="1914853" cy="608691"/>
      </dsp:txXfrm>
    </dsp:sp>
    <dsp:sp modelId="{7AE2857D-5F88-40E3-94F7-FDA3B28620D7}">
      <dsp:nvSpPr>
        <dsp:cNvPr id="8" name="Freeform 7"/>
        <dsp:cNvSpPr/>
      </dsp:nvSpPr>
      <dsp:spPr bwMode="white">
        <a:xfrm>
          <a:off x="1394810" y="3262214"/>
          <a:ext cx="1276569" cy="608691"/>
        </a:xfrm>
        <a:custGeom>
          <a:avLst/>
          <a:gdLst/>
          <a:ahLst/>
          <a:cxnLst/>
          <a:pathLst>
            <a:path w="2010" h="959">
              <a:moveTo>
                <a:pt x="2010" y="0"/>
              </a:moveTo>
              <a:lnTo>
                <a:pt x="2010" y="776"/>
              </a:lnTo>
              <a:lnTo>
                <a:pt x="0" y="776"/>
              </a:lnTo>
              <a:lnTo>
                <a:pt x="0" y="9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94810" y="3262214"/>
        <a:ext cx="1276569" cy="608691"/>
      </dsp:txXfrm>
    </dsp:sp>
    <dsp:sp modelId="{D59171DA-149A-4C9C-A74B-23447966A3B9}">
      <dsp:nvSpPr>
        <dsp:cNvPr id="11" name="Freeform 10"/>
        <dsp:cNvSpPr/>
      </dsp:nvSpPr>
      <dsp:spPr bwMode="white">
        <a:xfrm>
          <a:off x="2671379" y="3262214"/>
          <a:ext cx="1276569" cy="608691"/>
        </a:xfrm>
        <a:custGeom>
          <a:avLst/>
          <a:gdLst/>
          <a:ahLst/>
          <a:cxnLst/>
          <a:pathLst>
            <a:path w="2010" h="959">
              <a:moveTo>
                <a:pt x="0" y="0"/>
              </a:moveTo>
              <a:lnTo>
                <a:pt x="0" y="776"/>
              </a:lnTo>
              <a:lnTo>
                <a:pt x="2010" y="776"/>
              </a:lnTo>
              <a:lnTo>
                <a:pt x="2010" y="9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71379" y="3262214"/>
        <a:ext cx="1276569" cy="608691"/>
      </dsp:txXfrm>
    </dsp:sp>
    <dsp:sp modelId="{558A19F4-A64F-40E5-82A0-E8FA6D0D2F35}">
      <dsp:nvSpPr>
        <dsp:cNvPr id="14" name="Freeform 13"/>
        <dsp:cNvSpPr/>
      </dsp:nvSpPr>
      <dsp:spPr bwMode="white">
        <a:xfrm>
          <a:off x="4586233" y="1327051"/>
          <a:ext cx="1914853" cy="608691"/>
        </a:xfrm>
        <a:custGeom>
          <a:avLst/>
          <a:gdLst/>
          <a:ahLst/>
          <a:cxnLst/>
          <a:pathLst>
            <a:path w="3016" h="959">
              <a:moveTo>
                <a:pt x="0" y="0"/>
              </a:moveTo>
              <a:lnTo>
                <a:pt x="0" y="776"/>
              </a:lnTo>
              <a:lnTo>
                <a:pt x="3016" y="776"/>
              </a:lnTo>
              <a:lnTo>
                <a:pt x="3016" y="9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586233" y="1327051"/>
        <a:ext cx="1914853" cy="608691"/>
      </dsp:txXfrm>
    </dsp:sp>
    <dsp:sp modelId="{5ABD331D-7FFD-4C80-BE2C-0AA1BA2A958B}">
      <dsp:nvSpPr>
        <dsp:cNvPr id="17" name="Freeform 16"/>
        <dsp:cNvSpPr/>
      </dsp:nvSpPr>
      <dsp:spPr bwMode="white">
        <a:xfrm>
          <a:off x="6501086" y="3262214"/>
          <a:ext cx="0" cy="608691"/>
        </a:xfrm>
        <a:custGeom>
          <a:avLst/>
          <a:gdLst/>
          <a:ahLst/>
          <a:cxnLst/>
          <a:pathLst>
            <a:path h="959">
              <a:moveTo>
                <a:pt x="0" y="0"/>
              </a:moveTo>
              <a:lnTo>
                <a:pt x="0" y="95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501086" y="3262214"/>
        <a:ext cx="0" cy="608691"/>
      </dsp:txXfrm>
    </dsp:sp>
    <dsp:sp modelId="{5CB9CF2E-F8C1-427A-832C-73E3C9485AF5}">
      <dsp:nvSpPr>
        <dsp:cNvPr id="3" name="Rounded Rectangle 2"/>
        <dsp:cNvSpPr/>
      </dsp:nvSpPr>
      <dsp:spPr bwMode="white">
        <a:xfrm>
          <a:off x="3541767" y="580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541767" y="580"/>
        <a:ext cx="2088931" cy="1326471"/>
      </dsp:txXfrm>
    </dsp:sp>
    <dsp:sp modelId="{9EA914DE-A312-4852-926F-356E365C8677}">
      <dsp:nvSpPr>
        <dsp:cNvPr id="4" name="Rounded Rectangle 3"/>
        <dsp:cNvSpPr/>
      </dsp:nvSpPr>
      <dsp:spPr bwMode="white">
        <a:xfrm>
          <a:off x="3773871" y="221079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dk1"/>
              </a:solidFill>
            </a:rPr>
            <a:t>{user}</a:t>
          </a:r>
          <a:endParaRPr lang="en-US">
            <a:solidFill>
              <a:schemeClr val="dk1"/>
            </a:solidFill>
          </a:endParaRPr>
        </a:p>
      </dsp:txBody>
      <dsp:txXfrm>
        <a:off x="3773871" y="221079"/>
        <a:ext cx="2088931" cy="1326471"/>
      </dsp:txXfrm>
    </dsp:sp>
    <dsp:sp modelId="{A34195EE-C43D-4F9B-A621-CBE3CC21780D}">
      <dsp:nvSpPr>
        <dsp:cNvPr id="6" name="Rounded Rectangle 5"/>
        <dsp:cNvSpPr/>
      </dsp:nvSpPr>
      <dsp:spPr bwMode="white">
        <a:xfrm>
          <a:off x="1626914" y="1935743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626914" y="1935743"/>
        <a:ext cx="2088931" cy="1326471"/>
      </dsp:txXfrm>
    </dsp:sp>
    <dsp:sp modelId="{0EA44707-A464-4EC8-A803-F76ACC6D424E}">
      <dsp:nvSpPr>
        <dsp:cNvPr id="7" name="Rounded Rectangle 6"/>
        <dsp:cNvSpPr/>
      </dsp:nvSpPr>
      <dsp:spPr bwMode="white">
        <a:xfrm>
          <a:off x="1859017" y="2156241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1859017" y="2156241"/>
        <a:ext cx="2088931" cy="1326471"/>
      </dsp:txXfrm>
    </dsp:sp>
    <dsp:sp modelId="{F5259C9B-A3FA-48CF-9040-45A521EAA633}">
      <dsp:nvSpPr>
        <dsp:cNvPr id="9" name="Rounded Rectangle 8"/>
        <dsp:cNvSpPr/>
      </dsp:nvSpPr>
      <dsp:spPr bwMode="white">
        <a:xfrm>
          <a:off x="350345" y="3870905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50345" y="3870905"/>
        <a:ext cx="2088931" cy="1326471"/>
      </dsp:txXfrm>
    </dsp:sp>
    <dsp:sp modelId="{853C1BD6-B55C-4E31-8087-BF0CECC29114}">
      <dsp:nvSpPr>
        <dsp:cNvPr id="10" name="Rounded Rectangle 9"/>
        <dsp:cNvSpPr/>
      </dsp:nvSpPr>
      <dsp:spPr bwMode="white">
        <a:xfrm>
          <a:off x="582448" y="4091404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582448" y="4091404"/>
        <a:ext cx="2088931" cy="1326471"/>
      </dsp:txXfrm>
    </dsp:sp>
    <dsp:sp modelId="{1A203F35-9E67-4F17-83C9-09EC9C012210}">
      <dsp:nvSpPr>
        <dsp:cNvPr id="12" name="Rounded Rectangle 11"/>
        <dsp:cNvSpPr/>
      </dsp:nvSpPr>
      <dsp:spPr bwMode="white">
        <a:xfrm>
          <a:off x="2903483" y="3870905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903483" y="3870905"/>
        <a:ext cx="2088931" cy="1326471"/>
      </dsp:txXfrm>
    </dsp:sp>
    <dsp:sp modelId="{533883D4-4C00-47F7-9EF4-FA619DFDCE70}">
      <dsp:nvSpPr>
        <dsp:cNvPr id="13" name="Rounded Rectangle 12"/>
        <dsp:cNvSpPr/>
      </dsp:nvSpPr>
      <dsp:spPr bwMode="white">
        <a:xfrm>
          <a:off x="3135586" y="4091404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3135586" y="4091404"/>
        <a:ext cx="2088931" cy="1326471"/>
      </dsp:txXfrm>
    </dsp:sp>
    <dsp:sp modelId="{9BFD9D87-8C19-4DBE-8296-0309769DBFD0}">
      <dsp:nvSpPr>
        <dsp:cNvPr id="15" name="Rounded Rectangle 14"/>
        <dsp:cNvSpPr/>
      </dsp:nvSpPr>
      <dsp:spPr bwMode="white">
        <a:xfrm>
          <a:off x="5456621" y="1935743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456621" y="1935743"/>
        <a:ext cx="2088931" cy="1326471"/>
      </dsp:txXfrm>
    </dsp:sp>
    <dsp:sp modelId="{C9EEDAB6-9D89-4307-9A78-74562B5413C5}">
      <dsp:nvSpPr>
        <dsp:cNvPr id="16" name="Rounded Rectangle 15"/>
        <dsp:cNvSpPr/>
      </dsp:nvSpPr>
      <dsp:spPr bwMode="white">
        <a:xfrm>
          <a:off x="5688724" y="2156241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5688724" y="2156241"/>
        <a:ext cx="2088931" cy="1326471"/>
      </dsp:txXfrm>
    </dsp:sp>
    <dsp:sp modelId="{58F375AC-1231-4C6C-93B9-F66D9D654B90}">
      <dsp:nvSpPr>
        <dsp:cNvPr id="18" name="Rounded Rectangle 17"/>
        <dsp:cNvSpPr/>
      </dsp:nvSpPr>
      <dsp:spPr bwMode="white">
        <a:xfrm>
          <a:off x="5456621" y="3870905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456621" y="3870905"/>
        <a:ext cx="2088931" cy="1326471"/>
      </dsp:txXfrm>
    </dsp:sp>
    <dsp:sp modelId="{9A027F6F-98EA-4463-AEED-69DDEC77846C}">
      <dsp:nvSpPr>
        <dsp:cNvPr id="19" name="Rounded Rectangle 18"/>
        <dsp:cNvSpPr/>
      </dsp:nvSpPr>
      <dsp:spPr bwMode="white">
        <a:xfrm>
          <a:off x="5688724" y="4091404"/>
          <a:ext cx="2088931" cy="1326471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86690" tIns="186690" rIns="186690" bIns="186690" anchor="ctr"/>
        <a:lstStyle>
          <a:lvl1pPr algn="ctr">
            <a:defRPr sz="4900"/>
          </a:lvl1pPr>
          <a:lvl2pPr marL="285750" indent="-285750" algn="ctr">
            <a:defRPr sz="3800"/>
          </a:lvl2pPr>
          <a:lvl3pPr marL="571500" indent="-285750" algn="ctr">
            <a:defRPr sz="3800"/>
          </a:lvl3pPr>
          <a:lvl4pPr marL="857250" indent="-285750" algn="ctr">
            <a:defRPr sz="3800"/>
          </a:lvl4pPr>
          <a:lvl5pPr marL="1143000" indent="-285750" algn="ctr">
            <a:defRPr sz="3800"/>
          </a:lvl5pPr>
          <a:lvl6pPr marL="1428750" indent="-285750" algn="ctr">
            <a:defRPr sz="3800"/>
          </a:lvl6pPr>
          <a:lvl7pPr marL="1714500" indent="-285750" algn="ctr">
            <a:defRPr sz="3800"/>
          </a:lvl7pPr>
          <a:lvl8pPr marL="2000250" indent="-285750" algn="ctr">
            <a:defRPr sz="3800"/>
          </a:lvl8pPr>
          <a:lvl9pPr marL="2286000" indent="-285750" algn="ctr">
            <a:defRPr sz="3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5688724" y="4091404"/>
        <a:ext cx="2088931" cy="1326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8</cp:revision>
  <dcterms:created xsi:type="dcterms:W3CDTF">2024-11-13T20:41:19Z</dcterms:created>
  <dcterms:modified xsi:type="dcterms:W3CDTF">2024-11-13T20:41:19Z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1033-11.1.0.11720</vt:lpwstr>
  </property>
  <property fmtid="{D5CDD505-2E9C-101B-9397-08002B2CF9AE}" pid="3" name="ICV">
    <vt:lpwstr/>
  </property>
</Properties>
</file>