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tylesWithEffects.xml" ContentType="application/vnd.ms-word.stylesWithEffect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otnotes.xml" ContentType="application/vnd.openxmlformats-officedocument.wordprocessingml.footnotes+xml"/>
  <Override PartName="/word/endnotes.xml" ContentType="application/vnd.openxmlformats-officedocument.wordprocessingml.endnotes+xml"/>
  <Override PartName="/word/header1.xml" ContentType="application/vnd.openxmlformats-officedocument.wordprocessingml.header+xml"/>
  <Override PartName="/word/footer1.xml" ContentType="application/vnd.openxmlformats-officedocument.wordprocessingml.footer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body>
    <w:p w:rsidR="001A6335" w:rsidRPr="0059122C" w:rsidRDefault="0059122C" w:rsidP="0059122C">
      <w:r>
        <w:t xml:space="preserve">undefined</w:t>
      </w:r>
      <w:proofErr w:type="spellStart"/>
      <w:r w:rsidR="008B4316">
        <w:t/>
      </w:r>
      <w:proofErr w:type="spellEnd"/>
      <w:r>
        <w:t xml:space="preserve"> John Doe</w:t>
      </w:r>
      <w:proofErr w:type="spellStart"/>
      <w:r w:rsidR="008B4316">
        <w:t/>
      </w:r>
      <w:proofErr w:type="spellEnd"/>
      <w:r>
        <w:t/>
      </w:r>
      <w:bookmarkStart w:id="0" w:name="_GoBack"/>
      <w:bookmarkEnd w:id="0"/>
    </w:p>
    <w:sectPr w:rsidR="001A6335" w:rsidRPr="0059122C" w:rsidSect="001A6335">
      <w:headerReference w:type="default" r:id="rId7"/>
      <w:footerReference w:type="default" r:id="rId8"/>
      <w:pgSz w:w="12240" w:h="15840"/>
      <w:pgMar w:top="1440" w:right="1800" w:bottom="1440" w:left="1800" w:header="720" w:footer="720" w:gutter="0"/>
      <w:cols w:space="720"/>
      <w:docGrid w:linePitch="360"/>
    </w:sectPr>
  </w:body>
</w:document>
</file>

<file path=word/endnotes.xml><?xml version="1.0" encoding="utf-8"?>
<w:end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endnote w:type="separator" w:id="-1">
    <w:p w:rsidR="00EC60B3" w:rsidRDefault="00EC60B3" w:rsidP="00C703AC">
      <w:pPr>
        <w:spacing w:after="0" w:line="240" w:lineRule="auto"/>
      </w:pPr>
      <w:r>
        <w:separator/>
      </w:r>
    </w:p>
  </w:endnote>
  <w:endnote w:type="continuationSeparator" w:id="0">
    <w:p w:rsidR="00EC60B3" w:rsidRDefault="00EC60B3" w:rsidP="00C703AC">
      <w:pPr>
        <w:spacing w:after="0" w:line="240" w:lineRule="auto"/>
      </w:pPr>
      <w:r>
        <w:continuationSeparator/>
      </w:r>
    </w:p>
  </w:endnote>
</w:endnotes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font w:name="Calibri">
    <w:panose1 w:val="020F0502020204030204"/>
    <w:charset w:val="00"/>
    <w:family w:val="swiss"/>
    <w:pitch w:val="variable"/>
    <w:sig w:usb0="E00002FF" w:usb1="4000ACFF" w:usb2="00000001" w:usb3="00000000" w:csb0="0000019F" w:csb1="00000000"/>
  </w:font>
  <w:font w:name="Times New Roman">
    <w:panose1 w:val="02020603050405020304"/>
    <w:charset w:val="00"/>
    <w:family w:val="roman"/>
    <w:pitch w:val="variable"/>
    <w:sig w:usb0="E0002AFF" w:usb1="C0007841" w:usb2="00000009" w:usb3="00000000" w:csb0="000001FF" w:csb1="00000000"/>
  </w:font>
  <w:font w:name="Tahoma">
    <w:panose1 w:val="020B0604030504040204"/>
    <w:charset w:val="00"/>
    <w:family w:val="swiss"/>
    <w:notTrueType/>
    <w:pitch w:val="variable"/>
    <w:sig w:usb0="00000003" w:usb1="00000000" w:usb2="00000000" w:usb3="00000000" w:csb0="00000001" w:csb1="00000000"/>
  </w:font>
  <w:font w:name="Cambria">
    <w:panose1 w:val="02040503050406030204"/>
    <w:charset w:val="00"/>
    <w:family w:val="roman"/>
    <w:pitch w:val="variable"/>
    <w:sig w:usb0="E00002FF" w:usb1="400004FF" w:usb2="00000000" w:usb3="00000000" w:csb0="0000019F" w:csb1="00000000"/>
  </w:font>
</w:fonts>
</file>

<file path=word/footer1.xml><?xml version="1.0" encoding="utf-8"?>
<w:ft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p w:rsidR="00C703AC" w:rsidRDefault="00F21E2D">
    <w:pPr>
      <w:pStyle w:val="Pieddepage"/>
    </w:pPr>
    <w:r w:rsidRPr="002B39F0">
      <w:rPr>
        <w:color w:val="FF0000"/>
      </w:rPr>
      <w:t xml:space="preserve">undefined</w:t>
    </w:r>
    <w:proofErr w:type="spellStart"/>
    <w:r w:rsidR="008B4316">
      <w:rPr>
        <w:color w:val="FF0000"/>
      </w:rPr>
      <w:t/>
    </w:r>
    <w:proofErr w:type="spellEnd"/>
    <w:r w:rsidRPr="002B39F0">
      <w:rPr>
        <w:color w:val="FF0000"/>
      </w:rPr>
      <w:t/>
    </w:r>
    <w:r>
      <w:ptab w:relativeTo="margin" w:alignment="center" w:leader="none"/>
    </w:r>
    <w:r w:rsidRPr="002B39F0">
      <w:rPr>
        <w:highlight w:val="yellow"/>
      </w:rPr>
      <w:t xml:space="preserve">John Doe</w:t>
    </w:r>
    <w:proofErr w:type="spellStart"/>
    <w:r w:rsidR="008B4316">
      <w:rPr>
        <w:highlight w:val="yellow"/>
      </w:rPr>
      <w:t/>
    </w:r>
    <w:proofErr w:type="spellEnd"/>
    <w:r w:rsidRPr="002B39F0">
      <w:rPr>
        <w:highlight w:val="yellow"/>
      </w:rPr>
      <w:t/>
    </w:r>
    <w:r>
      <w:ptab w:relativeTo="margin" w:alignment="right" w:leader="none"/>
    </w:r>
    <w:r>
      <w:t xml:space="preserve">undefined</w:t>
    </w:r>
    <w:proofErr w:type="gramStart"/>
    <w:r w:rsidR="008B4316">
      <w:t/>
    </w:r>
    <w:proofErr w:type="gramEnd"/>
    <w:r>
      <w:t/>
    </w:r>
  </w:p>
</w:ftr>
</file>

<file path=word/footnotes.xml><?xml version="1.0" encoding="utf-8"?>
<w:foot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footnote w:type="separator" w:id="-1">
    <w:p w:rsidR="00EC60B3" w:rsidRDefault="00EC60B3" w:rsidP="00C703AC">
      <w:pPr>
        <w:spacing w:after="0" w:line="240" w:lineRule="auto"/>
      </w:pPr>
      <w:r>
        <w:separator/>
      </w:r>
    </w:p>
  </w:footnote>
  <w:footnote w:type="continuationSeparator" w:id="0">
    <w:p w:rsidR="00EC60B3" w:rsidRDefault="00EC60B3" w:rsidP="00C703AC">
      <w:pPr>
        <w:spacing w:after="0" w:line="240" w:lineRule="auto"/>
      </w:pPr>
      <w:r>
        <w:continuationSeparator/>
      </w:r>
    </w:p>
  </w:footnote>
</w:footnotes>
</file>

<file path=word/header1.xml><?xml version="1.0" encoding="utf-8"?>
<w:hd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p w:rsidR="00363758" w:rsidRDefault="00EC60B3" w:rsidP="00C95001">
    <w:pPr>
      <w:pStyle w:val="En-tte"/>
    </w:pPr>
    <w:r>
      <w:rPr>
        <w:noProof/>
      </w:rPr>
      <w:pict>
        <v:shapetype id="_x0000_t202" coordsize="21600,21600" o:spt="202" path="m,l,21600r21600,l21600,xe">
          <v:stroke joinstyle="miter"/>
          <v:path gradientshapeok="t" o:connecttype="rect"/>
        </v:shapetype>
        <v:shape id="_x0000_s2050" type="#_x0000_t202" style="position:absolute;margin-left:-20.3pt;margin-top:-6.5pt;width:196.95pt;height:74.75pt;z-index:251662336;visibility:visible;mso-wrap-style:square;mso-width-percent:0;mso-wrap-distance-left:9pt;mso-wrap-distance-top:0;mso-wrap-distance-right:9pt;mso-wrap-distance-bottom:0;mso-position-horizontal:absolute;mso-position-horizontal-relative:text;mso-position-vertical:absolute;mso-position-vertical-relative:text;mso-width-percent:0;mso-width-relative:margin;mso-height-relative:margin;v-text-anchor:top" o:gfxdata="UEsDBBQABgAIAAAAIQC2gziS/gAAAOEBAAATAAAAW0NvbnRlbnRfVHlwZXNdLnhtbJSRQU7DMBBF&#10;90jcwfIWJU67QAgl6YK0S0CoHGBkTxKLZGx5TGhvj5O2G0SRWNoz/78nu9wcxkFMGNg6quQqL6RA&#10;0s5Y6ir5vt9lD1JwBDIwOMJKHpHlpr69KfdHjyxSmriSfYz+USnWPY7AufNIadK6MEJMx9ApD/oD&#10;OlTrorhX2lFEilmcO2RdNtjC5xDF9pCuTyYBB5bi6bQ4syoJ3g9WQ0ymaiLzg5KdCXlKLjvcW893&#10;SUOqXwnz5DrgnHtJTxOsQfEKIT7DmDSUCaxw7Rqn8787ZsmRM9e2VmPeBN4uqYvTtW7jvijg9N/y&#10;JsXecLq0q+WD6m8AAAD//wMAUEsDBBQABgAIAAAAIQA4/SH/1gAAAJQBAAALAAAAX3JlbHMvLnJl&#10;bHOkkMFqwzAMhu+DvYPRfXGawxijTi+j0GvpHsDYimMaW0Yy2fr2M4PBMnrbUb/Q94l/f/hMi1qR&#10;JVI2sOt6UJgd+ZiDgffL8ekFlFSbvV0oo4EbChzGx4f9GRdb25HMsYhqlCwG5lrLq9biZkxWOiqY&#10;22YiTra2kYMu1l1tQD30/bPm3wwYN0x18gb45AdQl1tp5j/sFB2T0FQ7R0nTNEV3j6o9feQzro1i&#10;OWA14Fm+Q8a1a8+Bvu/d/dMb2JY5uiPbhG/ktn4cqGU/er3pcvwCAAD//wMAUEsDBBQABgAIAAAA&#10;IQApTdy4DwIAAPcDAAAOAAAAZHJzL2Uyb0RvYy54bWysU01v2zAMvQ/YfxB0X+wYcZYacYquXYcB&#10;3QfQ7bKbIsmxMEnUJCV29utLyWkabLdhPgiUST7yPVLr69FocpA+KLAtnc9KSqTlIJTdtfT7t/s3&#10;K0pCZFYwDVa29CgDvd68frUeXCMr6EEL6QmC2NAMrqV9jK4pisB7aViYgZMWnR14wyJe/a4Qng2I&#10;bnRRleWyGMAL54HLEPDv3eSkm4zfdZLHL10XZCS6pdhbzKfP5zadxWbNmp1nrlf81Ab7hy4MUxaL&#10;nqHuWGRk79VfUEZxDwG6OONgCug6xWXmgGzm5R9sHnvmZOaC4gR3lin8P1j++fDVEyVauqTEMoMj&#10;+oGDIkKSKMcoSZUkGlxoMPLRYWwc38GIo850g3sA/jMQC7c9szt54z0MvWQCW5ynzOIidcIJCWQ7&#10;fAKBtdg+QgYaO2+SfqgIQXQc1fE8HuyDcPxZ1eW8WtaUcPStFvWqyvMrWPOc7XyIHyQYkoyWehx/&#10;RmeHhxBTN6x5DknFLNwrrfMKaEuGll7VVZ0TLjxGRdxQrQzWLNM37Uwi+d6KnByZ0pONBbQ9sU5E&#10;J8px3I4YmKTYgjgifw/TJuLLQaMH/5uSAbewpeHXnnlJif5oUcOr+WKR1jZfFvVbZEz8pWd76WGW&#10;I1RLIyWTeRvzqk9cb1DrTmUZXjo59YrbldU5vYS0vpf3HPXyXjdPAAAA//8DAFBLAwQUAAYACAAA&#10;ACEA7drUOt8AAAALAQAADwAAAGRycy9kb3ducmV2LnhtbEyPwW7CMAyG75P2DpGRdoOEFtDWNUXT&#10;pl03jW1I3EJj2orGqZpAu7efOcHNlj/9/v58PbpWnLEPjScN85kCgVR621Cl4ef7ffoIIkRD1rSe&#10;UMMfBlgX93e5yawf6AvPm1gJDqGQGQ11jF0mZShrdCbMfIfEt4PvnYm89pW0vRk43LUyUWolnWmI&#10;P9Smw9cay+Pm5DT8fhx224X6rN7cshv8qCS5J6n1w2R8eQYRcYxXGC76rA4FO+39iWwQrYbpQq0Y&#10;5WGecikm0mWagtgzmqgEZJHL2w7FPwAAAP//AwBQSwECLQAUAAYACAAAACEAtoM4kv4AAADhAQAA&#10;EwAAAAAAAAAAAAAAAAAAAAAAW0NvbnRlbnRfVHlwZXNdLnhtbFBLAQItABQABgAIAAAAIQA4/SH/&#10;1gAAAJQBAAALAAAAAAAAAAAAAAAAAC8BAABfcmVscy8ucmVsc1BLAQItABQABgAIAAAAIQApTdy4&#10;DwIAAPcDAAAOAAAAAAAAAAAAAAAAAC4CAABkcnMvZTJvRG9jLnhtbFBLAQItABQABgAIAAAAIQDt&#10;2tQ63wAAAAsBAAAPAAAAAAAAAAAAAAAAAGkEAABkcnMvZG93bnJldi54bWxQSwUGAAAAAAQABADz&#10;AAAAdQUAAAAA&#10;" filled="f" stroked="f">
          <v:textbox>
            <w:txbxContent>
              <w:p w:rsidR="0022454E" w:rsidRDefault="008B4316" w:rsidP="00C95001">
                <w:r>
                  <w:t xml:space="preserve">undefined</w:t>
                </w:r>
                <w:proofErr w:type="spellStart"/>
                <w:r>
                  <w:t/>
                </w:r>
                <w:proofErr w:type="spellEnd"/>
                <w:r w:rsidR="00363758">
                  <w:t xml:space="preserve"> John Doe</w:t>
                </w:r>
                <w:proofErr w:type="spellStart"/>
                <w:r>
                  <w:t/>
                </w:r>
                <w:proofErr w:type="spellEnd"/>
                <w:r w:rsidR="00363758">
                  <w:t/>
                </w:r>
              </w:p>
              <w:p w:rsidR="00363758" w:rsidRDefault="008B4316" w:rsidP="00C95001">
                <w:r>
                  <w:t xml:space="preserve">undefined</w:t>
                </w:r>
                <w:proofErr w:type="gramStart"/>
                <w:r w:rsidR="00363758">
                  <w:t/>
                </w:r>
                <w:proofErr w:type="gramEnd"/>
                <w:r w:rsidR="00363758">
                  <w:t/>
                </w:r>
              </w:p>
              <w:p w:rsidR="00363758" w:rsidRDefault="00363758" w:rsidP="00C95001"/>
              <w:p w:rsidR="00363758" w:rsidRDefault="00363758" w:rsidP="00C95001"/>
              <w:p w:rsidR="00363758" w:rsidRDefault="00363758" w:rsidP="00C95001"/>
              <w:p w:rsidR="00363758" w:rsidRDefault="00363758" w:rsidP="00C95001"/>
            </w:txbxContent>
          </v:textbox>
        </v:shape>
      </w:pict>
    </w:r>
    <w:r>
      <w:rPr>
        <w:noProof/>
      </w:rPr>
      <w:pict>
        <v:shape id="Zone de texte 2" o:spid="_x0000_s2049" type="#_x0000_t202" style="position:absolute;margin-left:337.65pt;margin-top:-1.9pt;width:145.6pt;height:44.8pt;z-index:251659264;visibility:visible;mso-wrap-style:square;mso-width-percent:0;mso-height-percent:0;mso-wrap-distance-left:9pt;mso-wrap-distance-top:0;mso-wrap-distance-right:9pt;mso-wrap-distance-bottom:0;mso-position-horizontal:absolute;mso-position-horizontal-relative:text;mso-position-vertical:absolute;mso-position-vertical-relative:text;mso-width-percent:0;mso-height-percent:0;mso-width-relative:margin;mso-height-relative:margin;v-text-anchor:top" o:gfxdata="UEsDBBQABgAIAAAAIQC2gziS/gAAAOEBAAATAAAAW0NvbnRlbnRfVHlwZXNdLnhtbJSRQU7DMBBF&#10;90jcwfIWJU67QAgl6YK0S0CoHGBkTxKLZGx5TGhvj5O2G0SRWNoz/78nu9wcxkFMGNg6quQqL6RA&#10;0s5Y6ir5vt9lD1JwBDIwOMJKHpHlpr69KfdHjyxSmriSfYz+USnWPY7AufNIadK6MEJMx9ApD/oD&#10;OlTrorhX2lFEilmcO2RdNtjC5xDF9pCuTyYBB5bi6bQ4syoJ3g9WQ0ymaiLzg5KdCXlKLjvcW893&#10;SUOqXwnz5DrgnHtJTxOsQfEKIT7DmDSUCaxw7Rqn8787ZsmRM9e2VmPeBN4uqYvTtW7jvijg9N/y&#10;JsXecLq0q+WD6m8AAAD//wMAUEsDBBQABgAIAAAAIQA4/SH/1gAAAJQBAAALAAAAX3JlbHMvLnJl&#10;bHOkkMFqwzAMhu+DvYPRfXGawxijTi+j0GvpHsDYimMaW0Yy2fr2M4PBMnrbUb/Q94l/f/hMi1qR&#10;JVI2sOt6UJgd+ZiDgffL8ekFlFSbvV0oo4EbChzGx4f9GRdb25HMsYhqlCwG5lrLq9biZkxWOiqY&#10;22YiTra2kYMu1l1tQD30/bPm3wwYN0x18gb45AdQl1tp5j/sFB2T0FQ7R0nTNEV3j6o9feQzro1i&#10;OWA14Fm+Q8a1a8+Bvu/d/dMb2JY5uiPbhG/ktn4cqGU/er3pcvwCAAD//wMAUEsDBBQABgAIAAAA&#10;IQBLhuJwVQIAAPIEAAAOAAAAZHJzL2Uyb0RvYy54bWysVMlu2zAQvRfoPxC817JV27UFy0HqNEWB&#10;dEHTXnqjuVhEKI5KMpacr++QshUnBXIoeiG4zHszbxauLrrakL10XoMt6WQ0pkRaDkLbXUl//rh+&#10;s6DEB2YFM2BlSQ/S04v161ertilkDhUYIR1BEuuLtilpFUJTZJnnlayZH0EjLT4qcDULeHS7TDjW&#10;Inttsnw8nmctONE44NJ7vL3qH+k68SslefiqlJeBmJJibCGtLq3buGbrFSt2jjWV5scw2D9EUTNt&#10;0elAdcUCI/dO/0VVa+7AgwojDnUGSmkukwZUMxk/U3NbsUYmLZgc3wxp8v+Pln/Zf3NEi5LOKLGs&#10;xhL9wkIRIUmQXZAkjylqG1+g5W2DtqF7Dx2WOsn1zQ3wO08sbCpmd/LSOWgryQSGOInI7Aza8/hI&#10;sm0/g0Bf7D5AIuqUq2P+MCME2bFUh6E8GAfh0eViuswXbynh+DabL5bzVL+MFSd043z4KKEmcVNS&#10;h+VP7Gx/40OMhhUnk+jM2Lh6MFpca2PSITae3BhH9gxbZrvrVTyzigo/WJGaJzBt+j2yR8YkOao8&#10;6g0HI3tv36XCVKOSvE/eU1/i7uTLWLSMEIVRDaBjxp+CTDiBjrYRJlPjD8Dxy94G6+QRbBiAtbbg&#10;Xgar3v6kutcaax66bZf6KsUXb7YgDlh6B/0Q4qeBmwrcAyUtDmBJ/e975iQl5pPF9llOptM4sekw&#10;nb3L8eDOX7bnL8xypCppoKTfbkKa8qjJwiW2mdKpAx4jOcaMg5Ua4/gJxMk9Pyerx69q/QcAAP//&#10;AwBQSwMEFAAGAAgAAAAhADgAtwPfAAAACQEAAA8AAABkcnMvZG93bnJldi54bWxMj8tOwzAQRfdI&#10;/IM1SOxaB0IeDZlUUQWITRe0dO/GJomIx8F2k/D3mBUsR3N077nldtEDm5R1vSGEu3UETFFjZE8t&#10;wvvxeZUDc16QFIMhhfCtHGyr66tSFNLM9Kamg29ZCCFXCITO+7Hg3DWd0sKtzago/D6M1cKH07Zc&#10;WjGHcD3w+yhKuRY9hYZOjGrXqebzcNEIdpq/6qeHXWSP2V6fXuJ9/Zp5xNubpX4E5tXi/2D41Q/q&#10;UAWns7mQdGxASLMkDijCKg4TArBJ0wTYGSFPcuBVyf8vqH4AAAD//wMAUEsBAi0AFAAGAAgAAAAh&#10;ALaDOJL+AAAA4QEAABMAAAAAAAAAAAAAAAAAAAAAAFtDb250ZW50X1R5cGVzXS54bWxQSwECLQAU&#10;AAYACAAAACEAOP0h/9YAAACUAQAACwAAAAAAAAAAAAAAAAAvAQAAX3JlbHMvLnJlbHNQSwECLQAU&#10;AAYACAAAACEAS4bicFUCAADyBAAADgAAAAAAAAAAAAAAAAAuAgAAZHJzL2Uyb0RvYy54bWxQSwEC&#10;LQAUAAYACAAAACEAOAC3A98AAAAJAQAADwAAAAAAAAAAAAAAAACvBAAAZHJzL2Rvd25yZXYueG1s&#10;UEsFBgAAAAAEAAQA8wAAALsFAAAAAA==&#10;" fillcolor="white [3201]" strokecolor="white [3212]" strokeweight="2pt">
          <v:textbox>
            <w:txbxContent>
              <w:p w:rsidR="00363758" w:rsidRDefault="008B4316" w:rsidP="00C95001">
                <w:r>
                  <w:t xml:space="preserve">undefined</w:t>
                </w:r>
                <w:proofErr w:type="gramStart"/>
                <w:r>
                  <w:t/>
                </w:r>
                <w:proofErr w:type="gramEnd"/>
                <w:r>
                  <w:t/>
                </w:r>
              </w:p>
            </w:txbxContent>
          </v:textbox>
        </v:shape>
      </w:pict>
    </w:r>
  </w:p>
  <w:p w:rsidR="00363758" w:rsidRPr="00FC7734" w:rsidRDefault="00363758" w:rsidP="00C95001">
    <w:pPr>
      <w:pStyle w:val="En-tte"/>
    </w:pPr>
  </w:p>
  <w:p w:rsidR="00C703AC" w:rsidRDefault="00C703AC">
    <w:pPr>
      <w:pStyle w:val="En-tte"/>
    </w:pPr>
  </w:p>
</w:hdr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sl="http://schemas.openxmlformats.org/schemaLibrary/2006/main" mc:Ignorable="w14">
  <w:zoom w:percent="100"/>
  <w:removePersonalInformation/>
  <w:removeDateAndTime/>
  <w:proofState w:spelling="clean" w:grammar="clean"/>
  <w:defaultTabStop w:val="720"/>
  <w:hyphenationZone w:val="425"/>
  <w:characterSpacingControl w:val="doNotCompress"/>
  <w:hdrShapeDefaults>
    <o:shapedefaults v:ext="edit" spidmax="2051"/>
    <o:shapelayout v:ext="edit">
      <o:idmap v:ext="edit" data="2"/>
    </o:shapelayout>
  </w:hdrShapeDefaults>
  <w:footnotePr>
    <w:footnote w:id="-1"/>
    <w:footnote w:id="0"/>
  </w:footnotePr>
  <w:endnotePr>
    <w:endnote w:id="-1"/>
    <w:endnote w:id="0"/>
  </w:endnotePr>
  <w:compat>
    <w:compatSetting w:name="compatibilityMode" w:uri="http://schemas.microsoft.com/office/word" w:val="12"/>
  </w:compat>
  <w:rsids>
    <w:rsidRoot w:val="00EA68DC"/>
    <w:rsid w:val="001845E1"/>
    <w:rsid w:val="001A6335"/>
    <w:rsid w:val="0022454E"/>
    <w:rsid w:val="0028666D"/>
    <w:rsid w:val="002B39F0"/>
    <w:rsid w:val="00363758"/>
    <w:rsid w:val="004D7CED"/>
    <w:rsid w:val="0059122C"/>
    <w:rsid w:val="0061198C"/>
    <w:rsid w:val="006437CE"/>
    <w:rsid w:val="00677111"/>
    <w:rsid w:val="006C4B18"/>
    <w:rsid w:val="007729B7"/>
    <w:rsid w:val="008B4316"/>
    <w:rsid w:val="008F004A"/>
    <w:rsid w:val="00C703AC"/>
    <w:rsid w:val="00C74D24"/>
    <w:rsid w:val="00CD7014"/>
    <w:rsid w:val="00D3381C"/>
    <w:rsid w:val="00EA68DC"/>
    <w:rsid w:val="00EC60B3"/>
    <w:rsid w:val="00F21E2D"/>
  </w:rsids>
  <m:mathPr>
    <m:mathFont m:val="Cambria Math"/>
    <m:brkBin m:val="before"/>
    <m:brkBinSub m:val="--"/>
    <m:smallFrac m:val="0"/>
    <m:dispDef/>
    <m:lMargin m:val="1440"/>
    <m:rMargin m:val="144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doNotIncludeSubdocsInStats/>
  <w:doNotAutoCompressPictures/>
  <w:shapeDefaults>
    <o:shapedefaults v:ext="edit" spidmax="2051"/>
    <o:shapelayout v:ext="edit">
      <o:idmap v:ext="edit" data="1"/>
    </o:shapelayout>
  </w:shapeDefaults>
  <w:decimalSymbol w:val=","/>
  <w:listSeparator w:val=";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docDefaults>
    <w:rPrDefault>
      <w:rPr>
        <w:rFonts w:ascii="Calibri" w:eastAsia="Calibri" w:hAnsi="Calibri" w:cs="Times New Roman"/>
        <w:lang w:val="en-US" w:eastAsia="en-US" w:bidi="ar-SA"/>
      </w:rPr>
    </w:rPrDefault>
    <w:pPrDefault/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1" w:unhideWhenUsed="0" w:qFormat="1"/>
    <w:lsdException w:name="heading 2" w:semiHidden="0" w:uiPriority="1" w:unhideWhenUsed="0" w:qFormat="1"/>
    <w:lsdException w:name="heading 3" w:semiHidden="0" w:uiPriority="1" w:unhideWhenUsed="0" w:qFormat="1"/>
    <w:lsdException w:name="heading 4" w:uiPriority="1" w:qFormat="1"/>
    <w:lsdException w:name="heading 5" w:uiPriority="1" w:qFormat="1"/>
    <w:lsdException w:name="heading 6" w:uiPriority="1" w:qFormat="1"/>
    <w:lsdException w:name="heading 7" w:uiPriority="1" w:qFormat="1"/>
    <w:lsdException w:name="heading 8" w:uiPriority="1" w:qFormat="1"/>
    <w:lsdException w:name="heading 9" w:uiPriority="1" w:qFormat="1"/>
    <w:lsdException w:name="Title" w:semiHidden="0" w:uiPriority="4" w:unhideWhenUsed="0" w:qFormat="1"/>
    <w:lsdException w:name="Subtitle" w:semiHidden="0" w:uiPriority="5" w:unhideWhenUsed="0" w:qFormat="1"/>
    <w:lsdException w:name="Block Text" w:semiHidden="0" w:uiPriority="3" w:unhideWhenUsed="0" w:qFormat="1"/>
    <w:lsdException w:name="Strong" w:semiHidden="0" w:uiPriority="2" w:unhideWhenUsed="0" w:qFormat="1"/>
    <w:lsdException w:name="Emphasis" w:semiHidden="0" w:uiPriority="2" w:unhideWhenUsed="0" w:qFormat="1"/>
    <w:lsdException w:name="Table Grid" w:semiHidden="0" w:uiPriority="1" w:unhideWhenUsed="0"/>
    <w:lsdException w:name="Light Shading" w:semiHidden="0" w:uiPriority="21" w:unhideWhenUsed="0"/>
    <w:lsdException w:name="Light List" w:semiHidden="0" w:uiPriority="22" w:unhideWhenUsed="0"/>
    <w:lsdException w:name="Light Grid" w:semiHidden="0" w:uiPriority="23" w:unhideWhenUsed="0"/>
    <w:lsdException w:name="Medium Shading 1" w:semiHidden="0" w:uiPriority="24" w:unhideWhenUsed="0"/>
    <w:lsdException w:name="Medium Shading 2" w:semiHidden="0" w:uiPriority="25" w:unhideWhenUsed="0"/>
    <w:lsdException w:name="Medium List 1" w:semiHidden="0" w:uiPriority="26" w:unhideWhenUsed="0"/>
    <w:lsdException w:name="Medium List 2" w:semiHidden="0" w:uiPriority="27" w:unhideWhenUsed="0"/>
    <w:lsdException w:name="Medium Grid 1" w:semiHidden="0" w:uiPriority="28" w:unhideWhenUsed="0"/>
    <w:lsdException w:name="Medium Grid 2" w:semiHidden="0" w:uiPriority="29" w:unhideWhenUsed="0"/>
    <w:lsdException w:name="Medium Grid 3" w:semiHidden="0" w:uiPriority="30" w:unhideWhenUsed="0"/>
    <w:lsdException w:name="Dark List" w:semiHidden="0" w:uiPriority="31" w:unhideWhenUsed="0"/>
    <w:lsdException w:name="Colorful Shading" w:semiHidden="0" w:uiPriority="32" w:unhideWhenUsed="0"/>
    <w:lsdException w:name="Colorful List" w:semiHidden="0" w:uiPriority="33" w:unhideWhenUsed="0"/>
    <w:lsdException w:name="Colorful Grid" w:semiHidden="0" w:uiPriority="34" w:unhideWhenUsed="0"/>
    <w:lsdException w:name="Light Shading Accent 1" w:semiHidden="0" w:uiPriority="35" w:unhideWhenUsed="0"/>
    <w:lsdException w:name="Light List Accent 1" w:semiHidden="0" w:uiPriority="36" w:unhideWhenUsed="0"/>
    <w:lsdException w:name="Light Grid Accent 1" w:semiHidden="0" w:uiPriority="37" w:unhideWhenUsed="0"/>
    <w:lsdException w:name="Medium Shading 1 Accent 1" w:semiHidden="0" w:uiPriority="38" w:unhideWhenUsed="0"/>
    <w:lsdException w:name="Medium Shading 2 Accent 1" w:semiHidden="0" w:uiPriority="39" w:unhideWhenUsed="0"/>
    <w:lsdException w:name="Medium List 1 Accent 1" w:semiHidden="0" w:uiPriority="40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41" w:unhideWhenUsed="0"/>
    <w:lsdException w:name="Medium Grid 1 Accent 1" w:semiHidden="0" w:uiPriority="41" w:unhideWhenUsed="0"/>
    <w:lsdException w:name="Medium Grid 2 Accent 1" w:semiHidden="0" w:uiPriority="41" w:unhideWhenUsed="0"/>
    <w:lsdException w:name="Medium Grid 3 Accent 1" w:semiHidden="0" w:uiPriority="41" w:unhideWhenUsed="0"/>
    <w:lsdException w:name="Dark List Accent 1" w:semiHidden="0" w:uiPriority="41" w:unhideWhenUsed="0"/>
    <w:lsdException w:name="Colorful Shading Accent 1" w:semiHidden="0" w:uiPriority="41" w:unhideWhenUsed="0"/>
    <w:lsdException w:name="Colorful List Accent 1" w:semiHidden="0" w:uiPriority="41" w:unhideWhenUsed="0"/>
    <w:lsdException w:name="Colorful Grid Accent 1" w:semiHidden="0" w:uiPriority="41" w:unhideWhenUsed="0"/>
    <w:lsdException w:name="Light Shading Accent 2" w:semiHidden="0" w:uiPriority="42" w:unhideWhenUsed="0"/>
    <w:lsdException w:name="Light List Accent 2" w:semiHidden="0" w:uiPriority="42" w:unhideWhenUsed="0"/>
    <w:lsdException w:name="Light Grid Accent 2" w:semiHidden="0" w:uiPriority="42" w:unhideWhenUsed="0"/>
    <w:lsdException w:name="Medium Shading 1 Accent 2" w:semiHidden="0" w:uiPriority="42" w:unhideWhenUsed="0"/>
    <w:lsdException w:name="Medium Shading 2 Accent 2" w:semiHidden="0" w:uiPriority="42" w:unhideWhenUsed="0"/>
    <w:lsdException w:name="Medium List 1 Accent 2" w:semiHidden="0" w:uiPriority="42" w:unhideWhenUsed="0"/>
    <w:lsdException w:name="Medium List 2 Accent 2" w:semiHidden="0" w:uiPriority="42" w:unhideWhenUsed="0"/>
    <w:lsdException w:name="Medium Grid 1 Accent 2" w:semiHidden="0" w:uiPriority="42" w:unhideWhenUsed="0"/>
    <w:lsdException w:name="Medium Grid 2 Accent 2" w:semiHidden="0" w:uiPriority="42" w:unhideWhenUsed="0"/>
    <w:lsdException w:name="Medium Grid 3 Accent 2" w:semiHidden="0" w:uiPriority="42" w:unhideWhenUsed="0"/>
    <w:lsdException w:name="Dark List Accent 2" w:semiHidden="0" w:uiPriority="42" w:unhideWhenUsed="0"/>
    <w:lsdException w:name="Colorful Shading Accent 2" w:semiHidden="0" w:uiPriority="42" w:unhideWhenUsed="0"/>
    <w:lsdException w:name="Colorful List Accent 2" w:semiHidden="0" w:uiPriority="42" w:unhideWhenUsed="0"/>
    <w:lsdException w:name="Colorful Grid Accent 2" w:semiHidden="0" w:uiPriority="42" w:unhideWhenUsed="0"/>
    <w:lsdException w:name="Light Shading Accent 3" w:semiHidden="0" w:uiPriority="43" w:unhideWhenUsed="0"/>
    <w:lsdException w:name="Light List Accent 3" w:semiHidden="0" w:uiPriority="43" w:unhideWhenUsed="0"/>
    <w:lsdException w:name="Light Grid Accent 3" w:semiHidden="0" w:uiPriority="43" w:unhideWhenUsed="0"/>
    <w:lsdException w:name="Medium Shading 1 Accent 3" w:semiHidden="0" w:uiPriority="43" w:unhideWhenUsed="0"/>
    <w:lsdException w:name="Medium Shading 2 Accent 3" w:semiHidden="0" w:uiPriority="43" w:unhideWhenUsed="0"/>
    <w:lsdException w:name="Medium List 1 Accent 3" w:semiHidden="0" w:uiPriority="43" w:unhideWhenUsed="0"/>
    <w:lsdException w:name="Medium List 2 Accent 3" w:semiHidden="0" w:uiPriority="43" w:unhideWhenUsed="0"/>
    <w:lsdException w:name="Medium Grid 1 Accent 3" w:semiHidden="0" w:uiPriority="43" w:unhideWhenUsed="0"/>
    <w:lsdException w:name="Medium Grid 2 Accent 3" w:semiHidden="0" w:uiPriority="43" w:unhideWhenUsed="0"/>
    <w:lsdException w:name="Medium Grid 3 Accent 3" w:semiHidden="0" w:uiPriority="43" w:unhideWhenUsed="0"/>
    <w:lsdException w:name="Dark List Accent 3" w:semiHidden="0" w:uiPriority="43" w:unhideWhenUsed="0"/>
    <w:lsdException w:name="Colorful Shading Accent 3" w:semiHidden="0" w:uiPriority="43" w:unhideWhenUsed="0"/>
    <w:lsdException w:name="Colorful List Accent 3" w:semiHidden="0" w:uiPriority="43" w:unhideWhenUsed="0"/>
    <w:lsdException w:name="Colorful Grid Accent 3" w:semiHidden="0" w:uiPriority="43" w:unhideWhenUsed="0"/>
    <w:lsdException w:name="Light Shading Accent 4" w:semiHidden="0" w:uiPriority="44" w:unhideWhenUsed="0"/>
    <w:lsdException w:name="Light List Accent 4" w:semiHidden="0" w:uiPriority="44" w:unhideWhenUsed="0"/>
    <w:lsdException w:name="Light Grid Accent 4" w:semiHidden="0" w:uiPriority="44" w:unhideWhenUsed="0"/>
    <w:lsdException w:name="Medium Shading 1 Accent 4" w:semiHidden="0" w:uiPriority="44" w:unhideWhenUsed="0"/>
    <w:lsdException w:name="Medium Shading 2 Accent 4" w:semiHidden="0" w:uiPriority="44" w:unhideWhenUsed="0"/>
    <w:lsdException w:name="Medium List 1 Accent 4" w:semiHidden="0" w:uiPriority="44" w:unhideWhenUsed="0"/>
    <w:lsdException w:name="Medium List 2 Accent 4" w:semiHidden="0" w:uiPriority="44" w:unhideWhenUsed="0"/>
    <w:lsdException w:name="Medium Grid 1 Accent 4" w:semiHidden="0" w:uiPriority="44" w:unhideWhenUsed="0"/>
    <w:lsdException w:name="Medium Grid 2 Accent 4" w:semiHidden="0" w:uiPriority="44" w:unhideWhenUsed="0"/>
    <w:lsdException w:name="Medium Grid 3 Accent 4" w:semiHidden="0" w:uiPriority="44" w:unhideWhenUsed="0"/>
    <w:lsdException w:name="Dark List Accent 4" w:semiHidden="0" w:uiPriority="44" w:unhideWhenUsed="0"/>
    <w:lsdException w:name="Colorful Shading Accent 4" w:semiHidden="0" w:uiPriority="44" w:unhideWhenUsed="0"/>
    <w:lsdException w:name="Colorful List Accent 4" w:semiHidden="0" w:uiPriority="44" w:unhideWhenUsed="0"/>
    <w:lsdException w:name="Colorful Grid Accent 4" w:semiHidden="0" w:uiPriority="44" w:unhideWhenUsed="0"/>
    <w:lsdException w:name="Light Shading Accent 5" w:semiHidden="0" w:uiPriority="45" w:unhideWhenUsed="0"/>
    <w:lsdException w:name="Light List Accent 5" w:semiHidden="0" w:uiPriority="45" w:unhideWhenUsed="0"/>
    <w:lsdException w:name="Light Grid Accent 5" w:semiHidden="0" w:uiPriority="45" w:unhideWhenUsed="0"/>
    <w:lsdException w:name="Medium Shading 1 Accent 5" w:semiHidden="0" w:uiPriority="45" w:unhideWhenUsed="0"/>
    <w:lsdException w:name="Medium Shading 2 Accent 5" w:semiHidden="0" w:uiPriority="45" w:unhideWhenUsed="0"/>
    <w:lsdException w:name="Medium List 1 Accent 5" w:semiHidden="0" w:uiPriority="45" w:unhideWhenUsed="0"/>
    <w:lsdException w:name="Medium List 2 Accent 5" w:semiHidden="0" w:uiPriority="45" w:unhideWhenUsed="0"/>
    <w:lsdException w:name="Medium Grid 1 Accent 5" w:semiHidden="0" w:uiPriority="45" w:unhideWhenUsed="0"/>
    <w:lsdException w:name="Medium Grid 2 Accent 5" w:semiHidden="0" w:uiPriority="45" w:unhideWhenUsed="0"/>
    <w:lsdException w:name="Medium Grid 3 Accent 5" w:semiHidden="0" w:uiPriority="45" w:unhideWhenUsed="0"/>
    <w:lsdException w:name="Dark List Accent 5" w:semiHidden="0" w:uiPriority="45" w:unhideWhenUsed="0"/>
    <w:lsdException w:name="Colorful Shading Accent 5" w:semiHidden="0" w:uiPriority="45" w:unhideWhenUsed="0"/>
    <w:lsdException w:name="Colorful List Accent 5" w:semiHidden="0" w:uiPriority="45" w:unhideWhenUsed="0"/>
    <w:lsdException w:name="Colorful Grid Accent 5" w:semiHidden="0" w:uiPriority="45" w:unhideWhenUsed="0"/>
    <w:lsdException w:name="Light Shading Accent 6" w:semiHidden="0" w:uiPriority="46" w:unhideWhenUsed="0"/>
    <w:lsdException w:name="Light List Accent 6" w:semiHidden="0" w:uiPriority="46" w:unhideWhenUsed="0"/>
    <w:lsdException w:name="Light Grid Accent 6" w:semiHidden="0" w:uiPriority="46" w:unhideWhenUsed="0"/>
    <w:lsdException w:name="Medium Shading 1 Accent 6" w:semiHidden="0" w:uiPriority="46" w:unhideWhenUsed="0"/>
    <w:lsdException w:name="Medium Shading 2 Accent 6" w:semiHidden="0" w:uiPriority="46" w:unhideWhenUsed="0"/>
    <w:lsdException w:name="Medium List 1 Accent 6" w:semiHidden="0" w:uiPriority="46" w:unhideWhenUsed="0"/>
    <w:lsdException w:name="Medium List 2 Accent 6" w:semiHidden="0" w:uiPriority="46" w:unhideWhenUsed="0"/>
    <w:lsdException w:name="Medium Grid 1 Accent 6" w:semiHidden="0" w:uiPriority="46" w:unhideWhenUsed="0"/>
    <w:lsdException w:name="Medium Grid 2 Accent 6" w:semiHidden="0" w:uiPriority="46" w:unhideWhenUsed="0"/>
    <w:lsdException w:name="Medium Grid 3 Accent 6" w:semiHidden="0" w:uiPriority="46" w:unhideWhenUsed="0"/>
    <w:lsdException w:name="Dark List Accent 6" w:semiHidden="0" w:uiPriority="46" w:unhideWhenUsed="0"/>
    <w:lsdException w:name="Colorful Shading Accent 6" w:semiHidden="0" w:uiPriority="46" w:unhideWhenUsed="0"/>
    <w:lsdException w:name="Colorful List Accent 6" w:semiHidden="0" w:uiPriority="46" w:unhideWhenUsed="0"/>
    <w:lsdException w:name="Colorful Grid Accent 6" w:semiHidden="0" w:uiPriority="46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Normal">
    <w:name w:val="Normal"/>
    <w:qFormat/>
    <w:rsid w:val="001A6335"/>
    <w:pPr>
      <w:spacing w:after="200" w:line="276" w:lineRule="auto"/>
    </w:pPr>
    <w:rPr>
      <w:sz w:val="24"/>
      <w:szCs w:val="24"/>
    </w:rPr>
  </w:style>
  <w:style w:type="character" w:default="1" w:styleId="Policepardfaut">
    <w:name w:val="Default Paragraph Font"/>
    <w:uiPriority w:val="1"/>
    <w:semiHidden/>
    <w:unhideWhenUsed/>
  </w:style>
  <w:style w:type="table" w:default="1" w:styleId="Tableau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ucuneliste">
    <w:name w:val="No List"/>
    <w:uiPriority w:val="99"/>
    <w:semiHidden/>
    <w:unhideWhenUsed/>
  </w:style>
  <w:style w:type="paragraph" w:styleId="En-tte">
    <w:name w:val="header"/>
    <w:basedOn w:val="Normal"/>
    <w:link w:val="En-tteCar"/>
    <w:uiPriority w:val="99"/>
    <w:unhideWhenUsed/>
    <w:rsid w:val="00C703AC"/>
    <w:pPr>
      <w:tabs>
        <w:tab w:val="center" w:pos="4680"/>
        <w:tab w:val="right" w:pos="9360"/>
      </w:tabs>
    </w:pPr>
  </w:style>
  <w:style w:type="character" w:customStyle="1" w:styleId="En-tteCar">
    <w:name w:val="En-tête Car"/>
    <w:basedOn w:val="Policepardfaut"/>
    <w:link w:val="En-tte"/>
    <w:uiPriority w:val="99"/>
    <w:rsid w:val="00C703AC"/>
    <w:rPr>
      <w:sz w:val="24"/>
      <w:szCs w:val="24"/>
    </w:rPr>
  </w:style>
  <w:style w:type="paragraph" w:styleId="Pieddepage">
    <w:name w:val="footer"/>
    <w:basedOn w:val="Normal"/>
    <w:link w:val="PieddepageCar"/>
    <w:uiPriority w:val="99"/>
    <w:unhideWhenUsed/>
    <w:rsid w:val="00C703AC"/>
    <w:pPr>
      <w:tabs>
        <w:tab w:val="center" w:pos="4680"/>
        <w:tab w:val="right" w:pos="9360"/>
      </w:tabs>
    </w:pPr>
  </w:style>
  <w:style w:type="character" w:customStyle="1" w:styleId="PieddepageCar">
    <w:name w:val="Pied de page Car"/>
    <w:basedOn w:val="Policepardfaut"/>
    <w:link w:val="Pieddepage"/>
    <w:uiPriority w:val="99"/>
    <w:rsid w:val="00C703AC"/>
    <w:rPr>
      <w:sz w:val="24"/>
      <w:szCs w:val="24"/>
    </w:rPr>
  </w:style>
  <w:style w:type="character" w:styleId="Lienhypertexte">
    <w:name w:val="Hyperlink"/>
    <w:basedOn w:val="Policepardfaut"/>
    <w:uiPriority w:val="99"/>
    <w:unhideWhenUsed/>
    <w:rsid w:val="00363758"/>
    <w:rPr>
      <w:color w:val="0000FF" w:themeColor="hyperlink"/>
      <w:u w:val="single"/>
    </w:rPr>
  </w:style>
  <w:style w:type="paragraph" w:styleId="Textedebulles">
    <w:name w:val="Balloon Text"/>
    <w:basedOn w:val="Normal"/>
    <w:link w:val="TextedebullesCar"/>
    <w:uiPriority w:val="99"/>
    <w:semiHidden/>
    <w:unhideWhenUsed/>
    <w:rsid w:val="00F21E2D"/>
    <w:pPr>
      <w:spacing w:after="0" w:line="240" w:lineRule="auto"/>
    </w:pPr>
    <w:rPr>
      <w:rFonts w:ascii="Tahoma" w:hAnsi="Tahoma" w:cs="Tahoma"/>
      <w:sz w:val="16"/>
      <w:szCs w:val="16"/>
    </w:rPr>
  </w:style>
  <w:style w:type="character" w:customStyle="1" w:styleId="TextedebullesCar">
    <w:name w:val="Texte de bulles Car"/>
    <w:basedOn w:val="Policepardfaut"/>
    <w:link w:val="Textedebulles"/>
    <w:uiPriority w:val="99"/>
    <w:semiHidden/>
    <w:rsid w:val="00F21E2D"/>
    <w:rPr>
      <w:rFonts w:ascii="Tahoma" w:hAnsi="Tahoma" w:cs="Tahoma"/>
      <w:sz w:val="16"/>
      <w:szCs w:val="16"/>
    </w:rPr>
  </w:style>
</w:styles>
</file>

<file path=word/stylesWithEffects.xml><?xml version="1.0" encoding="utf-8"?>
<w:styl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docDefaults>
    <w:rPrDefault>
      <w:rPr>
        <w:rFonts w:asciiTheme="minorHAnsi" w:eastAsiaTheme="minorEastAsia" w:hAnsiTheme="minorHAnsi" w:cstheme="minorBidi"/>
        <w:sz w:val="22"/>
        <w:szCs w:val="22"/>
        <w:lang w:val="fr-FR" w:eastAsia="fr-FR" w:bidi="ar-SA"/>
      </w:rPr>
    </w:rPrDefault>
    <w:pPrDefault>
      <w:pPr>
        <w:spacing w:after="200" w:line="276" w:lineRule="auto"/>
      </w:pPr>
    </w:pPrDefault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9" w:unhideWhenUsed="0" w:qFormat="1"/>
    <w:lsdException w:name="heading 2" w:uiPriority="9" w:qFormat="1"/>
    <w:lsdException w:name="heading 3" w:uiPriority="9" w:qFormat="1"/>
    <w:lsdException w:name="heading 4" w:uiPriority="9" w:qFormat="1"/>
    <w:lsdException w:name="heading 5" w:uiPriority="9" w:qFormat="1"/>
    <w:lsdException w:name="heading 6" w:uiPriority="9" w:qFormat="1"/>
    <w:lsdException w:name="heading 7" w:uiPriority="9" w:qFormat="1"/>
    <w:lsdException w:name="heading 8" w:uiPriority="9" w:qFormat="1"/>
    <w:lsdException w:name="heading 9" w:uiPriority="9" w:qFormat="1"/>
    <w:lsdException w:name="toc 1" w:uiPriority="39"/>
    <w:lsdException w:name="toc 2" w:uiPriority="39"/>
    <w:lsdException w:name="toc 3" w:uiPriority="39"/>
    <w:lsdException w:name="toc 4" w:uiPriority="39"/>
    <w:lsdException w:name="toc 5" w:uiPriority="39"/>
    <w:lsdException w:name="toc 6" w:uiPriority="39"/>
    <w:lsdException w:name="toc 7" w:uiPriority="39"/>
    <w:lsdException w:name="toc 8" w:uiPriority="39"/>
    <w:lsdException w:name="toc 9" w:uiPriority="39"/>
    <w:lsdException w:name="caption" w:uiPriority="35" w:qFormat="1"/>
    <w:lsdException w:name="Title" w:semiHidden="0" w:uiPriority="10" w:unhideWhenUsed="0" w:qFormat="1"/>
    <w:lsdException w:name="Default Paragraph Font" w:uiPriority="1"/>
    <w:lsdException w:name="Subtitle" w:semiHidden="0" w:uiPriority="11" w:unhideWhenUsed="0" w:qFormat="1"/>
    <w:lsdException w:name="Strong" w:semiHidden="0" w:uiPriority="22" w:unhideWhenUsed="0" w:qFormat="1"/>
    <w:lsdException w:name="Emphasis" w:semiHidden="0" w:uiPriority="20" w:unhideWhenUsed="0" w:qFormat="1"/>
    <w:lsdException w:name="Table Grid" w:semiHidden="0" w:uiPriority="59" w:unhideWhenUsed="0"/>
    <w:lsdException w:name="Placeholder Text" w:unhideWhenUsed="0"/>
    <w:lsdException w:name="No Spacing" w:semiHidden="0" w:uiPriority="1" w:unhideWhenUsed="0" w:qFormat="1"/>
    <w:lsdException w:name="Light Shading" w:semiHidden="0" w:uiPriority="60" w:unhideWhenUsed="0"/>
    <w:lsdException w:name="Light List" w:semiHidden="0" w:uiPriority="61" w:unhideWhenUsed="0"/>
    <w:lsdException w:name="Light Grid" w:semiHidden="0" w:uiPriority="62" w:unhideWhenUsed="0"/>
    <w:lsdException w:name="Medium Shading 1" w:semiHidden="0" w:uiPriority="63" w:unhideWhenUsed="0"/>
    <w:lsdException w:name="Medium Shading 2" w:semiHidden="0" w:uiPriority="64" w:unhideWhenUsed="0"/>
    <w:lsdException w:name="Medium List 1" w:semiHidden="0" w:uiPriority="65" w:unhideWhenUsed="0"/>
    <w:lsdException w:name="Medium List 2" w:semiHidden="0" w:uiPriority="66" w:unhideWhenUsed="0"/>
    <w:lsdException w:name="Medium Grid 1" w:semiHidden="0" w:uiPriority="67" w:unhideWhenUsed="0"/>
    <w:lsdException w:name="Medium Grid 2" w:semiHidden="0" w:uiPriority="68" w:unhideWhenUsed="0"/>
    <w:lsdException w:name="Medium Grid 3" w:semiHidden="0" w:uiPriority="69" w:unhideWhenUsed="0"/>
    <w:lsdException w:name="Dark List" w:semiHidden="0" w:uiPriority="70" w:unhideWhenUsed="0"/>
    <w:lsdException w:name="Colorful Shading" w:semiHidden="0" w:uiPriority="71" w:unhideWhenUsed="0"/>
    <w:lsdException w:name="Colorful List" w:semiHidden="0" w:uiPriority="72" w:unhideWhenUsed="0"/>
    <w:lsdException w:name="Colorful Grid" w:semiHidden="0" w:uiPriority="73" w:unhideWhenUsed="0"/>
    <w:lsdException w:name="Light Shading Accent 1" w:semiHidden="0" w:uiPriority="60" w:unhideWhenUsed="0"/>
    <w:lsdException w:name="Light List Accent 1" w:semiHidden="0" w:uiPriority="61" w:unhideWhenUsed="0"/>
    <w:lsdException w:name="Light Grid Accent 1" w:semiHidden="0" w:uiPriority="62" w:unhideWhenUsed="0"/>
    <w:lsdException w:name="Medium Shading 1 Accent 1" w:semiHidden="0" w:uiPriority="63" w:unhideWhenUsed="0"/>
    <w:lsdException w:name="Medium Shading 2 Accent 1" w:semiHidden="0" w:uiPriority="64" w:unhideWhenUsed="0"/>
    <w:lsdException w:name="Medium List 1 Accent 1" w:semiHidden="0" w:uiPriority="65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66" w:unhideWhenUsed="0"/>
    <w:lsdException w:name="Medium Grid 1 Accent 1" w:semiHidden="0" w:uiPriority="67" w:unhideWhenUsed="0"/>
    <w:lsdException w:name="Medium Grid 2 Accent 1" w:semiHidden="0" w:uiPriority="68" w:unhideWhenUsed="0"/>
    <w:lsdException w:name="Medium Grid 3 Accent 1" w:semiHidden="0" w:uiPriority="69" w:unhideWhenUsed="0"/>
    <w:lsdException w:name="Dark List Accent 1" w:semiHidden="0" w:uiPriority="70" w:unhideWhenUsed="0"/>
    <w:lsdException w:name="Colorful Shading Accent 1" w:semiHidden="0" w:uiPriority="71" w:unhideWhenUsed="0"/>
    <w:lsdException w:name="Colorful List Accent 1" w:semiHidden="0" w:uiPriority="72" w:unhideWhenUsed="0"/>
    <w:lsdException w:name="Colorful Grid Accent 1" w:semiHidden="0" w:uiPriority="73" w:unhideWhenUsed="0"/>
    <w:lsdException w:name="Light Shading Accent 2" w:semiHidden="0" w:uiPriority="60" w:unhideWhenUsed="0"/>
    <w:lsdException w:name="Light List Accent 2" w:semiHidden="0" w:uiPriority="61" w:unhideWhenUsed="0"/>
    <w:lsdException w:name="Light Grid Accent 2" w:semiHidden="0" w:uiPriority="62" w:unhideWhenUsed="0"/>
    <w:lsdException w:name="Medium Shading 1 Accent 2" w:semiHidden="0" w:uiPriority="63" w:unhideWhenUsed="0"/>
    <w:lsdException w:name="Medium Shading 2 Accent 2" w:semiHidden="0" w:uiPriority="64" w:unhideWhenUsed="0"/>
    <w:lsdException w:name="Medium List 1 Accent 2" w:semiHidden="0" w:uiPriority="65" w:unhideWhenUsed="0"/>
    <w:lsdException w:name="Medium List 2 Accent 2" w:semiHidden="0" w:uiPriority="66" w:unhideWhenUsed="0"/>
    <w:lsdException w:name="Medium Grid 1 Accent 2" w:semiHidden="0" w:uiPriority="67" w:unhideWhenUsed="0"/>
    <w:lsdException w:name="Medium Grid 2 Accent 2" w:semiHidden="0" w:uiPriority="68" w:unhideWhenUsed="0"/>
    <w:lsdException w:name="Medium Grid 3 Accent 2" w:semiHidden="0" w:uiPriority="69" w:unhideWhenUsed="0"/>
    <w:lsdException w:name="Dark List Accent 2" w:semiHidden="0" w:uiPriority="70" w:unhideWhenUsed="0"/>
    <w:lsdException w:name="Colorful Shading Accent 2" w:semiHidden="0" w:uiPriority="71" w:unhideWhenUsed="0"/>
    <w:lsdException w:name="Colorful List Accent 2" w:semiHidden="0" w:uiPriority="72" w:unhideWhenUsed="0"/>
    <w:lsdException w:name="Colorful Grid Accent 2" w:semiHidden="0" w:uiPriority="73" w:unhideWhenUsed="0"/>
    <w:lsdException w:name="Light Shading Accent 3" w:semiHidden="0" w:uiPriority="60" w:unhideWhenUsed="0"/>
    <w:lsdException w:name="Light List Accent 3" w:semiHidden="0" w:uiPriority="61" w:unhideWhenUsed="0"/>
    <w:lsdException w:name="Light Grid Accent 3" w:semiHidden="0" w:uiPriority="62" w:unhideWhenUsed="0"/>
    <w:lsdException w:name="Medium Shading 1 Accent 3" w:semiHidden="0" w:uiPriority="63" w:unhideWhenUsed="0"/>
    <w:lsdException w:name="Medium Shading 2 Accent 3" w:semiHidden="0" w:uiPriority="64" w:unhideWhenUsed="0"/>
    <w:lsdException w:name="Medium List 1 Accent 3" w:semiHidden="0" w:uiPriority="65" w:unhideWhenUsed="0"/>
    <w:lsdException w:name="Medium List 2 Accent 3" w:semiHidden="0" w:uiPriority="66" w:unhideWhenUsed="0"/>
    <w:lsdException w:name="Medium Grid 1 Accent 3" w:semiHidden="0" w:uiPriority="67" w:unhideWhenUsed="0"/>
    <w:lsdException w:name="Medium Grid 2 Accent 3" w:semiHidden="0" w:uiPriority="68" w:unhideWhenUsed="0"/>
    <w:lsdException w:name="Medium Grid 3 Accent 3" w:semiHidden="0" w:uiPriority="69" w:unhideWhenUsed="0"/>
    <w:lsdException w:name="Dark List Accent 3" w:semiHidden="0" w:uiPriority="70" w:unhideWhenUsed="0"/>
    <w:lsdException w:name="Colorful Shading Accent 3" w:semiHidden="0" w:uiPriority="71" w:unhideWhenUsed="0"/>
    <w:lsdException w:name="Colorful List Accent 3" w:semiHidden="0" w:uiPriority="72" w:unhideWhenUsed="0"/>
    <w:lsdException w:name="Colorful Grid Accent 3" w:semiHidden="0" w:uiPriority="73" w:unhideWhenUsed="0"/>
    <w:lsdException w:name="Light Shading Accent 4" w:semiHidden="0" w:uiPriority="60" w:unhideWhenUsed="0"/>
    <w:lsdException w:name="Light List Accent 4" w:semiHidden="0" w:uiPriority="61" w:unhideWhenUsed="0"/>
    <w:lsdException w:name="Light Grid Accent 4" w:semiHidden="0" w:uiPriority="62" w:unhideWhenUsed="0"/>
    <w:lsdException w:name="Medium Shading 1 Accent 4" w:semiHidden="0" w:uiPriority="63" w:unhideWhenUsed="0"/>
    <w:lsdException w:name="Medium Shading 2 Accent 4" w:semiHidden="0" w:uiPriority="64" w:unhideWhenUsed="0"/>
    <w:lsdException w:name="Medium List 1 Accent 4" w:semiHidden="0" w:uiPriority="65" w:unhideWhenUsed="0"/>
    <w:lsdException w:name="Medium List 2 Accent 4" w:semiHidden="0" w:uiPriority="66" w:unhideWhenUsed="0"/>
    <w:lsdException w:name="Medium Grid 1 Accent 4" w:semiHidden="0" w:uiPriority="67" w:unhideWhenUsed="0"/>
    <w:lsdException w:name="Medium Grid 2 Accent 4" w:semiHidden="0" w:uiPriority="68" w:unhideWhenUsed="0"/>
    <w:lsdException w:name="Medium Grid 3 Accent 4" w:semiHidden="0" w:uiPriority="69" w:unhideWhenUsed="0"/>
    <w:lsdException w:name="Dark List Accent 4" w:semiHidden="0" w:uiPriority="70" w:unhideWhenUsed="0"/>
    <w:lsdException w:name="Colorful Shading Accent 4" w:semiHidden="0" w:uiPriority="71" w:unhideWhenUsed="0"/>
    <w:lsdException w:name="Colorful List Accent 4" w:semiHidden="0" w:uiPriority="72" w:unhideWhenUsed="0"/>
    <w:lsdException w:name="Colorful Grid Accent 4" w:semiHidden="0" w:uiPriority="73" w:unhideWhenUsed="0"/>
    <w:lsdException w:name="Light Shading Accent 5" w:semiHidden="0" w:uiPriority="60" w:unhideWhenUsed="0"/>
    <w:lsdException w:name="Light List Accent 5" w:semiHidden="0" w:uiPriority="61" w:unhideWhenUsed="0"/>
    <w:lsdException w:name="Light Grid Accent 5" w:semiHidden="0" w:uiPriority="62" w:unhideWhenUsed="0"/>
    <w:lsdException w:name="Medium Shading 1 Accent 5" w:semiHidden="0" w:uiPriority="63" w:unhideWhenUsed="0"/>
    <w:lsdException w:name="Medium Shading 2 Accent 5" w:semiHidden="0" w:uiPriority="64" w:unhideWhenUsed="0"/>
    <w:lsdException w:name="Medium List 1 Accent 5" w:semiHidden="0" w:uiPriority="65" w:unhideWhenUsed="0"/>
    <w:lsdException w:name="Medium List 2 Accent 5" w:semiHidden="0" w:uiPriority="66" w:unhideWhenUsed="0"/>
    <w:lsdException w:name="Medium Grid 1 Accent 5" w:semiHidden="0" w:uiPriority="67" w:unhideWhenUsed="0"/>
    <w:lsdException w:name="Medium Grid 2 Accent 5" w:semiHidden="0" w:uiPriority="68" w:unhideWhenUsed="0"/>
    <w:lsdException w:name="Medium Grid 3 Accent 5" w:semiHidden="0" w:uiPriority="69" w:unhideWhenUsed="0"/>
    <w:lsdException w:name="Dark List Accent 5" w:semiHidden="0" w:uiPriority="70" w:unhideWhenUsed="0"/>
    <w:lsdException w:name="Colorful Shading Accent 5" w:semiHidden="0" w:uiPriority="71" w:unhideWhenUsed="0"/>
    <w:lsdException w:name="Colorful List Accent 5" w:semiHidden="0" w:uiPriority="72" w:unhideWhenUsed="0"/>
    <w:lsdException w:name="Colorful Grid Accent 5" w:semiHidden="0" w:uiPriority="73" w:unhideWhenUsed="0"/>
    <w:lsdException w:name="Light Shading Accent 6" w:semiHidden="0" w:uiPriority="60" w:unhideWhenUsed="0"/>
    <w:lsdException w:name="Light List Accent 6" w:semiHidden="0" w:uiPriority="61" w:unhideWhenUsed="0"/>
    <w:lsdException w:name="Light Grid Accent 6" w:semiHidden="0" w:uiPriority="62" w:unhideWhenUsed="0"/>
    <w:lsdException w:name="Medium Shading 1 Accent 6" w:semiHidden="0" w:uiPriority="63" w:unhideWhenUsed="0"/>
    <w:lsdException w:name="Medium Shading 2 Accent 6" w:semiHidden="0" w:uiPriority="64" w:unhideWhenUsed="0"/>
    <w:lsdException w:name="Medium List 1 Accent 6" w:semiHidden="0" w:uiPriority="65" w:unhideWhenUsed="0"/>
    <w:lsdException w:name="Medium List 2 Accent 6" w:semiHidden="0" w:uiPriority="66" w:unhideWhenUsed="0"/>
    <w:lsdException w:name="Medium Grid 1 Accent 6" w:semiHidden="0" w:uiPriority="67" w:unhideWhenUsed="0"/>
    <w:lsdException w:name="Medium Grid 2 Accent 6" w:semiHidden="0" w:uiPriority="68" w:unhideWhenUsed="0"/>
    <w:lsdException w:name="Medium Grid 3 Accent 6" w:semiHidden="0" w:uiPriority="69" w:unhideWhenUsed="0"/>
    <w:lsdException w:name="Dark List Accent 6" w:semiHidden="0" w:uiPriority="70" w:unhideWhenUsed="0"/>
    <w:lsdException w:name="Colorful Shading Accent 6" w:semiHidden="0" w:uiPriority="71" w:unhideWhenUsed="0"/>
    <w:lsdException w:name="Colorful List Accent 6" w:semiHidden="0" w:uiPriority="72" w:unhideWhenUsed="0"/>
    <w:lsdException w:name="Colorful Grid Accent 6" w:semiHidden="0" w:uiPriority="73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Normal">
    <w:name w:val="Normal"/>
    <w:qFormat/>
  </w:style>
  <w:style w:type="character" w:default="1" w:styleId="Policepardfaut">
    <w:name w:val="Default Paragraph Font"/>
    <w:uiPriority w:val="1"/>
    <w:semiHidden/>
    <w:unhideWhenUsed/>
  </w:style>
  <w:style w:type="table" w:default="1" w:styleId="Tableau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ucuneliste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optimizeForBrowser/>
</w:webSettings>
</file>

<file path=word/_rels/document.xml.rels><?xml version="1.0" encoding="UTF-8" standalone="yes"?>
<Relationships xmlns="http://schemas.openxmlformats.org/package/2006/relationships"><Relationship Id="rId8" Type="http://schemas.openxmlformats.org/officeDocument/2006/relationships/footer" Target="footer1.xml"/><Relationship Id="rId3" Type="http://schemas.openxmlformats.org/officeDocument/2006/relationships/settings" Target="settings.xml"/><Relationship Id="rId7" Type="http://schemas.openxmlformats.org/officeDocument/2006/relationships/header" Target="header1.xml"/><Relationship Id="rId2" Type="http://schemas.microsoft.com/office/2007/relationships/stylesWithEffects" Target="stylesWithEffects.xml"/><Relationship Id="rId1" Type="http://schemas.openxmlformats.org/officeDocument/2006/relationships/styles" Target="styles.xml"/><Relationship Id="rId6" Type="http://schemas.openxmlformats.org/officeDocument/2006/relationships/endnotes" Target="endnotes.xml"/><Relationship Id="rId5" Type="http://schemas.openxmlformats.org/officeDocument/2006/relationships/footnotes" Target="footnotes.xml"/><Relationship Id="rId10" Type="http://schemas.openxmlformats.org/officeDocument/2006/relationships/theme" Target="theme/theme1.xml"/><Relationship Id="rId4" Type="http://schemas.openxmlformats.org/officeDocument/2006/relationships/webSettings" Target="webSettings.xml"/><Relationship Id="rId9" Type="http://schemas.openxmlformats.org/officeDocument/2006/relationships/fontTable" Target="fontTable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Pages>1</Pages>
  <Words>3</Words>
  <Characters>22</Characters>
  <Application>Microsoft Office Word</Application>
  <DocSecurity>0</DocSecurity>
  <Lines>1</Lines>
  <Paragraphs>1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LinksUpToDate>false</LinksUpToDate>
  <CharactersWithSpaces>24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2007-08-15T06:28:00Z</dcterms:created>
  <dcterms:modified xsi:type="dcterms:W3CDTF">2013-05-16T08:29:00Z</dcterms:modified>
</cp:coreProperties>
</file>