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CD"/>
    <a:srgbClr val="FEA59C"/>
    <a:srgbClr val="0000FF"/>
    <a:srgbClr val="C0C0C0"/>
    <a:srgbClr val="568424"/>
    <a:srgbClr val="00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04" y="-108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28600" y="-457200"/>
            <a:ext cx="9372600" cy="967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DCC8-E8A0-4754-BEF6-F5DF65A47B23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4224-E44B-4200-88C6-32DCED2D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92D05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3956" y="-334030"/>
            <a:ext cx="4336444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6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480000" flipV="1">
            <a:off x="4387710" y="1214720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480000" flipH="1" flipV="1">
            <a:off x="5711146" y="1405638"/>
            <a:ext cx="1828800" cy="1828800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92D05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685800"/>
            <a:ext cx="3733800" cy="13390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182396">
            <a:off x="5091894" y="1378133"/>
            <a:ext cx="3152236" cy="2019718"/>
            <a:chOff x="4387710" y="1214720"/>
            <a:chExt cx="3152236" cy="2019718"/>
          </a:xfrm>
        </p:grpSpPr>
        <p:cxnSp>
          <p:nvCxnSpPr>
            <p:cNvPr id="6" name="Straight Connector 5"/>
            <p:cNvCxnSpPr/>
            <p:nvPr/>
          </p:nvCxnSpPr>
          <p:spPr>
            <a:xfrm rot="480000" flipV="1">
              <a:off x="4387710" y="1214720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80000" flipH="1" flipV="1">
              <a:off x="5711146" y="1405638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c 8"/>
          <p:cNvSpPr/>
          <p:nvPr/>
        </p:nvSpPr>
        <p:spPr>
          <a:xfrm>
            <a:off x="2096438" y="3187822"/>
            <a:ext cx="4572000" cy="4572000"/>
          </a:xfrm>
          <a:prstGeom prst="arc">
            <a:avLst>
              <a:gd name="adj1" fmla="val 21594749"/>
              <a:gd name="adj2" fmla="val 10815244"/>
            </a:avLst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68438" y="2224581"/>
            <a:ext cx="0" cy="3338019"/>
          </a:xfrm>
          <a:prstGeom prst="line">
            <a:avLst/>
          </a:prstGeom>
          <a:ln w="698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568424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/>
          <p:cNvGrpSpPr/>
          <p:nvPr/>
        </p:nvGrpSpPr>
        <p:grpSpPr>
          <a:xfrm rot="829928">
            <a:off x="2058850" y="1214720"/>
            <a:ext cx="5884235" cy="6092481"/>
            <a:chOff x="2058850" y="1214720"/>
            <a:chExt cx="5884235" cy="6092481"/>
          </a:xfrm>
        </p:grpSpPr>
        <p:grpSp>
          <p:nvGrpSpPr>
            <p:cNvPr id="23" name="Group 22"/>
            <p:cNvGrpSpPr/>
            <p:nvPr/>
          </p:nvGrpSpPr>
          <p:grpSpPr>
            <a:xfrm rot="927732">
              <a:off x="4790849" y="1214720"/>
              <a:ext cx="3152236" cy="2019718"/>
              <a:chOff x="4387710" y="1214720"/>
              <a:chExt cx="3152236" cy="201971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480000" flipV="1">
                <a:off x="4387710" y="1214720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480000" flipH="1" flipV="1">
                <a:off x="5711146" y="1405638"/>
                <a:ext cx="1828800" cy="1828800"/>
              </a:xfrm>
              <a:prstGeom prst="line">
                <a:avLst/>
              </a:prstGeom>
              <a:ln w="698500">
                <a:solidFill>
                  <a:srgbClr val="C0C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Freeform 21"/>
            <p:cNvSpPr/>
            <p:nvPr/>
          </p:nvSpPr>
          <p:spPr>
            <a:xfrm rot="575806">
              <a:off x="2058850" y="1537465"/>
              <a:ext cx="4011013" cy="5769736"/>
            </a:xfrm>
            <a:custGeom>
              <a:avLst/>
              <a:gdLst>
                <a:gd name="connsiteX0" fmla="*/ 3451538 w 3451538"/>
                <a:gd name="connsiteY0" fmla="*/ 0 h 5769736"/>
                <a:gd name="connsiteX1" fmla="*/ 1738648 w 3451538"/>
                <a:gd name="connsiteY1" fmla="*/ 5769736 h 5769736"/>
                <a:gd name="connsiteX2" fmla="*/ 0 w 3451538"/>
                <a:gd name="connsiteY2" fmla="*/ 5048519 h 5769736"/>
                <a:gd name="connsiteX0" fmla="*/ 4011013 w 4011013"/>
                <a:gd name="connsiteY0" fmla="*/ 0 h 5769736"/>
                <a:gd name="connsiteX1" fmla="*/ 2298123 w 4011013"/>
                <a:gd name="connsiteY1" fmla="*/ 5769736 h 5769736"/>
                <a:gd name="connsiteX2" fmla="*/ 0 w 4011013"/>
                <a:gd name="connsiteY2" fmla="*/ 4829635 h 57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1013" h="5769736">
                  <a:moveTo>
                    <a:pt x="4011013" y="0"/>
                  </a:moveTo>
                  <a:lnTo>
                    <a:pt x="2298123" y="5769736"/>
                  </a:lnTo>
                  <a:lnTo>
                    <a:pt x="0" y="4829635"/>
                  </a:lnTo>
                </a:path>
              </a:pathLst>
            </a:custGeom>
            <a:ln w="736600"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9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86800" cy="8686800"/>
          </a:xfrm>
          <a:prstGeom prst="roundRect">
            <a:avLst/>
          </a:prstGeom>
          <a:solidFill>
            <a:srgbClr val="C00000"/>
          </a:solidFill>
          <a:ln w="3810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28653"/>
            <a:ext cx="3643946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 smtClean="0">
                <a:solidFill>
                  <a:schemeClr val="bg1"/>
                </a:solidFill>
                <a:latin typeface="Lucida Handwriting" panose="03010101010101010101" pitchFamily="66" charset="0"/>
                <a:cs typeface="Aharoni" panose="02010803020104030203" pitchFamily="2" charset="-79"/>
              </a:rPr>
              <a:t>J</a:t>
            </a:r>
            <a:endParaRPr lang="en-US" sz="50000" dirty="0">
              <a:solidFill>
                <a:schemeClr val="bg1"/>
              </a:solidFill>
              <a:latin typeface="Lucida Handwriting" panose="03010101010101010101" pitchFamily="66" charset="0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2448" y="1822827"/>
            <a:ext cx="3733800" cy="133905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8618797">
            <a:off x="5286236" y="3239737"/>
            <a:ext cx="3152236" cy="2019718"/>
            <a:chOff x="4387710" y="1214720"/>
            <a:chExt cx="3152236" cy="2019718"/>
          </a:xfrm>
        </p:grpSpPr>
        <p:cxnSp>
          <p:nvCxnSpPr>
            <p:cNvPr id="6" name="Straight Connector 5"/>
            <p:cNvCxnSpPr/>
            <p:nvPr/>
          </p:nvCxnSpPr>
          <p:spPr>
            <a:xfrm rot="480000" flipV="1">
              <a:off x="4387710" y="1214720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480000" flipH="1" flipV="1">
              <a:off x="5711146" y="1405638"/>
              <a:ext cx="1828800" cy="1828800"/>
            </a:xfrm>
            <a:prstGeom prst="line">
              <a:avLst/>
            </a:prstGeom>
            <a:ln w="698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4281154" y="2201935"/>
            <a:ext cx="2794716" cy="2389929"/>
          </a:xfrm>
          <a:custGeom>
            <a:avLst/>
            <a:gdLst>
              <a:gd name="connsiteX0" fmla="*/ 0 w 2021983"/>
              <a:gd name="connsiteY0" fmla="*/ 1236372 h 1365160"/>
              <a:gd name="connsiteX1" fmla="*/ 257577 w 2021983"/>
              <a:gd name="connsiteY1" fmla="*/ 0 h 1365160"/>
              <a:gd name="connsiteX2" fmla="*/ 2021983 w 2021983"/>
              <a:gd name="connsiteY2" fmla="*/ 1365160 h 1365160"/>
              <a:gd name="connsiteX0" fmla="*/ 0 w 2021983"/>
              <a:gd name="connsiteY0" fmla="*/ 1236772 h 1365560"/>
              <a:gd name="connsiteX1" fmla="*/ 257577 w 2021983"/>
              <a:gd name="connsiteY1" fmla="*/ 400 h 1365560"/>
              <a:gd name="connsiteX2" fmla="*/ 2021983 w 2021983"/>
              <a:gd name="connsiteY2" fmla="*/ 1365560 h 1365560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211028 h 1339816"/>
              <a:gd name="connsiteX1" fmla="*/ 811368 w 2021983"/>
              <a:gd name="connsiteY1" fmla="*/ 414 h 1339816"/>
              <a:gd name="connsiteX2" fmla="*/ 2021983 w 2021983"/>
              <a:gd name="connsiteY2" fmla="*/ 1339816 h 1339816"/>
              <a:gd name="connsiteX0" fmla="*/ 0 w 2021983"/>
              <a:gd name="connsiteY0" fmla="*/ 1005100 h 1133888"/>
              <a:gd name="connsiteX1" fmla="*/ 927278 w 2021983"/>
              <a:gd name="connsiteY1" fmla="*/ 548 h 1133888"/>
              <a:gd name="connsiteX2" fmla="*/ 2021983 w 2021983"/>
              <a:gd name="connsiteY2" fmla="*/ 1133888 h 1133888"/>
              <a:gd name="connsiteX0" fmla="*/ 0 w 2021983"/>
              <a:gd name="connsiteY0" fmla="*/ 1005852 h 1134640"/>
              <a:gd name="connsiteX1" fmla="*/ 927278 w 2021983"/>
              <a:gd name="connsiteY1" fmla="*/ 1300 h 1134640"/>
              <a:gd name="connsiteX2" fmla="*/ 2021983 w 2021983"/>
              <a:gd name="connsiteY2" fmla="*/ 1134640 h 1134640"/>
              <a:gd name="connsiteX0" fmla="*/ 0 w 2794716"/>
              <a:gd name="connsiteY0" fmla="*/ 1062341 h 2401743"/>
              <a:gd name="connsiteX1" fmla="*/ 927278 w 2794716"/>
              <a:gd name="connsiteY1" fmla="*/ 57789 h 2401743"/>
              <a:gd name="connsiteX2" fmla="*/ 2794716 w 2794716"/>
              <a:gd name="connsiteY2" fmla="*/ 2401743 h 2401743"/>
              <a:gd name="connsiteX0" fmla="*/ 0 w 2794716"/>
              <a:gd name="connsiteY0" fmla="*/ 1050527 h 2389929"/>
              <a:gd name="connsiteX1" fmla="*/ 1159098 w 2794716"/>
              <a:gd name="connsiteY1" fmla="*/ 58854 h 2389929"/>
              <a:gd name="connsiteX2" fmla="*/ 2794716 w 2794716"/>
              <a:gd name="connsiteY2" fmla="*/ 2389929 h 23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716" h="2389929">
                <a:moveTo>
                  <a:pt x="0" y="1050527"/>
                </a:moveTo>
                <a:cubicBezTo>
                  <a:pt x="124496" y="264916"/>
                  <a:pt x="693312" y="-164380"/>
                  <a:pt x="1159098" y="58854"/>
                </a:cubicBezTo>
                <a:cubicBezTo>
                  <a:pt x="1624884" y="282088"/>
                  <a:pt x="2386885" y="1857604"/>
                  <a:pt x="2794716" y="2389929"/>
                </a:cubicBezTo>
              </a:path>
            </a:pathLst>
          </a:cu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Reiners</dc:creator>
  <cp:lastModifiedBy>Dirk Reiners</cp:lastModifiedBy>
  <cp:revision>12</cp:revision>
  <dcterms:created xsi:type="dcterms:W3CDTF">2014-07-01T12:16:49Z</dcterms:created>
  <dcterms:modified xsi:type="dcterms:W3CDTF">2014-10-17T11:03:14Z</dcterms:modified>
</cp:coreProperties>
</file>