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949" y="-110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92D050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956" y="-334030"/>
            <a:ext cx="4336444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dirty="0" smtClean="0">
                <a:solidFill>
                  <a:schemeClr val="bg1"/>
                </a:solidFill>
                <a:latin typeface="Lucida Handwriting" panose="03010101010101010101" pitchFamily="66" charset="0"/>
                <a:cs typeface="Aharoni" panose="02010803020104030203" pitchFamily="2" charset="-79"/>
              </a:rPr>
              <a:t>J</a:t>
            </a:r>
            <a:endParaRPr lang="en-US" sz="60000" dirty="0">
              <a:solidFill>
                <a:schemeClr val="bg1"/>
              </a:solidFill>
              <a:latin typeface="Lucida Handwriting" panose="03010101010101010101" pitchFamily="66" charset="0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267200" y="685800"/>
            <a:ext cx="3733800" cy="13390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 rot="480000">
            <a:off x="4422049" y="1201830"/>
            <a:ext cx="3124200" cy="1828800"/>
            <a:chOff x="9448800" y="457200"/>
            <a:chExt cx="3124200" cy="1828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9448800" y="457200"/>
              <a:ext cx="1828800" cy="1828800"/>
            </a:xfrm>
            <a:prstGeom prst="line">
              <a:avLst/>
            </a:prstGeom>
            <a:ln w="762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744200" y="457200"/>
              <a:ext cx="1828800" cy="1828800"/>
            </a:xfrm>
            <a:prstGeom prst="line">
              <a:avLst/>
            </a:prstGeom>
            <a:ln w="762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96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DCC8-E8A0-4754-BEF6-F5DF65A47B23}" type="datetimeFigureOut">
              <a:rPr lang="en-US" smtClean="0"/>
              <a:t>2014-07-31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6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214650" y="1265820"/>
            <a:ext cx="6481549" cy="6417871"/>
          </a:xfrm>
          <a:custGeom>
            <a:avLst/>
            <a:gdLst>
              <a:gd name="connsiteX0" fmla="*/ 0 w 6264322"/>
              <a:gd name="connsiteY0" fmla="*/ 4053385 h 5677469"/>
              <a:gd name="connsiteX1" fmla="*/ 1856095 w 6264322"/>
              <a:gd name="connsiteY1" fmla="*/ 5677469 h 5677469"/>
              <a:gd name="connsiteX2" fmla="*/ 6264322 w 6264322"/>
              <a:gd name="connsiteY2" fmla="*/ 40943 h 5677469"/>
              <a:gd name="connsiteX3" fmla="*/ 6264322 w 6264322"/>
              <a:gd name="connsiteY3" fmla="*/ 0 h 5677469"/>
              <a:gd name="connsiteX0" fmla="*/ 0 w 6264322"/>
              <a:gd name="connsiteY0" fmla="*/ 4012442 h 5636526"/>
              <a:gd name="connsiteX1" fmla="*/ 1856095 w 6264322"/>
              <a:gd name="connsiteY1" fmla="*/ 5636526 h 5636526"/>
              <a:gd name="connsiteX2" fmla="*/ 6264322 w 6264322"/>
              <a:gd name="connsiteY2" fmla="*/ 0 h 563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322" h="5636526">
                <a:moveTo>
                  <a:pt x="0" y="4012442"/>
                </a:moveTo>
                <a:lnTo>
                  <a:pt x="1856095" y="5636526"/>
                </a:lnTo>
                <a:lnTo>
                  <a:pt x="6264322" y="0"/>
                </a:lnTo>
              </a:path>
            </a:pathLst>
          </a:custGeom>
          <a:noFill/>
          <a:ln w="1270000" cap="rnd">
            <a:gradFill>
              <a:gsLst>
                <a:gs pos="0">
                  <a:srgbClr val="00B050"/>
                </a:gs>
                <a:gs pos="50000">
                  <a:srgbClr val="00B050"/>
                </a:gs>
                <a:gs pos="100000">
                  <a:srgbClr val="00D25F"/>
                </a:gs>
              </a:gsLst>
              <a:lin ang="5400000" scaled="0"/>
            </a:gradFill>
          </a:ln>
          <a:effectLst>
            <a:glow rad="1536700">
              <a:schemeClr val="bg1">
                <a:lumMod val="9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-2438400"/>
            <a:ext cx="5029200" cy="139422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0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90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5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Reiners</dc:creator>
  <cp:lastModifiedBy>Dirk Reiners</cp:lastModifiedBy>
  <cp:revision>6</cp:revision>
  <dcterms:created xsi:type="dcterms:W3CDTF">2014-07-01T12:16:49Z</dcterms:created>
  <dcterms:modified xsi:type="dcterms:W3CDTF">2014-08-01T05:10:08Z</dcterms:modified>
</cp:coreProperties>
</file>