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media/image14.jpg" ContentType="image/jpeg"/>
  <Override PartName="/ppt/media/image17.jpg" ContentType="image/jpeg"/>
  <Override PartName="/ppt/media/image19.jpg" ContentType="image/jpeg"/>
  <Override PartName="/ppt/media/image22.jpg" ContentType="image/jpeg"/>
  <Override PartName="/ppt/media/image2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1"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4" r:id="rId17"/>
    <p:sldId id="269" r:id="rId18"/>
    <p:sldId id="275" r:id="rId19"/>
    <p:sldId id="276" r:id="rId20"/>
    <p:sldId id="271" r:id="rId21"/>
    <p:sldId id="270" r:id="rId22"/>
    <p:sldId id="280" r:id="rId23"/>
    <p:sldId id="279" r:id="rId24"/>
    <p:sldId id="273" r:id="rId25"/>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3.jp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jpg"/></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jpeg"/><Relationship Id="rId5" Type="http://schemas.openxmlformats.org/officeDocument/2006/relationships/image" Target="../media/image49.png"/><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4.jpg"/><Relationship Id="rId4" Type="http://schemas.openxmlformats.org/officeDocument/2006/relationships/image" Target="../media/image53.jpg"/></Relationships>
</file>

<file path=ppt/slides/_rels/slide23.xml.rels><?xml version="1.0" encoding="UTF-8" standalone="yes"?>
<Relationships xmlns="http://schemas.openxmlformats.org/package/2006/relationships"><Relationship Id="rId8" Type="http://schemas.openxmlformats.org/officeDocument/2006/relationships/image" Target="../media/image57.jpg"/><Relationship Id="rId3" Type="http://schemas.openxmlformats.org/officeDocument/2006/relationships/image" Target="../media/image52.jpg"/><Relationship Id="rId7" Type="http://schemas.openxmlformats.org/officeDocument/2006/relationships/image" Target="../media/image56.jp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54.jpg"/><Relationship Id="rId5" Type="http://schemas.openxmlformats.org/officeDocument/2006/relationships/image" Target="../media/image55.jpg"/><Relationship Id="rId4" Type="http://schemas.openxmlformats.org/officeDocument/2006/relationships/image" Target="../media/image53.jpg"/></Relationships>
</file>

<file path=ppt/slides/_rels/slide2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5.jpg"/><Relationship Id="rId1" Type="http://schemas.openxmlformats.org/officeDocument/2006/relationships/slideLayout" Target="../slideLayouts/slideLayout1.xml"/><Relationship Id="rId6" Type="http://schemas.openxmlformats.org/officeDocument/2006/relationships/image" Target="../media/image40.jpg"/><Relationship Id="rId5" Type="http://schemas.openxmlformats.org/officeDocument/2006/relationships/image" Target="../media/image5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752600" y="3886200"/>
            <a:ext cx="6627019" cy="1815882"/>
          </a:xfrm>
          <a:prstGeom prst="rect">
            <a:avLst/>
          </a:prstGeom>
        </p:spPr>
        <p:txBody>
          <a:bodyPr wrap="square">
            <a:spAutoFit/>
          </a:bodyPr>
          <a:lstStyle/>
          <a:p>
            <a:pPr algn="ctr"/>
            <a:r>
              <a:rPr lang="es-ES" sz="1600" dirty="0" smtClean="0">
                <a:solidFill>
                  <a:schemeClr val="tx1">
                    <a:lumMod val="65000"/>
                    <a:lumOff val="35000"/>
                  </a:schemeClr>
                </a:solidFill>
                <a:latin typeface="FreightSans Pro Black" panose="02000A03040000020004" pitchFamily="50" charset="0"/>
              </a:rPr>
              <a:t>¿QUIÉNES SOMOS?</a:t>
            </a:r>
          </a:p>
          <a:p>
            <a:pPr algn="ctr"/>
            <a:endParaRPr lang="es-ES" sz="1600" dirty="0" smtClean="0">
              <a:solidFill>
                <a:schemeClr val="bg1">
                  <a:lumMod val="50000"/>
                </a:schemeClr>
              </a:solidFill>
              <a:latin typeface="FreightSans Pro Black" panose="02000A03040000020004" pitchFamily="50" charset="0"/>
            </a:endParaRPr>
          </a:p>
          <a:p>
            <a:pPr algn="ctr"/>
            <a:r>
              <a:rPr lang="es-ES" sz="1600" dirty="0" smtClean="0">
                <a:latin typeface="FreightSans Pro Light" panose="02000606030000020004" pitchFamily="50" charset="0"/>
              </a:rPr>
              <a:t>Somos una organización misionera, comprometida con la proclamación de los principios de vida que Jesucristo enseñó, de manera relevante y actual para la sociedad de hoy. Nuestro trabajo está principalmente entre Estudiantes, Universitarios, Profesionales y sus familias.</a:t>
            </a:r>
          </a:p>
          <a:p>
            <a:pPr algn="ctr"/>
            <a:endParaRPr lang="es-ES" sz="1600" dirty="0">
              <a:latin typeface="FreightSans Pro Light" panose="02000606030000020004" pitchFamily="50"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245" y="590958"/>
            <a:ext cx="3505200" cy="2643142"/>
          </a:xfrm>
          <a:prstGeom prst="rect">
            <a:avLst/>
          </a:prstGeom>
        </p:spPr>
      </p:pic>
      <p:sp>
        <p:nvSpPr>
          <p:cNvPr id="35" name="object 13"/>
          <p:cNvSpPr/>
          <p:nvPr/>
        </p:nvSpPr>
        <p:spPr>
          <a:xfrm>
            <a:off x="8338993" y="5133203"/>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37" name="object 14"/>
          <p:cNvSpPr/>
          <p:nvPr/>
        </p:nvSpPr>
        <p:spPr>
          <a:xfrm>
            <a:off x="7475875" y="5702082"/>
            <a:ext cx="886968" cy="0"/>
          </a:xfrm>
          <a:custGeom>
            <a:avLst/>
            <a:gdLst/>
            <a:ahLst/>
            <a:cxnLst/>
            <a:rect l="l" t="t" r="r" b="b"/>
            <a:pathLst>
              <a:path w="886968">
                <a:moveTo>
                  <a:pt x="0" y="0"/>
                </a:moveTo>
                <a:lnTo>
                  <a:pt x="886968" y="0"/>
                </a:lnTo>
              </a:path>
            </a:pathLst>
          </a:custGeom>
          <a:ln w="50800">
            <a:solidFill>
              <a:srgbClr val="F9B625"/>
            </a:solidFill>
          </a:ln>
        </p:spPr>
        <p:txBody>
          <a:bodyPr wrap="square" lIns="0" tIns="0" rIns="0" bIns="0" rtlCol="0">
            <a:noAutofit/>
          </a:bodyPr>
          <a:lstStyle/>
          <a:p>
            <a:endParaRPr/>
          </a:p>
        </p:txBody>
      </p:sp>
      <p:sp>
        <p:nvSpPr>
          <p:cNvPr id="38" name="object 10"/>
          <p:cNvSpPr/>
          <p:nvPr/>
        </p:nvSpPr>
        <p:spPr>
          <a:xfrm>
            <a:off x="1749725" y="4191000"/>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39" name="object 11"/>
          <p:cNvSpPr/>
          <p:nvPr/>
        </p:nvSpPr>
        <p:spPr>
          <a:xfrm>
            <a:off x="1728389" y="4191000"/>
            <a:ext cx="914400" cy="0"/>
          </a:xfrm>
          <a:custGeom>
            <a:avLst/>
            <a:gdLst/>
            <a:ahLst/>
            <a:cxnLst/>
            <a:rect l="l" t="t" r="r" b="b"/>
            <a:pathLst>
              <a:path w="914400">
                <a:moveTo>
                  <a:pt x="0" y="0"/>
                </a:moveTo>
                <a:lnTo>
                  <a:pt x="914400" y="0"/>
                </a:lnTo>
              </a:path>
            </a:pathLst>
          </a:custGeom>
          <a:ln w="50800">
            <a:solidFill>
              <a:srgbClr val="F9B625"/>
            </a:solidFill>
          </a:ln>
        </p:spPr>
        <p:txBody>
          <a:bodyPr wrap="square" lIns="0" tIns="0" rIns="0" bIns="0" rtlCol="0">
            <a:noAutofit/>
          </a:bodyPr>
          <a:lstStyle/>
          <a:p>
            <a:endParaRPr/>
          </a:p>
        </p:txBody>
      </p:sp>
      <p:sp>
        <p:nvSpPr>
          <p:cNvPr id="40" name="object 5"/>
          <p:cNvSpPr txBox="1"/>
          <p:nvPr/>
        </p:nvSpPr>
        <p:spPr>
          <a:xfrm>
            <a:off x="7475875" y="5133203"/>
            <a:ext cx="863117" cy="568879"/>
          </a:xfrm>
          <a:prstGeom prst="rect">
            <a:avLst/>
          </a:prstGeom>
        </p:spPr>
        <p:txBody>
          <a:bodyPr wrap="square" lIns="0" tIns="0" rIns="0" bIns="0" rtlCol="0">
            <a:noAutofit/>
          </a:bodyPr>
          <a:lstStyle/>
          <a:p>
            <a:pPr marL="25400">
              <a:lnSpc>
                <a:spcPts val="1000"/>
              </a:lnSpc>
            </a:pPr>
            <a:endParaRPr sz="1000"/>
          </a:p>
        </p:txBody>
      </p:sp>
      <p:sp>
        <p:nvSpPr>
          <p:cNvPr id="41" name="object 3"/>
          <p:cNvSpPr txBox="1"/>
          <p:nvPr/>
        </p:nvSpPr>
        <p:spPr>
          <a:xfrm>
            <a:off x="1749725" y="4191000"/>
            <a:ext cx="893064" cy="554182"/>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51038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3" name="object 23"/>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1" name="object 21"/>
          <p:cNvSpPr/>
          <p:nvPr/>
        </p:nvSpPr>
        <p:spPr>
          <a:xfrm>
            <a:off x="2209800" y="3878520"/>
            <a:ext cx="5105400" cy="2369880"/>
          </a:xfrm>
          <a:custGeom>
            <a:avLst/>
            <a:gdLst/>
            <a:ahLst/>
            <a:cxnLst/>
            <a:rect l="l" t="t" r="r" b="b"/>
            <a:pathLst>
              <a:path w="5105400" h="2369880">
                <a:moveTo>
                  <a:pt x="0" y="0"/>
                </a:moveTo>
                <a:lnTo>
                  <a:pt x="5105400" y="0"/>
                </a:lnTo>
                <a:lnTo>
                  <a:pt x="5105400" y="2369880"/>
                </a:lnTo>
                <a:lnTo>
                  <a:pt x="0" y="2369880"/>
                </a:lnTo>
                <a:lnTo>
                  <a:pt x="0" y="0"/>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9" name="object 19"/>
          <p:cNvSpPr/>
          <p:nvPr/>
        </p:nvSpPr>
        <p:spPr>
          <a:xfrm>
            <a:off x="2249424" y="1828800"/>
            <a:ext cx="722376" cy="0"/>
          </a:xfrm>
          <a:custGeom>
            <a:avLst/>
            <a:gdLst/>
            <a:ahLst/>
            <a:cxnLst/>
            <a:rect l="l" t="t" r="r" b="b"/>
            <a:pathLst>
              <a:path w="722376">
                <a:moveTo>
                  <a:pt x="722376" y="0"/>
                </a:moveTo>
                <a:lnTo>
                  <a:pt x="0" y="0"/>
                </a:lnTo>
              </a:path>
            </a:pathLst>
          </a:custGeom>
          <a:ln w="31750">
            <a:solidFill>
              <a:srgbClr val="F9B625"/>
            </a:solidFill>
          </a:ln>
        </p:spPr>
        <p:txBody>
          <a:bodyPr wrap="square" lIns="0" tIns="0" rIns="0" bIns="0" rtlCol="0">
            <a:noAutofit/>
          </a:bodyPr>
          <a:lstStyle/>
          <a:p>
            <a:endParaRPr/>
          </a:p>
        </p:txBody>
      </p:sp>
      <p:sp>
        <p:nvSpPr>
          <p:cNvPr id="18" name="object 1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6" name="object 16"/>
          <p:cNvSpPr/>
          <p:nvPr/>
        </p:nvSpPr>
        <p:spPr>
          <a:xfrm>
            <a:off x="381000" y="1353312"/>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17" name="object 17"/>
          <p:cNvSpPr/>
          <p:nvPr/>
        </p:nvSpPr>
        <p:spPr>
          <a:xfrm>
            <a:off x="381000" y="1335024"/>
            <a:ext cx="0" cy="509016"/>
          </a:xfrm>
          <a:custGeom>
            <a:avLst/>
            <a:gdLst/>
            <a:ahLst/>
            <a:cxnLst/>
            <a:rect l="l" t="t" r="r" b="b"/>
            <a:pathLst>
              <a:path h="509016">
                <a:moveTo>
                  <a:pt x="0" y="0"/>
                </a:moveTo>
                <a:lnTo>
                  <a:pt x="0" y="509016"/>
                </a:lnTo>
              </a:path>
            </a:pathLst>
          </a:custGeom>
          <a:ln w="50800">
            <a:solidFill>
              <a:srgbClr val="F9B625"/>
            </a:solidFill>
          </a:ln>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4191000" y="2825496"/>
            <a:ext cx="0" cy="509016"/>
          </a:xfrm>
          <a:custGeom>
            <a:avLst/>
            <a:gdLst/>
            <a:ahLst/>
            <a:cxnLst/>
            <a:rect l="l" t="t" r="r" b="b"/>
            <a:pathLst>
              <a:path h="509016">
                <a:moveTo>
                  <a:pt x="0" y="0"/>
                </a:moveTo>
                <a:lnTo>
                  <a:pt x="0" y="509016"/>
                </a:lnTo>
              </a:path>
            </a:pathLst>
          </a:custGeom>
          <a:ln w="50800">
            <a:solidFill>
              <a:srgbClr val="F9B625"/>
            </a:solidFill>
          </a:ln>
        </p:spPr>
        <p:txBody>
          <a:bodyPr wrap="square" lIns="0" tIns="0" rIns="0" bIns="0" rtlCol="0">
            <a:noAutofit/>
          </a:bodyPr>
          <a:lstStyle/>
          <a:p>
            <a:endParaRPr/>
          </a:p>
        </p:txBody>
      </p:sp>
      <p:sp>
        <p:nvSpPr>
          <p:cNvPr id="13" name="object 13"/>
          <p:cNvSpPr/>
          <p:nvPr/>
        </p:nvSpPr>
        <p:spPr>
          <a:xfrm>
            <a:off x="3374136" y="3310128"/>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 name="object 9"/>
          <p:cNvSpPr/>
          <p:nvPr/>
        </p:nvSpPr>
        <p:spPr>
          <a:xfrm>
            <a:off x="4461540" y="685800"/>
            <a:ext cx="4301460" cy="2514600"/>
          </a:xfrm>
          <a:custGeom>
            <a:avLst/>
            <a:gdLst/>
            <a:ahLst/>
            <a:cxnLst/>
            <a:rect l="l" t="t" r="r" b="b"/>
            <a:pathLst>
              <a:path w="4301460" h="2514600">
                <a:moveTo>
                  <a:pt x="0" y="0"/>
                </a:moveTo>
                <a:lnTo>
                  <a:pt x="4301460" y="0"/>
                </a:lnTo>
                <a:lnTo>
                  <a:pt x="4301460" y="2514600"/>
                </a:lnTo>
                <a:lnTo>
                  <a:pt x="0" y="2514600"/>
                </a:lnTo>
                <a:lnTo>
                  <a:pt x="0" y="0"/>
                </a:lnTo>
                <a:close/>
              </a:path>
            </a:pathLst>
          </a:custGeom>
          <a:solidFill>
            <a:srgbClr val="000000"/>
          </a:solidFill>
        </p:spPr>
        <p:txBody>
          <a:bodyPr wrap="square" lIns="0" tIns="0" rIns="0" bIns="0" rtlCol="0">
            <a:noAutofit/>
          </a:bodyPr>
          <a:lstStyle/>
          <a:p>
            <a:endParaRPr/>
          </a:p>
        </p:txBody>
      </p:sp>
      <p:sp>
        <p:nvSpPr>
          <p:cNvPr id="8" name="object 8"/>
          <p:cNvSpPr txBox="1"/>
          <p:nvPr/>
        </p:nvSpPr>
        <p:spPr>
          <a:xfrm>
            <a:off x="2069252" y="1568055"/>
            <a:ext cx="1066800" cy="184545"/>
          </a:xfrm>
          <a:prstGeom prst="rect">
            <a:avLst/>
          </a:prstGeom>
        </p:spPr>
        <p:txBody>
          <a:bodyPr wrap="square" lIns="0" tIns="0" rIns="0" bIns="0" rtlCol="0">
            <a:noAutofit/>
          </a:bodyPr>
          <a:lstStyle/>
          <a:p>
            <a:pPr marL="12700" algn="ctr">
              <a:lnSpc>
                <a:spcPts val="1325"/>
              </a:lnSpc>
              <a:spcBef>
                <a:spcPts val="66"/>
              </a:spcBef>
            </a:pPr>
            <a:r>
              <a:rPr lang="es-ES" sz="1200" b="1" spc="0" dirty="0" smtClean="0">
                <a:solidFill>
                  <a:srgbClr val="7F7F7F"/>
                </a:solidFill>
                <a:latin typeface="FreightSans Pro Light" panose="02000606030000020004" pitchFamily="50" charset="0"/>
                <a:cs typeface="Times New Roman"/>
              </a:rPr>
              <a:t>EXPERIMENTAR</a:t>
            </a:r>
            <a:endParaRPr sz="1200" dirty="0">
              <a:latin typeface="FreightSans Pro Light" panose="02000606030000020004" pitchFamily="50" charset="0"/>
              <a:cs typeface="Times New Roman"/>
            </a:endParaRPr>
          </a:p>
        </p:txBody>
      </p:sp>
      <p:sp>
        <p:nvSpPr>
          <p:cNvPr id="7" name="object 7"/>
          <p:cNvSpPr txBox="1"/>
          <p:nvPr/>
        </p:nvSpPr>
        <p:spPr>
          <a:xfrm>
            <a:off x="845590" y="2039161"/>
            <a:ext cx="2900832" cy="669925"/>
          </a:xfrm>
          <a:prstGeom prst="rect">
            <a:avLst/>
          </a:prstGeom>
        </p:spPr>
        <p:txBody>
          <a:bodyPr wrap="square" lIns="0" tIns="0" rIns="0" bIns="0" rtlCol="0">
            <a:noAutofit/>
          </a:bodyPr>
          <a:lstStyle/>
          <a:p>
            <a:pPr algn="ctr">
              <a:lnSpc>
                <a:spcPts val="2450"/>
              </a:lnSpc>
              <a:spcBef>
                <a:spcPts val="122"/>
              </a:spcBef>
            </a:pPr>
            <a:r>
              <a:rPr sz="2300" spc="0" dirty="0" smtClean="0">
                <a:solidFill>
                  <a:srgbClr val="7F7F7F"/>
                </a:solidFill>
                <a:latin typeface="FreightSans Pro Black" panose="02000A03040000020004" pitchFamily="50" charset="0"/>
                <a:cs typeface="Arial"/>
              </a:rPr>
              <a:t>POR MEDIO DE UNA</a:t>
            </a:r>
            <a:endParaRPr sz="2300" dirty="0">
              <a:latin typeface="FreightSans Pro Black" panose="02000A03040000020004" pitchFamily="50" charset="0"/>
              <a:cs typeface="Arial"/>
            </a:endParaRPr>
          </a:p>
          <a:p>
            <a:pPr marL="505490" marR="525914" algn="ctr">
              <a:lnSpc>
                <a:spcPct val="95825"/>
              </a:lnSpc>
              <a:spcBef>
                <a:spcPts val="7"/>
              </a:spcBef>
            </a:pPr>
            <a:r>
              <a:rPr sz="2300" spc="0" dirty="0" smtClean="0">
                <a:solidFill>
                  <a:srgbClr val="7F7F7F"/>
                </a:solidFill>
                <a:latin typeface="FreightSans Pro Black" panose="02000A03040000020004" pitchFamily="50" charset="0"/>
                <a:cs typeface="Arial"/>
              </a:rPr>
              <a:t>COMUNIDAD</a:t>
            </a:r>
            <a:endParaRPr sz="2300" dirty="0">
              <a:latin typeface="FreightSans Pro Black" panose="02000A03040000020004" pitchFamily="50" charset="0"/>
              <a:cs typeface="Arial"/>
            </a:endParaRPr>
          </a:p>
        </p:txBody>
      </p:sp>
      <p:sp>
        <p:nvSpPr>
          <p:cNvPr id="6" name="object 6"/>
          <p:cNvSpPr txBox="1"/>
          <p:nvPr/>
        </p:nvSpPr>
        <p:spPr>
          <a:xfrm>
            <a:off x="1445916" y="2744011"/>
            <a:ext cx="1722793" cy="317500"/>
          </a:xfrm>
          <a:prstGeom prst="rect">
            <a:avLst/>
          </a:prstGeom>
        </p:spPr>
        <p:txBody>
          <a:bodyPr wrap="square" lIns="0" tIns="0" rIns="0" bIns="0" rtlCol="0">
            <a:noAutofit/>
          </a:bodyPr>
          <a:lstStyle/>
          <a:p>
            <a:pPr marL="12700">
              <a:lnSpc>
                <a:spcPts val="2450"/>
              </a:lnSpc>
              <a:spcBef>
                <a:spcPts val="122"/>
              </a:spcBef>
            </a:pPr>
            <a:r>
              <a:rPr sz="2300" spc="0" dirty="0" smtClean="0">
                <a:solidFill>
                  <a:srgbClr val="7F7F7F"/>
                </a:solidFill>
                <a:latin typeface="FreightSans Pro Black" panose="02000A03040000020004" pitchFamily="50" charset="0"/>
                <a:cs typeface="Arial"/>
              </a:rPr>
              <a:t>AUTENTICA</a:t>
            </a:r>
            <a:endParaRPr sz="2300" dirty="0">
              <a:latin typeface="FreightSans Pro Black" panose="02000A03040000020004" pitchFamily="50" charset="0"/>
              <a:cs typeface="Arial"/>
            </a:endParaRPr>
          </a:p>
        </p:txBody>
      </p:sp>
      <p:sp>
        <p:nvSpPr>
          <p:cNvPr id="5" name="object 5"/>
          <p:cNvSpPr txBox="1"/>
          <p:nvPr/>
        </p:nvSpPr>
        <p:spPr>
          <a:xfrm>
            <a:off x="2209800" y="3878520"/>
            <a:ext cx="5105400" cy="2369880"/>
          </a:xfrm>
          <a:prstGeom prst="rect">
            <a:avLst/>
          </a:prstGeom>
          <a:solidFill>
            <a:schemeClr val="bg1"/>
          </a:solidFill>
        </p:spPr>
        <p:txBody>
          <a:bodyPr wrap="square" lIns="0" tIns="0" rIns="0" bIns="0" rtlCol="0">
            <a:noAutofit/>
          </a:bodyPr>
          <a:lstStyle/>
          <a:p>
            <a:pPr marL="85725" marR="293944">
              <a:lnSpc>
                <a:spcPts val="2069"/>
              </a:lnSpc>
              <a:spcBef>
                <a:spcPts val="340"/>
              </a:spcBef>
            </a:pPr>
            <a:r>
              <a:rPr sz="1800" spc="0" dirty="0" smtClean="0">
                <a:solidFill>
                  <a:srgbClr val="7F7F7F"/>
                </a:solidFill>
                <a:latin typeface="FreightSans Pro Light" panose="02000606030000020004" pitchFamily="50" charset="0"/>
                <a:cs typeface="Arial"/>
              </a:rPr>
              <a:t>Ayudamos a estudiantes crecer en su relación </a:t>
            </a:r>
            <a:endParaRPr sz="1800" dirty="0">
              <a:latin typeface="FreightSans Pro Light" panose="02000606030000020004" pitchFamily="50" charset="0"/>
              <a:cs typeface="Arial"/>
            </a:endParaRPr>
          </a:p>
          <a:p>
            <a:pPr marL="85725" marR="293944">
              <a:lnSpc>
                <a:spcPts val="2069"/>
              </a:lnSpc>
              <a:spcBef>
                <a:spcPts val="105"/>
              </a:spcBef>
            </a:pPr>
            <a:r>
              <a:rPr sz="1800" spc="0" dirty="0" smtClean="0">
                <a:solidFill>
                  <a:srgbClr val="7F7F7F"/>
                </a:solidFill>
                <a:latin typeface="FreightSans Pro Light" panose="02000606030000020004" pitchFamily="50" charset="0"/>
                <a:cs typeface="Arial"/>
              </a:rPr>
              <a:t>personal con Jesús por medio de:</a:t>
            </a:r>
            <a:endParaRPr sz="1800" dirty="0">
              <a:latin typeface="FreightSans Pro Light" panose="02000606030000020004" pitchFamily="50" charset="0"/>
              <a:cs typeface="Arial"/>
            </a:endParaRPr>
          </a:p>
          <a:p>
            <a:pPr marL="85725">
              <a:lnSpc>
                <a:spcPct val="95825"/>
              </a:lnSpc>
              <a:spcBef>
                <a:spcPts val="1308"/>
              </a:spcBef>
            </a:pPr>
            <a:r>
              <a:rPr sz="1800" spc="0" dirty="0" smtClean="0">
                <a:solidFill>
                  <a:srgbClr val="7F7F7F"/>
                </a:solidFill>
                <a:latin typeface="FreightSans Pro Light" panose="02000606030000020004" pitchFamily="50" charset="0"/>
                <a:cs typeface="Arial"/>
              </a:rPr>
              <a:t>» Estudios Bíblicos</a:t>
            </a:r>
            <a:endParaRPr sz="1800" dirty="0">
              <a:latin typeface="FreightSans Pro Light" panose="02000606030000020004" pitchFamily="50" charset="0"/>
              <a:cs typeface="Arial"/>
            </a:endParaRPr>
          </a:p>
          <a:p>
            <a:pPr marL="85725">
              <a:lnSpc>
                <a:spcPct val="95825"/>
              </a:lnSpc>
              <a:spcBef>
                <a:spcPts val="1305"/>
              </a:spcBef>
            </a:pPr>
            <a:r>
              <a:rPr sz="1800" spc="0" dirty="0" smtClean="0">
                <a:solidFill>
                  <a:srgbClr val="7F7F7F"/>
                </a:solidFill>
                <a:latin typeface="FreightSans Pro Light" panose="02000606030000020004" pitchFamily="50" charset="0"/>
                <a:cs typeface="Arial"/>
              </a:rPr>
              <a:t>» Discipulado</a:t>
            </a:r>
            <a:endParaRPr sz="1800" dirty="0">
              <a:latin typeface="FreightSans Pro Light" panose="02000606030000020004" pitchFamily="50" charset="0"/>
              <a:cs typeface="Arial"/>
            </a:endParaRPr>
          </a:p>
          <a:p>
            <a:pPr marL="85725">
              <a:lnSpc>
                <a:spcPct val="95825"/>
              </a:lnSpc>
              <a:spcBef>
                <a:spcPts val="1305"/>
              </a:spcBef>
            </a:pPr>
            <a:r>
              <a:rPr sz="1800" spc="0" dirty="0" smtClean="0">
                <a:solidFill>
                  <a:srgbClr val="7F7F7F"/>
                </a:solidFill>
                <a:latin typeface="FreightSans Pro Light" panose="02000606030000020004" pitchFamily="50" charset="0"/>
                <a:cs typeface="Arial"/>
              </a:rPr>
              <a:t>» Aprendiendo como compartir el Evangelio</a:t>
            </a:r>
            <a:endParaRPr sz="1800" dirty="0">
              <a:latin typeface="FreightSans Pro Light" panose="02000606030000020004" pitchFamily="50" charset="0"/>
              <a:cs typeface="Arial"/>
            </a:endParaRPr>
          </a:p>
          <a:p>
            <a:pPr marL="85725">
              <a:lnSpc>
                <a:spcPct val="95825"/>
              </a:lnSpc>
              <a:spcBef>
                <a:spcPts val="1305"/>
              </a:spcBef>
            </a:pPr>
            <a:r>
              <a:rPr sz="1800" spc="0" dirty="0" smtClean="0">
                <a:solidFill>
                  <a:srgbClr val="7F7F7F"/>
                </a:solidFill>
                <a:latin typeface="FreightSans Pro Light" panose="02000606030000020004" pitchFamily="50" charset="0"/>
                <a:cs typeface="Arial"/>
              </a:rPr>
              <a:t>» Conferencias y retiros</a:t>
            </a:r>
            <a:endParaRPr sz="1800" dirty="0">
              <a:latin typeface="FreightSans Pro Light" panose="02000606030000020004" pitchFamily="50" charset="0"/>
              <a:cs typeface="Arial"/>
            </a:endParaRPr>
          </a:p>
        </p:txBody>
      </p:sp>
      <p:sp>
        <p:nvSpPr>
          <p:cNvPr id="4" name="object 4"/>
          <p:cNvSpPr txBox="1"/>
          <p:nvPr/>
        </p:nvSpPr>
        <p:spPr>
          <a:xfrm>
            <a:off x="3374136" y="2825496"/>
            <a:ext cx="816864" cy="484632"/>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81000" y="1353312"/>
            <a:ext cx="841248" cy="490728"/>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pic>
        <p:nvPicPr>
          <p:cNvPr id="26" name="Imagen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539" y="662940"/>
            <a:ext cx="4511039" cy="25374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457200" y="598170"/>
            <a:ext cx="4581300" cy="3059430"/>
          </a:xfrm>
          <a:custGeom>
            <a:avLst/>
            <a:gdLst/>
            <a:ahLst/>
            <a:cxnLst/>
            <a:rect l="l" t="t" r="r" b="b"/>
            <a:pathLst>
              <a:path w="4581300" h="3059430">
                <a:moveTo>
                  <a:pt x="0" y="0"/>
                </a:moveTo>
                <a:lnTo>
                  <a:pt x="4581300" y="0"/>
                </a:lnTo>
                <a:lnTo>
                  <a:pt x="4581300" y="3059430"/>
                </a:lnTo>
                <a:lnTo>
                  <a:pt x="0" y="3059430"/>
                </a:lnTo>
                <a:lnTo>
                  <a:pt x="0" y="0"/>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3" name="object 23"/>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0" name="object 20"/>
          <p:cNvSpPr/>
          <p:nvPr/>
        </p:nvSpPr>
        <p:spPr>
          <a:xfrm>
            <a:off x="5138227" y="2318827"/>
            <a:ext cx="1338773" cy="1338773"/>
          </a:xfrm>
          <a:custGeom>
            <a:avLst/>
            <a:gdLst/>
            <a:ahLst/>
            <a:cxnLst/>
            <a:rect l="l" t="t" r="r" b="b"/>
            <a:pathLst>
              <a:path w="1338773" h="1338773">
                <a:moveTo>
                  <a:pt x="0" y="0"/>
                </a:moveTo>
                <a:lnTo>
                  <a:pt x="1338773" y="0"/>
                </a:lnTo>
                <a:lnTo>
                  <a:pt x="1338773" y="1338773"/>
                </a:lnTo>
                <a:lnTo>
                  <a:pt x="0" y="1338773"/>
                </a:lnTo>
                <a:lnTo>
                  <a:pt x="0" y="0"/>
                </a:lnTo>
                <a:close/>
              </a:path>
            </a:pathLst>
          </a:custGeom>
          <a:solidFill>
            <a:schemeClr val="bg1"/>
          </a:solidFill>
        </p:spPr>
        <p:txBody>
          <a:bodyPr wrap="square" lIns="0" tIns="0" rIns="0" bIns="0" rtlCol="0">
            <a:noAutofit/>
          </a:bodyPr>
          <a:lstStyle/>
          <a:p>
            <a:endParaRPr/>
          </a:p>
        </p:txBody>
      </p:sp>
      <p:sp>
        <p:nvSpPr>
          <p:cNvPr id="21" name="object 21"/>
          <p:cNvSpPr/>
          <p:nvPr/>
        </p:nvSpPr>
        <p:spPr>
          <a:xfrm>
            <a:off x="5410200" y="2318827"/>
            <a:ext cx="1338773" cy="1338773"/>
          </a:xfrm>
          <a:prstGeom prst="rect">
            <a:avLst/>
          </a:prstGeom>
          <a:blipFill>
            <a:blip r:embed="rId3" cstate="print"/>
            <a:stretch>
              <a:fillRect/>
            </a:stretch>
          </a:blipFill>
        </p:spPr>
        <p:txBody>
          <a:bodyPr wrap="square" lIns="0" tIns="0" rIns="0" bIns="0" rtlCol="0">
            <a:noAutofit/>
          </a:bodyPr>
          <a:lstStyle/>
          <a:p>
            <a:endParaRPr/>
          </a:p>
        </p:txBody>
      </p:sp>
      <p:sp>
        <p:nvSpPr>
          <p:cNvPr id="19" name="object 19"/>
          <p:cNvSpPr/>
          <p:nvPr/>
        </p:nvSpPr>
        <p:spPr>
          <a:xfrm>
            <a:off x="5038500" y="4419600"/>
            <a:ext cx="3343500" cy="1938991"/>
          </a:xfrm>
          <a:custGeom>
            <a:avLst/>
            <a:gdLst/>
            <a:ahLst/>
            <a:cxnLst/>
            <a:rect l="l" t="t" r="r" b="b"/>
            <a:pathLst>
              <a:path w="3343500" h="1938991">
                <a:moveTo>
                  <a:pt x="0" y="0"/>
                </a:moveTo>
                <a:lnTo>
                  <a:pt x="3343500" y="0"/>
                </a:lnTo>
                <a:lnTo>
                  <a:pt x="3343500" y="1938991"/>
                </a:lnTo>
                <a:lnTo>
                  <a:pt x="0" y="1938991"/>
                </a:lnTo>
                <a:lnTo>
                  <a:pt x="0"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7" name="object 17"/>
          <p:cNvSpPr/>
          <p:nvPr/>
        </p:nvSpPr>
        <p:spPr>
          <a:xfrm>
            <a:off x="2971800" y="4507992"/>
            <a:ext cx="685800" cy="0"/>
          </a:xfrm>
          <a:custGeom>
            <a:avLst/>
            <a:gdLst/>
            <a:ahLst/>
            <a:cxnLst/>
            <a:rect l="l" t="t" r="r" b="b"/>
            <a:pathLst>
              <a:path w="685800">
                <a:moveTo>
                  <a:pt x="685800" y="0"/>
                </a:moveTo>
                <a:lnTo>
                  <a:pt x="0" y="0"/>
                </a:lnTo>
              </a:path>
            </a:pathLst>
          </a:custGeom>
          <a:ln w="31750">
            <a:solidFill>
              <a:srgbClr val="F9B625"/>
            </a:solidFill>
          </a:ln>
        </p:spPr>
        <p:txBody>
          <a:bodyPr wrap="square" lIns="0" tIns="0" rIns="0" bIns="0" rtlCol="0">
            <a:noAutofit/>
          </a:bodyPr>
          <a:lstStyle/>
          <a:p>
            <a:endParaRPr/>
          </a:p>
        </p:txBody>
      </p:sp>
      <p:sp>
        <p:nvSpPr>
          <p:cNvPr id="16" name="object 16"/>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4" name="object 14"/>
          <p:cNvSpPr/>
          <p:nvPr/>
        </p:nvSpPr>
        <p:spPr>
          <a:xfrm>
            <a:off x="1554480" y="4023360"/>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15" name="object 15"/>
          <p:cNvSpPr/>
          <p:nvPr/>
        </p:nvSpPr>
        <p:spPr>
          <a:xfrm>
            <a:off x="1581912" y="4005072"/>
            <a:ext cx="0" cy="509016"/>
          </a:xfrm>
          <a:custGeom>
            <a:avLst/>
            <a:gdLst/>
            <a:ahLst/>
            <a:cxnLst/>
            <a:rect l="l" t="t" r="r" b="b"/>
            <a:pathLst>
              <a:path h="509016">
                <a:moveTo>
                  <a:pt x="0" y="0"/>
                </a:moveTo>
                <a:lnTo>
                  <a:pt x="0" y="509016"/>
                </a:lnTo>
              </a:path>
            </a:pathLst>
          </a:custGeom>
          <a:ln w="50800">
            <a:solidFill>
              <a:srgbClr val="F9B625"/>
            </a:solidFill>
          </a:ln>
        </p:spPr>
        <p:txBody>
          <a:bodyPr wrap="square" lIns="0" tIns="0" rIns="0" bIns="0" rtlCol="0">
            <a:noAutofit/>
          </a:bodyPr>
          <a:lstStyle/>
          <a:p>
            <a:endParaRPr/>
          </a:p>
        </p:txBody>
      </p:sp>
      <p:sp>
        <p:nvSpPr>
          <p:cNvPr id="13" name="object 1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4818888" y="5434584"/>
            <a:ext cx="0" cy="476843"/>
          </a:xfrm>
          <a:custGeom>
            <a:avLst/>
            <a:gdLst/>
            <a:ahLst/>
            <a:cxnLst/>
            <a:rect l="l" t="t" r="r" b="b"/>
            <a:pathLst>
              <a:path h="476843">
                <a:moveTo>
                  <a:pt x="0" y="476843"/>
                </a:moveTo>
                <a:lnTo>
                  <a:pt x="0"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4005072" y="5936827"/>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txBox="1"/>
          <p:nvPr/>
        </p:nvSpPr>
        <p:spPr>
          <a:xfrm>
            <a:off x="2794549" y="4244467"/>
            <a:ext cx="1069692" cy="228600"/>
          </a:xfrm>
          <a:prstGeom prst="rect">
            <a:avLst/>
          </a:prstGeom>
        </p:spPr>
        <p:txBody>
          <a:bodyPr wrap="square" lIns="0" tIns="0" rIns="0" bIns="0" rtlCol="0">
            <a:noAutofit/>
          </a:bodyPr>
          <a:lstStyle/>
          <a:p>
            <a:pPr marL="12700">
              <a:lnSpc>
                <a:spcPts val="1325"/>
              </a:lnSpc>
              <a:spcBef>
                <a:spcPts val="66"/>
              </a:spcBef>
            </a:pPr>
            <a:r>
              <a:rPr lang="es-ES" sz="1200" b="1" spc="0" dirty="0" smtClean="0">
                <a:solidFill>
                  <a:srgbClr val="7F7F7F"/>
                </a:solidFill>
                <a:latin typeface="FreightSans Pro Light" panose="02000606030000020004" pitchFamily="50" charset="0"/>
                <a:cs typeface="Times New Roman"/>
              </a:rPr>
              <a:t>COMPROMETER</a:t>
            </a:r>
            <a:endParaRPr sz="1200" dirty="0">
              <a:latin typeface="FreightSans Pro Light" panose="02000606030000020004" pitchFamily="50" charset="0"/>
              <a:cs typeface="Times New Roman"/>
            </a:endParaRPr>
          </a:p>
        </p:txBody>
      </p:sp>
      <p:sp>
        <p:nvSpPr>
          <p:cNvPr id="7" name="object 7"/>
          <p:cNvSpPr txBox="1"/>
          <p:nvPr/>
        </p:nvSpPr>
        <p:spPr>
          <a:xfrm>
            <a:off x="2249797" y="4683251"/>
            <a:ext cx="1847519" cy="669925"/>
          </a:xfrm>
          <a:prstGeom prst="rect">
            <a:avLst/>
          </a:prstGeom>
        </p:spPr>
        <p:txBody>
          <a:bodyPr wrap="square" lIns="0" tIns="0" rIns="0" bIns="0" rtlCol="0">
            <a:noAutofit/>
          </a:bodyPr>
          <a:lstStyle/>
          <a:p>
            <a:pPr marL="149789" marR="171812" algn="ctr">
              <a:lnSpc>
                <a:spcPts val="2430"/>
              </a:lnSpc>
              <a:spcBef>
                <a:spcPts val="121"/>
              </a:spcBef>
            </a:pPr>
            <a:r>
              <a:rPr sz="2300" spc="0" dirty="0" smtClean="0">
                <a:solidFill>
                  <a:srgbClr val="7F7F7F"/>
                </a:solidFill>
                <a:latin typeface="FreightSans Pro Black" panose="02000A03040000020004" pitchFamily="50" charset="0"/>
                <a:cs typeface="Times New Roman"/>
              </a:rPr>
              <a:t>LLEVAR</a:t>
            </a:r>
            <a:r>
              <a:rPr sz="2300" spc="-135" dirty="0" smtClean="0">
                <a:solidFill>
                  <a:srgbClr val="7F7F7F"/>
                </a:solidFill>
                <a:latin typeface="FreightSans Pro Black" panose="02000A03040000020004" pitchFamily="50" charset="0"/>
                <a:cs typeface="Times New Roman"/>
              </a:rPr>
              <a:t> </a:t>
            </a:r>
            <a:r>
              <a:rPr sz="2300" spc="0" dirty="0" smtClean="0">
                <a:solidFill>
                  <a:srgbClr val="7F7F7F"/>
                </a:solidFill>
                <a:latin typeface="FreightSans Pro Black" panose="02000A03040000020004" pitchFamily="50" charset="0"/>
                <a:cs typeface="Times New Roman"/>
              </a:rPr>
              <a:t>EL</a:t>
            </a:r>
            <a:endParaRPr sz="2300" dirty="0">
              <a:latin typeface="FreightSans Pro Black" panose="02000A03040000020004" pitchFamily="50" charset="0"/>
              <a:cs typeface="Times New Roman"/>
            </a:endParaRPr>
          </a:p>
          <a:p>
            <a:pPr algn="ctr">
              <a:lnSpc>
                <a:spcPct val="95825"/>
              </a:lnSpc>
              <a:spcBef>
                <a:spcPts val="8"/>
              </a:spcBef>
            </a:pPr>
            <a:r>
              <a:rPr sz="2300" spc="0" dirty="0" smtClean="0">
                <a:solidFill>
                  <a:srgbClr val="7F7F7F"/>
                </a:solidFill>
                <a:latin typeface="FreightSans Pro Black" panose="02000A03040000020004" pitchFamily="50" charset="0"/>
                <a:cs typeface="Times New Roman"/>
              </a:rPr>
              <a:t>MENSA</a:t>
            </a:r>
            <a:r>
              <a:rPr lang="es-ES" sz="2300" spc="0" dirty="0" smtClean="0">
                <a:solidFill>
                  <a:srgbClr val="7F7F7F"/>
                </a:solidFill>
                <a:latin typeface="FreightSans Pro Black" panose="02000A03040000020004" pitchFamily="50" charset="0"/>
                <a:cs typeface="Times New Roman"/>
              </a:rPr>
              <a:t>J</a:t>
            </a:r>
            <a:r>
              <a:rPr sz="2300" spc="0" dirty="0" smtClean="0">
                <a:solidFill>
                  <a:srgbClr val="7F7F7F"/>
                </a:solidFill>
                <a:latin typeface="FreightSans Pro Black" panose="02000A03040000020004" pitchFamily="50" charset="0"/>
                <a:cs typeface="Times New Roman"/>
              </a:rPr>
              <a:t>E</a:t>
            </a:r>
            <a:r>
              <a:rPr sz="2300" spc="-73" dirty="0" smtClean="0">
                <a:solidFill>
                  <a:srgbClr val="7F7F7F"/>
                </a:solidFill>
                <a:latin typeface="FreightSans Pro Black" panose="02000A03040000020004" pitchFamily="50" charset="0"/>
                <a:cs typeface="Times New Roman"/>
              </a:rPr>
              <a:t> </a:t>
            </a:r>
            <a:r>
              <a:rPr sz="2300" spc="0" dirty="0" smtClean="0">
                <a:solidFill>
                  <a:srgbClr val="7F7F7F"/>
                </a:solidFill>
                <a:latin typeface="FreightSans Pro Black" panose="02000A03040000020004" pitchFamily="50" charset="0"/>
                <a:cs typeface="Times New Roman"/>
              </a:rPr>
              <a:t>AL</a:t>
            </a:r>
            <a:endParaRPr sz="2300" dirty="0">
              <a:latin typeface="FreightSans Pro Black" panose="02000A03040000020004" pitchFamily="50" charset="0"/>
              <a:cs typeface="Times New Roman"/>
            </a:endParaRPr>
          </a:p>
        </p:txBody>
      </p:sp>
      <p:sp>
        <p:nvSpPr>
          <p:cNvPr id="6" name="object 6"/>
          <p:cNvSpPr txBox="1"/>
          <p:nvPr/>
        </p:nvSpPr>
        <p:spPr>
          <a:xfrm>
            <a:off x="2609105" y="5388101"/>
            <a:ext cx="1150569" cy="317500"/>
          </a:xfrm>
          <a:prstGeom prst="rect">
            <a:avLst/>
          </a:prstGeom>
        </p:spPr>
        <p:txBody>
          <a:bodyPr wrap="square" lIns="0" tIns="0" rIns="0" bIns="0" rtlCol="0">
            <a:noAutofit/>
          </a:bodyPr>
          <a:lstStyle/>
          <a:p>
            <a:pPr marL="12700">
              <a:lnSpc>
                <a:spcPts val="2430"/>
              </a:lnSpc>
              <a:spcBef>
                <a:spcPts val="121"/>
              </a:spcBef>
            </a:pPr>
            <a:r>
              <a:rPr sz="2300" spc="0" dirty="0" smtClean="0">
                <a:solidFill>
                  <a:srgbClr val="7F7F7F"/>
                </a:solidFill>
                <a:latin typeface="FreightSans Pro Black" panose="02000A03040000020004" pitchFamily="50" charset="0"/>
                <a:cs typeface="Times New Roman"/>
              </a:rPr>
              <a:t>MUNDO</a:t>
            </a:r>
            <a:endParaRPr sz="2300" dirty="0">
              <a:latin typeface="FreightSans Pro Black" panose="02000A03040000020004" pitchFamily="50" charset="0"/>
              <a:cs typeface="Times New Roman"/>
            </a:endParaRPr>
          </a:p>
        </p:txBody>
      </p:sp>
      <p:sp>
        <p:nvSpPr>
          <p:cNvPr id="5" name="object 5"/>
          <p:cNvSpPr txBox="1"/>
          <p:nvPr/>
        </p:nvSpPr>
        <p:spPr>
          <a:xfrm>
            <a:off x="4005072" y="5434584"/>
            <a:ext cx="813816" cy="502243"/>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038500" y="4419600"/>
            <a:ext cx="3343500" cy="1938991"/>
          </a:xfrm>
          <a:prstGeom prst="rect">
            <a:avLst/>
          </a:prstGeom>
          <a:solidFill>
            <a:schemeClr val="bg1"/>
          </a:solidFill>
        </p:spPr>
        <p:txBody>
          <a:bodyPr wrap="square" lIns="0" tIns="0" rIns="0" bIns="0" rtlCol="0">
            <a:noAutofit/>
          </a:bodyPr>
          <a:lstStyle/>
          <a:p>
            <a:pPr marL="85725">
              <a:lnSpc>
                <a:spcPct val="95825"/>
              </a:lnSpc>
              <a:spcBef>
                <a:spcPts val="345"/>
              </a:spcBef>
            </a:pPr>
            <a:r>
              <a:rPr sz="1800" spc="0" dirty="0" smtClean="0">
                <a:solidFill>
                  <a:srgbClr val="7F7F7F"/>
                </a:solidFill>
                <a:latin typeface="FreightSans Pro Light" panose="02000606030000020004" pitchFamily="50" charset="0"/>
                <a:cs typeface="Times New Roman"/>
              </a:rPr>
              <a:t>»</a:t>
            </a:r>
            <a:r>
              <a:rPr sz="1800" spc="-9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Viajes</a:t>
            </a:r>
            <a:r>
              <a:rPr sz="1800" spc="11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misioneros</a:t>
            </a:r>
            <a:endParaRPr sz="1800" dirty="0">
              <a:latin typeface="FreightSans Pro Light" panose="02000606030000020004" pitchFamily="50" charset="0"/>
              <a:cs typeface="Times New Roman"/>
            </a:endParaRPr>
          </a:p>
          <a:p>
            <a:pPr marL="85725">
              <a:lnSpc>
                <a:spcPct val="95825"/>
              </a:lnSpc>
              <a:spcBef>
                <a:spcPts val="1305"/>
              </a:spcBef>
            </a:pPr>
            <a:r>
              <a:rPr sz="1800" spc="0" dirty="0" smtClean="0">
                <a:solidFill>
                  <a:srgbClr val="7F7F7F"/>
                </a:solidFill>
                <a:latin typeface="FreightSans Pro Light" panose="02000606030000020004" pitchFamily="50" charset="0"/>
                <a:cs typeface="Times New Roman"/>
              </a:rPr>
              <a:t>»</a:t>
            </a:r>
            <a:r>
              <a:rPr sz="1800" spc="-9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Liderazgo</a:t>
            </a:r>
            <a:r>
              <a:rPr sz="1800" spc="-105"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en</a:t>
            </a:r>
            <a:r>
              <a:rPr sz="1800" spc="25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sus</a:t>
            </a:r>
            <a:r>
              <a:rPr sz="1800" spc="372"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iglesias</a:t>
            </a:r>
            <a:endParaRPr sz="1800" dirty="0">
              <a:latin typeface="FreightSans Pro Light" panose="02000606030000020004" pitchFamily="50" charset="0"/>
              <a:cs typeface="Times New Roman"/>
            </a:endParaRPr>
          </a:p>
          <a:p>
            <a:pPr marL="85725">
              <a:lnSpc>
                <a:spcPct val="95825"/>
              </a:lnSpc>
              <a:spcBef>
                <a:spcPts val="1305"/>
              </a:spcBef>
            </a:pPr>
            <a:r>
              <a:rPr sz="1800" spc="0" dirty="0" smtClean="0">
                <a:solidFill>
                  <a:srgbClr val="7F7F7F"/>
                </a:solidFill>
                <a:latin typeface="FreightSans Pro Light" panose="02000606030000020004" pitchFamily="50" charset="0"/>
                <a:cs typeface="Times New Roman"/>
              </a:rPr>
              <a:t>»</a:t>
            </a:r>
            <a:r>
              <a:rPr sz="1800" spc="-9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Ministrar</a:t>
            </a:r>
            <a:r>
              <a:rPr sz="1800" spc="202"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en</a:t>
            </a:r>
            <a:r>
              <a:rPr sz="1800" spc="25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su</a:t>
            </a:r>
            <a:r>
              <a:rPr sz="1800" spc="20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trabajo</a:t>
            </a:r>
            <a:endParaRPr sz="1800" dirty="0">
              <a:latin typeface="FreightSans Pro Light" panose="02000606030000020004" pitchFamily="50" charset="0"/>
              <a:cs typeface="Times New Roman"/>
            </a:endParaRPr>
          </a:p>
          <a:p>
            <a:pPr marL="85725" marR="77837">
              <a:lnSpc>
                <a:spcPts val="2069"/>
              </a:lnSpc>
              <a:spcBef>
                <a:spcPts val="1305"/>
              </a:spcBef>
            </a:pPr>
            <a:r>
              <a:rPr sz="1800" spc="0" dirty="0" smtClean="0">
                <a:solidFill>
                  <a:srgbClr val="7F7F7F"/>
                </a:solidFill>
                <a:latin typeface="FreightSans Pro Light" panose="02000606030000020004" pitchFamily="50" charset="0"/>
                <a:cs typeface="Times New Roman"/>
              </a:rPr>
              <a:t>»</a:t>
            </a:r>
            <a:r>
              <a:rPr sz="1800" spc="-9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Trabajar</a:t>
            </a:r>
            <a:r>
              <a:rPr sz="1800" spc="-123"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en</a:t>
            </a:r>
            <a:r>
              <a:rPr sz="1800" spc="25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ministerio</a:t>
            </a:r>
            <a:r>
              <a:rPr sz="1800" spc="372"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tiempo </a:t>
            </a:r>
            <a:endParaRPr sz="1800" dirty="0">
              <a:latin typeface="FreightSans Pro Light" panose="02000606030000020004" pitchFamily="50" charset="0"/>
              <a:cs typeface="Times New Roman"/>
            </a:endParaRPr>
          </a:p>
          <a:p>
            <a:pPr marL="85725" marR="77837">
              <a:lnSpc>
                <a:spcPts val="2069"/>
              </a:lnSpc>
              <a:spcBef>
                <a:spcPts val="105"/>
              </a:spcBef>
            </a:pPr>
            <a:r>
              <a:rPr sz="1800" spc="0" dirty="0" smtClean="0">
                <a:solidFill>
                  <a:srgbClr val="7F7F7F"/>
                </a:solidFill>
                <a:latin typeface="FreightSans Pro Light" panose="02000606030000020004" pitchFamily="50" charset="0"/>
                <a:cs typeface="Times New Roman"/>
              </a:rPr>
              <a:t>completo</a:t>
            </a:r>
            <a:endParaRPr sz="1800" dirty="0">
              <a:latin typeface="FreightSans Pro Light" panose="02000606030000020004" pitchFamily="50" charset="0"/>
              <a:cs typeface="Times New Roman"/>
            </a:endParaRPr>
          </a:p>
        </p:txBody>
      </p:sp>
      <p:sp>
        <p:nvSpPr>
          <p:cNvPr id="3" name="object 3"/>
          <p:cNvSpPr txBox="1"/>
          <p:nvPr/>
        </p:nvSpPr>
        <p:spPr>
          <a:xfrm>
            <a:off x="1581912" y="4023360"/>
            <a:ext cx="813816" cy="490728"/>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pic>
        <p:nvPicPr>
          <p:cNvPr id="27" name="Imagen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75864"/>
            <a:ext cx="4898122" cy="3081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7" name="object 27"/>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8" name="object 28"/>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4" name="object 24"/>
          <p:cNvSpPr/>
          <p:nvPr/>
        </p:nvSpPr>
        <p:spPr>
          <a:xfrm>
            <a:off x="4331135" y="673100"/>
            <a:ext cx="4355666" cy="2755900"/>
          </a:xfrm>
          <a:custGeom>
            <a:avLst/>
            <a:gdLst/>
            <a:ahLst/>
            <a:cxnLst/>
            <a:rect l="l" t="t" r="r" b="b"/>
            <a:pathLst>
              <a:path w="4355666" h="2755900">
                <a:moveTo>
                  <a:pt x="0" y="0"/>
                </a:moveTo>
                <a:lnTo>
                  <a:pt x="4355666" y="0"/>
                </a:lnTo>
                <a:lnTo>
                  <a:pt x="4355666" y="2755900"/>
                </a:lnTo>
                <a:lnTo>
                  <a:pt x="0" y="2755900"/>
                </a:lnTo>
                <a:lnTo>
                  <a:pt x="0" y="0"/>
                </a:lnTo>
                <a:close/>
              </a:path>
            </a:pathLst>
          </a:custGeom>
          <a:solidFill>
            <a:srgbClr val="000000"/>
          </a:solidFill>
        </p:spPr>
        <p:txBody>
          <a:bodyPr wrap="square" lIns="0" tIns="0" rIns="0" bIns="0" rtlCol="0">
            <a:noAutofit/>
          </a:bodyPr>
          <a:lstStyle/>
          <a:p>
            <a:endParaRPr/>
          </a:p>
        </p:txBody>
      </p:sp>
      <p:sp>
        <p:nvSpPr>
          <p:cNvPr id="25" name="object 25"/>
          <p:cNvSpPr/>
          <p:nvPr/>
        </p:nvSpPr>
        <p:spPr>
          <a:xfrm>
            <a:off x="4331135" y="673100"/>
            <a:ext cx="4355666" cy="2755900"/>
          </a:xfrm>
          <a:prstGeom prst="rect">
            <a:avLst/>
          </a:prstGeom>
          <a:blipFill>
            <a:blip r:embed="rId3" cstate="print"/>
            <a:stretch>
              <a:fillRect/>
            </a:stretch>
          </a:blipFill>
        </p:spPr>
        <p:txBody>
          <a:bodyPr wrap="square" lIns="0" tIns="0" rIns="0" bIns="0" rtlCol="0">
            <a:noAutofit/>
          </a:bodyPr>
          <a:lstStyle/>
          <a:p>
            <a:endParaRPr/>
          </a:p>
        </p:txBody>
      </p:sp>
      <p:sp>
        <p:nvSpPr>
          <p:cNvPr id="22" name="object 22"/>
          <p:cNvSpPr/>
          <p:nvPr/>
        </p:nvSpPr>
        <p:spPr>
          <a:xfrm>
            <a:off x="2438400" y="5257800"/>
            <a:ext cx="4724400" cy="1477328"/>
          </a:xfrm>
          <a:custGeom>
            <a:avLst/>
            <a:gdLst/>
            <a:ahLst/>
            <a:cxnLst/>
            <a:rect l="l" t="t" r="r" b="b"/>
            <a:pathLst>
              <a:path w="4724400" h="1477328">
                <a:moveTo>
                  <a:pt x="0" y="0"/>
                </a:moveTo>
                <a:lnTo>
                  <a:pt x="4724400" y="0"/>
                </a:lnTo>
                <a:lnTo>
                  <a:pt x="4724400" y="1477328"/>
                </a:lnTo>
                <a:lnTo>
                  <a:pt x="0" y="1477328"/>
                </a:lnTo>
                <a:lnTo>
                  <a:pt x="0" y="0"/>
                </a:lnTo>
                <a:close/>
              </a:path>
            </a:pathLst>
          </a:custGeom>
          <a:solidFill>
            <a:srgbClr val="000000"/>
          </a:solidFill>
        </p:spPr>
        <p:txBody>
          <a:bodyPr wrap="square" lIns="0" tIns="0" rIns="0" bIns="0" rtlCol="0">
            <a:noAutofit/>
          </a:bodyPr>
          <a:lstStyle/>
          <a:p>
            <a:endParaRPr/>
          </a:p>
        </p:txBody>
      </p:sp>
      <p:sp>
        <p:nvSpPr>
          <p:cNvPr id="23" name="object 23"/>
          <p:cNvSpPr/>
          <p:nvPr/>
        </p:nvSpPr>
        <p:spPr>
          <a:xfrm>
            <a:off x="2502005" y="3810000"/>
            <a:ext cx="4279795" cy="1631216"/>
          </a:xfrm>
          <a:custGeom>
            <a:avLst/>
            <a:gdLst/>
            <a:ahLst/>
            <a:cxnLst/>
            <a:rect l="l" t="t" r="r" b="b"/>
            <a:pathLst>
              <a:path w="4279795" h="1631216">
                <a:moveTo>
                  <a:pt x="0" y="0"/>
                </a:moveTo>
                <a:lnTo>
                  <a:pt x="4279795" y="0"/>
                </a:lnTo>
                <a:lnTo>
                  <a:pt x="4279795" y="1631216"/>
                </a:lnTo>
                <a:lnTo>
                  <a:pt x="0" y="1631216"/>
                </a:lnTo>
                <a:lnTo>
                  <a:pt x="0" y="0"/>
                </a:lnTo>
                <a:close/>
              </a:path>
            </a:pathLst>
          </a:custGeom>
          <a:solidFill>
            <a:schemeClr val="bg1"/>
          </a:solidFill>
        </p:spPr>
        <p:txBody>
          <a:bodyPr wrap="square" lIns="0" tIns="0" rIns="0" bIns="0" rtlCol="0">
            <a:noAutofit/>
          </a:bodyPr>
          <a:lstStyle/>
          <a:p>
            <a:endParaRPr/>
          </a:p>
        </p:txBody>
      </p:sp>
      <p:sp>
        <p:nvSpPr>
          <p:cNvPr id="21" name="object 2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9" name="object 19"/>
          <p:cNvSpPr/>
          <p:nvPr/>
        </p:nvSpPr>
        <p:spPr>
          <a:xfrm>
            <a:off x="533400" y="1219200"/>
            <a:ext cx="0" cy="548640"/>
          </a:xfrm>
          <a:custGeom>
            <a:avLst/>
            <a:gdLst/>
            <a:ahLst/>
            <a:cxnLst/>
            <a:rect l="l" t="t" r="r" b="b"/>
            <a:pathLst>
              <a:path h="548640">
                <a:moveTo>
                  <a:pt x="0" y="0"/>
                </a:moveTo>
                <a:lnTo>
                  <a:pt x="0" y="548640"/>
                </a:lnTo>
              </a:path>
            </a:pathLst>
          </a:custGeom>
          <a:ln w="50800">
            <a:solidFill>
              <a:srgbClr val="F9B625"/>
            </a:solidFill>
          </a:ln>
        </p:spPr>
        <p:txBody>
          <a:bodyPr wrap="square" lIns="0" tIns="0" rIns="0" bIns="0" rtlCol="0">
            <a:noAutofit/>
          </a:bodyPr>
          <a:lstStyle/>
          <a:p>
            <a:endParaRPr/>
          </a:p>
        </p:txBody>
      </p:sp>
      <p:sp>
        <p:nvSpPr>
          <p:cNvPr id="20" name="object 20"/>
          <p:cNvSpPr/>
          <p:nvPr/>
        </p:nvSpPr>
        <p:spPr>
          <a:xfrm>
            <a:off x="512064" y="1228344"/>
            <a:ext cx="914400" cy="0"/>
          </a:xfrm>
          <a:custGeom>
            <a:avLst/>
            <a:gdLst/>
            <a:ahLst/>
            <a:cxnLst/>
            <a:rect l="l" t="t" r="r" b="b"/>
            <a:pathLst>
              <a:path w="914400">
                <a:moveTo>
                  <a:pt x="0" y="0"/>
                </a:moveTo>
                <a:lnTo>
                  <a:pt x="914400" y="0"/>
                </a:lnTo>
              </a:path>
            </a:pathLst>
          </a:custGeom>
          <a:ln w="50800">
            <a:solidFill>
              <a:srgbClr val="F9B625"/>
            </a:solidFill>
          </a:ln>
        </p:spPr>
        <p:txBody>
          <a:bodyPr wrap="square" lIns="0" tIns="0" rIns="0" bIns="0" rtlCol="0">
            <a:noAutofit/>
          </a:bodyPr>
          <a:lstStyle/>
          <a:p>
            <a:endParaRPr/>
          </a:p>
        </p:txBody>
      </p:sp>
      <p:sp>
        <p:nvSpPr>
          <p:cNvPr id="18" name="object 1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6" name="object 16"/>
          <p:cNvSpPr/>
          <p:nvPr/>
        </p:nvSpPr>
        <p:spPr>
          <a:xfrm>
            <a:off x="3639312" y="2336292"/>
            <a:ext cx="0" cy="559308"/>
          </a:xfrm>
          <a:custGeom>
            <a:avLst/>
            <a:gdLst/>
            <a:ahLst/>
            <a:cxnLst/>
            <a:rect l="l" t="t" r="r" b="b"/>
            <a:pathLst>
              <a:path h="559308">
                <a:moveTo>
                  <a:pt x="0" y="0"/>
                </a:moveTo>
                <a:lnTo>
                  <a:pt x="0" y="559308"/>
                </a:lnTo>
              </a:path>
            </a:pathLst>
          </a:custGeom>
          <a:ln w="50800">
            <a:solidFill>
              <a:srgbClr val="F9B625"/>
            </a:solidFill>
          </a:ln>
        </p:spPr>
        <p:txBody>
          <a:bodyPr wrap="square" lIns="0" tIns="0" rIns="0" bIns="0" rtlCol="0">
            <a:noAutofit/>
          </a:bodyPr>
          <a:lstStyle/>
          <a:p>
            <a:endParaRPr/>
          </a:p>
        </p:txBody>
      </p:sp>
      <p:sp>
        <p:nvSpPr>
          <p:cNvPr id="17" name="object 17"/>
          <p:cNvSpPr/>
          <p:nvPr/>
        </p:nvSpPr>
        <p:spPr>
          <a:xfrm>
            <a:off x="2743200" y="2884932"/>
            <a:ext cx="914400" cy="0"/>
          </a:xfrm>
          <a:custGeom>
            <a:avLst/>
            <a:gdLst/>
            <a:ahLst/>
            <a:cxnLst/>
            <a:rect l="l" t="t" r="r" b="b"/>
            <a:pathLst>
              <a:path w="914400">
                <a:moveTo>
                  <a:pt x="0" y="0"/>
                </a:moveTo>
                <a:lnTo>
                  <a:pt x="914400" y="0"/>
                </a:lnTo>
              </a:path>
            </a:pathLst>
          </a:custGeom>
          <a:ln w="50800">
            <a:solidFill>
              <a:srgbClr val="F9B625"/>
            </a:solidFill>
          </a:ln>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1741950" y="2587752"/>
            <a:ext cx="696450" cy="0"/>
          </a:xfrm>
          <a:custGeom>
            <a:avLst/>
            <a:gdLst/>
            <a:ahLst/>
            <a:cxnLst/>
            <a:rect l="l" t="t" r="r" b="b"/>
            <a:pathLst>
              <a:path w="696450">
                <a:moveTo>
                  <a:pt x="696450" y="0"/>
                </a:moveTo>
                <a:lnTo>
                  <a:pt x="0" y="0"/>
                </a:lnTo>
              </a:path>
            </a:pathLst>
          </a:custGeom>
          <a:ln w="31750">
            <a:solidFill>
              <a:srgbClr val="F9B625"/>
            </a:solidFill>
          </a:ln>
        </p:spPr>
        <p:txBody>
          <a:bodyPr wrap="square" lIns="0" tIns="0" rIns="0" bIns="0" rtlCol="0">
            <a:noAutofit/>
          </a:bodyPr>
          <a:lstStyle/>
          <a:p>
            <a:endParaRPr/>
          </a:p>
        </p:txBody>
      </p:sp>
      <p:sp>
        <p:nvSpPr>
          <p:cNvPr id="11" name="object 11"/>
          <p:cNvSpPr txBox="1"/>
          <p:nvPr/>
        </p:nvSpPr>
        <p:spPr>
          <a:xfrm>
            <a:off x="1665505" y="1397478"/>
            <a:ext cx="1374775" cy="256232"/>
          </a:xfrm>
          <a:prstGeom prst="rect">
            <a:avLst/>
          </a:prstGeom>
        </p:spPr>
        <p:txBody>
          <a:bodyPr wrap="square" lIns="0" tIns="0" rIns="0" bIns="0" rtlCol="0">
            <a:noAutofit/>
          </a:bodyPr>
          <a:lstStyle/>
          <a:p>
            <a:pPr marL="12700">
              <a:lnSpc>
                <a:spcPts val="1325"/>
              </a:lnSpc>
              <a:spcBef>
                <a:spcPts val="66"/>
              </a:spcBef>
            </a:pPr>
            <a:r>
              <a:rPr lang="es-ES" sz="1200" b="1" u="sng" spc="0" dirty="0" smtClean="0">
                <a:solidFill>
                  <a:srgbClr val="7F7F7F"/>
                </a:solidFill>
                <a:latin typeface="FreightSans Pro Black" panose="02000A03040000020004" pitchFamily="50" charset="0"/>
                <a:cs typeface="Times New Roman"/>
              </a:rPr>
              <a:t>COMPROMETER</a:t>
            </a:r>
            <a:endParaRPr sz="1200" u="sng" dirty="0">
              <a:latin typeface="FreightSans Pro Black" panose="02000A03040000020004" pitchFamily="50" charset="0"/>
              <a:cs typeface="Times New Roman"/>
            </a:endParaRPr>
          </a:p>
        </p:txBody>
      </p:sp>
      <p:sp>
        <p:nvSpPr>
          <p:cNvPr id="10" name="object 10"/>
          <p:cNvSpPr txBox="1"/>
          <p:nvPr/>
        </p:nvSpPr>
        <p:spPr>
          <a:xfrm>
            <a:off x="913892" y="1897923"/>
            <a:ext cx="2210308" cy="317500"/>
          </a:xfrm>
          <a:prstGeom prst="rect">
            <a:avLst/>
          </a:prstGeom>
        </p:spPr>
        <p:txBody>
          <a:bodyPr wrap="square" lIns="0" tIns="0" rIns="0" bIns="0" rtlCol="0">
            <a:noAutofit/>
          </a:bodyPr>
          <a:lstStyle/>
          <a:p>
            <a:pPr marL="12700">
              <a:lnSpc>
                <a:spcPts val="2450"/>
              </a:lnSpc>
              <a:spcBef>
                <a:spcPts val="122"/>
              </a:spcBef>
            </a:pPr>
            <a:r>
              <a:rPr sz="2300" spc="0" dirty="0" smtClean="0">
                <a:solidFill>
                  <a:srgbClr val="7F7F7F"/>
                </a:solidFill>
                <a:latin typeface="FreightSans Pro Black" panose="02000A03040000020004" pitchFamily="50" charset="0"/>
                <a:cs typeface="Arial"/>
              </a:rPr>
              <a:t>100% ENVIADO</a:t>
            </a:r>
            <a:endParaRPr sz="2300" dirty="0">
              <a:latin typeface="FreightSans Pro Black" panose="02000A03040000020004" pitchFamily="50" charset="0"/>
              <a:cs typeface="Arial"/>
            </a:endParaRPr>
          </a:p>
        </p:txBody>
      </p:sp>
      <p:sp>
        <p:nvSpPr>
          <p:cNvPr id="9" name="object 9"/>
          <p:cNvSpPr txBox="1"/>
          <p:nvPr/>
        </p:nvSpPr>
        <p:spPr>
          <a:xfrm>
            <a:off x="2438400" y="3810000"/>
            <a:ext cx="63605" cy="14478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371600" y="3810000"/>
            <a:ext cx="4279795" cy="1447800"/>
          </a:xfrm>
          <a:prstGeom prst="rect">
            <a:avLst/>
          </a:prstGeom>
          <a:solidFill>
            <a:schemeClr val="bg1"/>
          </a:solidFill>
        </p:spPr>
        <p:txBody>
          <a:bodyPr wrap="square" lIns="0" tIns="0" rIns="0" bIns="0" rtlCol="0">
            <a:noAutofit/>
          </a:bodyPr>
          <a:lstStyle/>
          <a:p>
            <a:pPr marL="85725" marR="51206">
              <a:lnSpc>
                <a:spcPct val="100041"/>
              </a:lnSpc>
              <a:spcBef>
                <a:spcPts val="350"/>
              </a:spcBef>
            </a:pPr>
            <a:r>
              <a:rPr sz="2000" spc="0" dirty="0" smtClean="0">
                <a:solidFill>
                  <a:srgbClr val="7F7F7F"/>
                </a:solidFill>
                <a:latin typeface="FreightSans Pro Light" panose="02000606030000020004" pitchFamily="50" charset="0"/>
                <a:cs typeface="Times New Roman"/>
              </a:rPr>
              <a:t>Una</a:t>
            </a:r>
            <a:r>
              <a:rPr sz="2000" spc="32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gran</a:t>
            </a:r>
            <a:r>
              <a:rPr sz="2000" spc="7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fuerza</a:t>
            </a:r>
            <a:r>
              <a:rPr sz="2000" spc="-8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misionera</a:t>
            </a:r>
            <a:r>
              <a:rPr sz="2000" spc="-21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se</a:t>
            </a:r>
            <a:r>
              <a:rPr sz="2000" spc="32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está levantando</a:t>
            </a:r>
            <a:r>
              <a:rPr sz="2000" spc="-24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desde</a:t>
            </a:r>
            <a:r>
              <a:rPr sz="2000" spc="117"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el</a:t>
            </a:r>
            <a:r>
              <a:rPr sz="2000" spc="-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campus universitario</a:t>
            </a:r>
            <a:r>
              <a:rPr sz="2000" spc="-10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y</a:t>
            </a:r>
            <a:r>
              <a:rPr sz="2000" spc="-8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está</a:t>
            </a:r>
            <a:r>
              <a:rPr sz="2000" spc="191"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siendo</a:t>
            </a:r>
            <a:r>
              <a:rPr sz="2000" spc="-25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enviada</a:t>
            </a:r>
            <a:r>
              <a:rPr sz="2000" spc="-150"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 alcanzar</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el</a:t>
            </a:r>
            <a:r>
              <a:rPr sz="2000" spc="-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mundo</a:t>
            </a:r>
            <a:r>
              <a:rPr sz="2000" spc="-1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para</a:t>
            </a:r>
            <a:r>
              <a:rPr sz="2000" spc="20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Cristo.</a:t>
            </a:r>
            <a:endParaRPr sz="2000" dirty="0">
              <a:latin typeface="FreightSans Pro Light" panose="02000606030000020004" pitchFamily="50" charset="0"/>
              <a:cs typeface="Times New Roman"/>
            </a:endParaRPr>
          </a:p>
        </p:txBody>
      </p:sp>
      <p:sp>
        <p:nvSpPr>
          <p:cNvPr id="7" name="object 7"/>
          <p:cNvSpPr txBox="1"/>
          <p:nvPr/>
        </p:nvSpPr>
        <p:spPr>
          <a:xfrm>
            <a:off x="2438400" y="5257800"/>
            <a:ext cx="4724400" cy="1477328"/>
          </a:xfrm>
          <a:prstGeom prst="rect">
            <a:avLst/>
          </a:prstGeom>
          <a:solidFill>
            <a:schemeClr val="bg1"/>
          </a:solidFill>
        </p:spPr>
        <p:txBody>
          <a:bodyPr wrap="square" lIns="0" tIns="0" rIns="0" bIns="0" rtlCol="0">
            <a:noAutofit/>
          </a:bodyPr>
          <a:lstStyle/>
          <a:p>
            <a:pPr>
              <a:lnSpc>
                <a:spcPts val="500"/>
              </a:lnSpc>
              <a:spcBef>
                <a:spcPts val="14"/>
              </a:spcBef>
            </a:pPr>
            <a:endParaRPr sz="500" dirty="0"/>
          </a:p>
          <a:p>
            <a:pPr marL="85725" marR="409692" algn="ctr">
              <a:lnSpc>
                <a:spcPts val="2069"/>
              </a:lnSpc>
              <a:spcBef>
                <a:spcPts val="2000"/>
              </a:spcBef>
            </a:pPr>
            <a:r>
              <a:rPr sz="1800" i="1" spc="0" dirty="0" smtClean="0">
                <a:solidFill>
                  <a:srgbClr val="7F7F7F"/>
                </a:solidFill>
                <a:latin typeface="FreightSans Pro Light" panose="02000606030000020004" pitchFamily="50" charset="0"/>
                <a:cs typeface="Arial"/>
              </a:rPr>
              <a:t>“Como el Padre me envió a mí, así yo los </a:t>
            </a:r>
            <a:endParaRPr sz="1800" dirty="0">
              <a:latin typeface="FreightSans Pro Light" panose="02000606030000020004" pitchFamily="50" charset="0"/>
              <a:cs typeface="Arial"/>
            </a:endParaRPr>
          </a:p>
          <a:p>
            <a:pPr marL="85725" marR="409692" algn="ctr">
              <a:lnSpc>
                <a:spcPts val="2069"/>
              </a:lnSpc>
              <a:spcBef>
                <a:spcPts val="105"/>
              </a:spcBef>
            </a:pPr>
            <a:r>
              <a:rPr sz="1800" i="1" spc="0" dirty="0" smtClean="0">
                <a:solidFill>
                  <a:srgbClr val="7F7F7F"/>
                </a:solidFill>
                <a:latin typeface="FreightSans Pro Light" panose="02000606030000020004" pitchFamily="50" charset="0"/>
                <a:cs typeface="Arial"/>
              </a:rPr>
              <a:t>envió a ustedes.”</a:t>
            </a:r>
            <a:endParaRPr sz="1800" dirty="0">
              <a:latin typeface="FreightSans Pro Light" panose="02000606030000020004" pitchFamily="50" charset="0"/>
              <a:cs typeface="Arial"/>
            </a:endParaRPr>
          </a:p>
          <a:p>
            <a:pPr marL="85725">
              <a:lnSpc>
                <a:spcPct val="95825"/>
              </a:lnSpc>
              <a:spcBef>
                <a:spcPts val="2283"/>
              </a:spcBef>
            </a:pPr>
            <a:r>
              <a:rPr sz="1800" i="1" spc="0" dirty="0" smtClean="0">
                <a:solidFill>
                  <a:srgbClr val="8CB3E3"/>
                </a:solidFill>
                <a:latin typeface="FreightSans Pro Light" panose="02000606030000020004" pitchFamily="50" charset="0"/>
                <a:cs typeface="Arial"/>
              </a:rPr>
              <a:t>--  </a:t>
            </a:r>
            <a:r>
              <a:rPr sz="1800" spc="0" dirty="0" smtClean="0">
                <a:solidFill>
                  <a:srgbClr val="8CB3E3"/>
                </a:solidFill>
                <a:latin typeface="FreightSans Pro Light" panose="02000606030000020004" pitchFamily="50" charset="0"/>
                <a:cs typeface="Arial"/>
              </a:rPr>
              <a:t>Jesús (JUAN 20:21)</a:t>
            </a:r>
            <a:endParaRPr sz="1800" dirty="0">
              <a:latin typeface="FreightSans Pro Light" panose="02000606030000020004" pitchFamily="50" charset="0"/>
              <a:cs typeface="Arial"/>
            </a:endParaRPr>
          </a:p>
        </p:txBody>
      </p:sp>
      <p:sp>
        <p:nvSpPr>
          <p:cNvPr id="6" name="object 6"/>
          <p:cNvSpPr txBox="1"/>
          <p:nvPr/>
        </p:nvSpPr>
        <p:spPr>
          <a:xfrm>
            <a:off x="2502005" y="5257800"/>
            <a:ext cx="4279795" cy="183416"/>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781800" y="5257800"/>
            <a:ext cx="381000" cy="183416"/>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743200" y="2336292"/>
            <a:ext cx="896112" cy="54864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33400" y="1228344"/>
            <a:ext cx="893064" cy="539496"/>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0" name="object 20"/>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17" name="object 17"/>
          <p:cNvSpPr/>
          <p:nvPr/>
        </p:nvSpPr>
        <p:spPr>
          <a:xfrm>
            <a:off x="3429000" y="609600"/>
            <a:ext cx="5257800" cy="3505200"/>
          </a:xfrm>
          <a:custGeom>
            <a:avLst/>
            <a:gdLst/>
            <a:ahLst/>
            <a:cxnLst/>
            <a:rect l="l" t="t" r="r" b="b"/>
            <a:pathLst>
              <a:path w="5257800" h="3505200">
                <a:moveTo>
                  <a:pt x="0" y="0"/>
                </a:moveTo>
                <a:lnTo>
                  <a:pt x="5257800" y="0"/>
                </a:lnTo>
                <a:lnTo>
                  <a:pt x="5257800" y="3505200"/>
                </a:lnTo>
                <a:lnTo>
                  <a:pt x="0" y="3505200"/>
                </a:lnTo>
                <a:lnTo>
                  <a:pt x="0"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429000" y="609600"/>
            <a:ext cx="5257800" cy="3505200"/>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3798811" y="4696361"/>
            <a:ext cx="4583189" cy="1323439"/>
          </a:xfrm>
          <a:custGeom>
            <a:avLst/>
            <a:gdLst/>
            <a:ahLst/>
            <a:cxnLst/>
            <a:rect l="l" t="t" r="r" b="b"/>
            <a:pathLst>
              <a:path w="4583189" h="1323439">
                <a:moveTo>
                  <a:pt x="0" y="0"/>
                </a:moveTo>
                <a:lnTo>
                  <a:pt x="4583189" y="0"/>
                </a:lnTo>
                <a:lnTo>
                  <a:pt x="4583189" y="1323439"/>
                </a:lnTo>
                <a:lnTo>
                  <a:pt x="0" y="1323439"/>
                </a:lnTo>
                <a:lnTo>
                  <a:pt x="0"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2057400" y="5312676"/>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14" name="object 14"/>
          <p:cNvSpPr/>
          <p:nvPr/>
        </p:nvSpPr>
        <p:spPr>
          <a:xfrm>
            <a:off x="2895600" y="4803648"/>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1" name="object 1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 name="object 9"/>
          <p:cNvSpPr/>
          <p:nvPr/>
        </p:nvSpPr>
        <p:spPr>
          <a:xfrm>
            <a:off x="385191" y="4191000"/>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0" name="object 10"/>
          <p:cNvSpPr/>
          <p:nvPr/>
        </p:nvSpPr>
        <p:spPr>
          <a:xfrm>
            <a:off x="365760" y="4191000"/>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txBox="1"/>
          <p:nvPr/>
        </p:nvSpPr>
        <p:spPr>
          <a:xfrm>
            <a:off x="682625" y="4418751"/>
            <a:ext cx="1488135" cy="330200"/>
          </a:xfrm>
          <a:prstGeom prst="rect">
            <a:avLst/>
          </a:prstGeom>
        </p:spPr>
        <p:txBody>
          <a:bodyPr wrap="square" lIns="0" tIns="0" rIns="0" bIns="0" rtlCol="0">
            <a:noAutofit/>
          </a:bodyPr>
          <a:lstStyle/>
          <a:p>
            <a:pPr marL="12700">
              <a:lnSpc>
                <a:spcPts val="2530"/>
              </a:lnSpc>
              <a:spcBef>
                <a:spcPts val="126"/>
              </a:spcBef>
            </a:pPr>
            <a:r>
              <a:rPr sz="2400" spc="0" dirty="0" smtClean="0">
                <a:solidFill>
                  <a:srgbClr val="7F7F7F"/>
                </a:solidFill>
                <a:latin typeface="FreightSans Pro Black" panose="02000A03040000020004" pitchFamily="50" charset="0"/>
                <a:cs typeface="Times New Roman"/>
              </a:rPr>
              <a:t>NUESTRO</a:t>
            </a:r>
            <a:endParaRPr sz="2400">
              <a:latin typeface="FreightSans Pro Black" panose="02000A03040000020004" pitchFamily="50" charset="0"/>
              <a:cs typeface="Times New Roman"/>
            </a:endParaRPr>
          </a:p>
        </p:txBody>
      </p:sp>
      <p:sp>
        <p:nvSpPr>
          <p:cNvPr id="6" name="object 6"/>
          <p:cNvSpPr txBox="1"/>
          <p:nvPr/>
        </p:nvSpPr>
        <p:spPr>
          <a:xfrm>
            <a:off x="682625" y="4780701"/>
            <a:ext cx="1284224" cy="330200"/>
          </a:xfrm>
          <a:prstGeom prst="rect">
            <a:avLst/>
          </a:prstGeom>
        </p:spPr>
        <p:txBody>
          <a:bodyPr wrap="square" lIns="0" tIns="0" rIns="0" bIns="0" rtlCol="0">
            <a:noAutofit/>
          </a:bodyPr>
          <a:lstStyle/>
          <a:p>
            <a:pPr marL="12700">
              <a:lnSpc>
                <a:spcPts val="2530"/>
              </a:lnSpc>
              <a:spcBef>
                <a:spcPts val="126"/>
              </a:spcBef>
            </a:pPr>
            <a:r>
              <a:rPr sz="2400" spc="0" dirty="0" smtClean="0">
                <a:solidFill>
                  <a:srgbClr val="7F7F7F"/>
                </a:solidFill>
                <a:latin typeface="FreightSans Pro Black" panose="02000A03040000020004" pitchFamily="50" charset="0"/>
                <a:cs typeface="Times New Roman"/>
              </a:rPr>
              <a:t>LEGADO</a:t>
            </a:r>
            <a:endParaRPr sz="2400" dirty="0">
              <a:latin typeface="FreightSans Pro Black" panose="02000A03040000020004" pitchFamily="50" charset="0"/>
              <a:cs typeface="Times New Roman"/>
            </a:endParaRPr>
          </a:p>
        </p:txBody>
      </p:sp>
      <p:sp>
        <p:nvSpPr>
          <p:cNvPr id="5" name="object 5"/>
          <p:cNvSpPr txBox="1"/>
          <p:nvPr/>
        </p:nvSpPr>
        <p:spPr>
          <a:xfrm>
            <a:off x="2057400" y="4803648"/>
            <a:ext cx="838200" cy="509028"/>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798811" y="4696361"/>
            <a:ext cx="4583189" cy="1323439"/>
          </a:xfrm>
          <a:prstGeom prst="rect">
            <a:avLst/>
          </a:prstGeom>
          <a:solidFill>
            <a:schemeClr val="bg1"/>
          </a:solidFill>
        </p:spPr>
        <p:txBody>
          <a:bodyPr wrap="square" lIns="0" tIns="0" rIns="0" bIns="0" rtlCol="0">
            <a:noAutofit/>
          </a:bodyPr>
          <a:lstStyle/>
          <a:p>
            <a:pPr marL="85724" marR="705587">
              <a:lnSpc>
                <a:spcPct val="100041"/>
              </a:lnSpc>
              <a:spcBef>
                <a:spcPts val="350"/>
              </a:spcBef>
            </a:pPr>
            <a:r>
              <a:rPr sz="2000" spc="0" dirty="0" smtClean="0">
                <a:solidFill>
                  <a:srgbClr val="7F7F7F"/>
                </a:solidFill>
                <a:latin typeface="FreightSans Pro Light" panose="02000606030000020004" pitchFamily="50" charset="0"/>
                <a:cs typeface="Times New Roman"/>
              </a:rPr>
              <a:t>Esta</a:t>
            </a:r>
            <a:r>
              <a:rPr sz="2000" spc="47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pareja</a:t>
            </a:r>
            <a:r>
              <a:rPr sz="2000" spc="-57"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empezó</a:t>
            </a:r>
            <a:r>
              <a:rPr sz="2000" spc="-217"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el</a:t>
            </a:r>
            <a:r>
              <a:rPr sz="2000" spc="-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ministerio alcanzando</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estudiantes</a:t>
            </a:r>
            <a:r>
              <a:rPr sz="2000" spc="-71"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a:t>
            </a:r>
            <a:r>
              <a:rPr sz="2000" spc="2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la Universidad</a:t>
            </a:r>
            <a:r>
              <a:rPr sz="2000" spc="-11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a:t>
            </a:r>
            <a:r>
              <a:rPr sz="2000" spc="3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California</a:t>
            </a:r>
            <a:r>
              <a:rPr sz="2000" spc="32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a:t>
            </a:r>
            <a:r>
              <a:rPr sz="2000" spc="3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Los Ángeles</a:t>
            </a:r>
            <a:r>
              <a:rPr sz="2000" spc="-12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t>
            </a:r>
            <a:r>
              <a:rPr sz="2000" spc="1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Bill and</a:t>
            </a:r>
            <a:r>
              <a:rPr sz="2000" spc="15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Vonette</a:t>
            </a:r>
            <a:r>
              <a:rPr sz="2000" spc="-12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Bright.</a:t>
            </a:r>
            <a:endParaRPr sz="2000" dirty="0">
              <a:latin typeface="FreightSans Pro Light" panose="02000606030000020004" pitchFamily="50" charset="0"/>
              <a:cs typeface="Times New Roman"/>
            </a:endParaRPr>
          </a:p>
        </p:txBody>
      </p:sp>
      <p:sp>
        <p:nvSpPr>
          <p:cNvPr id="3" name="object 3"/>
          <p:cNvSpPr txBox="1"/>
          <p:nvPr/>
        </p:nvSpPr>
        <p:spPr>
          <a:xfrm>
            <a:off x="385191" y="4191000"/>
            <a:ext cx="818769" cy="53035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10" name="object 10"/>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7" name="object 7"/>
          <p:cNvSpPr/>
          <p:nvPr/>
        </p:nvSpPr>
        <p:spPr>
          <a:xfrm>
            <a:off x="475919" y="640080"/>
            <a:ext cx="4477081" cy="3017520"/>
          </a:xfrm>
          <a:custGeom>
            <a:avLst/>
            <a:gdLst/>
            <a:ahLst/>
            <a:cxnLst/>
            <a:rect l="l" t="t" r="r" b="b"/>
            <a:pathLst>
              <a:path w="4477081" h="3017520">
                <a:moveTo>
                  <a:pt x="0" y="0"/>
                </a:moveTo>
                <a:lnTo>
                  <a:pt x="4477081" y="0"/>
                </a:lnTo>
                <a:lnTo>
                  <a:pt x="4477081" y="3017520"/>
                </a:lnTo>
                <a:lnTo>
                  <a:pt x="0" y="3017520"/>
                </a:lnTo>
                <a:lnTo>
                  <a:pt x="0"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475919" y="640080"/>
            <a:ext cx="4477081" cy="301752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5080000" y="2267046"/>
            <a:ext cx="1320800" cy="1397000"/>
          </a:xfrm>
          <a:custGeom>
            <a:avLst/>
            <a:gdLst/>
            <a:ahLst/>
            <a:cxnLst/>
            <a:rect l="l" t="t" r="r" b="b"/>
            <a:pathLst>
              <a:path w="1320800" h="1397000">
                <a:moveTo>
                  <a:pt x="0" y="0"/>
                </a:moveTo>
                <a:lnTo>
                  <a:pt x="1320800" y="0"/>
                </a:lnTo>
                <a:lnTo>
                  <a:pt x="1320800" y="1397000"/>
                </a:lnTo>
                <a:lnTo>
                  <a:pt x="0" y="1397000"/>
                </a:lnTo>
                <a:lnTo>
                  <a:pt x="0"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5080000" y="2267046"/>
            <a:ext cx="1320800" cy="1397000"/>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3429000" y="4191000"/>
            <a:ext cx="3733800" cy="1631216"/>
          </a:xfrm>
          <a:custGeom>
            <a:avLst/>
            <a:gdLst/>
            <a:ahLst/>
            <a:cxnLst/>
            <a:rect l="l" t="t" r="r" b="b"/>
            <a:pathLst>
              <a:path w="3733800" h="1631216">
                <a:moveTo>
                  <a:pt x="0" y="0"/>
                </a:moveTo>
                <a:lnTo>
                  <a:pt x="3733800" y="0"/>
                </a:lnTo>
                <a:lnTo>
                  <a:pt x="3733800" y="1631216"/>
                </a:lnTo>
                <a:lnTo>
                  <a:pt x="0" y="1631216"/>
                </a:lnTo>
                <a:lnTo>
                  <a:pt x="0" y="0"/>
                </a:lnTo>
                <a:close/>
              </a:path>
            </a:pathLst>
          </a:custGeom>
          <a:solidFill>
            <a:srgbClr val="000000"/>
          </a:solidFill>
        </p:spPr>
        <p:txBody>
          <a:bodyPr wrap="square" lIns="0" tIns="0" rIns="0" bIns="0" rtlCol="0">
            <a:noAutofit/>
          </a:bodyPr>
          <a:lstStyle/>
          <a:p>
            <a:endParaRPr/>
          </a:p>
        </p:txBody>
      </p:sp>
      <p:sp>
        <p:nvSpPr>
          <p:cNvPr id="3" name="object 3"/>
          <p:cNvSpPr txBox="1"/>
          <p:nvPr/>
        </p:nvSpPr>
        <p:spPr>
          <a:xfrm>
            <a:off x="3429000" y="4191000"/>
            <a:ext cx="3733800" cy="1631216"/>
          </a:xfrm>
          <a:prstGeom prst="rect">
            <a:avLst/>
          </a:prstGeom>
          <a:solidFill>
            <a:schemeClr val="bg1"/>
          </a:solidFill>
        </p:spPr>
        <p:txBody>
          <a:bodyPr wrap="square" lIns="0" tIns="0" rIns="0" bIns="0" rtlCol="0">
            <a:noAutofit/>
          </a:bodyPr>
          <a:lstStyle/>
          <a:p>
            <a:pPr marL="85725" marR="182629">
              <a:lnSpc>
                <a:spcPct val="100041"/>
              </a:lnSpc>
              <a:spcBef>
                <a:spcPts val="350"/>
              </a:spcBef>
            </a:pPr>
            <a:r>
              <a:rPr sz="2000" spc="0" dirty="0" smtClean="0">
                <a:solidFill>
                  <a:srgbClr val="7F7F7F"/>
                </a:solidFill>
                <a:latin typeface="FreightSans Pro Light" panose="02000606030000020004" pitchFamily="50" charset="0"/>
                <a:cs typeface="Times New Roman"/>
              </a:rPr>
              <a:t>Lo</a:t>
            </a:r>
            <a:r>
              <a:rPr sz="2000" spc="-11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que</a:t>
            </a:r>
            <a:r>
              <a:rPr sz="2000" spc="47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empezó</a:t>
            </a:r>
            <a:r>
              <a:rPr sz="2000" spc="-8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como</a:t>
            </a:r>
            <a:r>
              <a:rPr sz="2000" spc="-14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un ministerio</a:t>
            </a:r>
            <a:r>
              <a:rPr sz="2000" spc="410"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para</a:t>
            </a:r>
            <a:r>
              <a:rPr sz="2000" spc="-3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estudiantes</a:t>
            </a:r>
            <a:r>
              <a:rPr sz="2000" spc="-25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 Los</a:t>
            </a:r>
            <a:r>
              <a:rPr sz="2000" spc="7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Ángeles</a:t>
            </a:r>
            <a:r>
              <a:rPr sz="2000" spc="-19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ahora</a:t>
            </a:r>
            <a:r>
              <a:rPr sz="2000" spc="26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impacta</a:t>
            </a:r>
            <a:r>
              <a:rPr sz="2000" spc="24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 gente</a:t>
            </a:r>
            <a:r>
              <a:rPr sz="2000" spc="-17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a:t>
            </a:r>
            <a:r>
              <a:rPr sz="2000" spc="2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cada</a:t>
            </a:r>
            <a:r>
              <a:rPr sz="2000" spc="-8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parte</a:t>
            </a:r>
            <a:r>
              <a:rPr sz="2000" spc="-31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a:t>
            </a:r>
            <a:r>
              <a:rPr sz="2000" spc="3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la sociedad.</a:t>
            </a:r>
            <a:endParaRPr sz="2000" dirty="0">
              <a:latin typeface="FreightSans Pro Light" panose="02000606030000020004" pitchFamily="50" charset="0"/>
              <a:cs typeface="Times New Roman"/>
            </a:endParaRPr>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
        <p:nvSpPr>
          <p:cNvPr id="12" name="object 13"/>
          <p:cNvSpPr/>
          <p:nvPr/>
        </p:nvSpPr>
        <p:spPr>
          <a:xfrm>
            <a:off x="6096000" y="5758888"/>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13" name="object 14"/>
          <p:cNvSpPr/>
          <p:nvPr/>
        </p:nvSpPr>
        <p:spPr>
          <a:xfrm>
            <a:off x="6934200" y="5249860"/>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4" name="object 9"/>
          <p:cNvSpPr/>
          <p:nvPr/>
        </p:nvSpPr>
        <p:spPr>
          <a:xfrm>
            <a:off x="3204591" y="4035552"/>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5" name="object 10"/>
          <p:cNvSpPr/>
          <p:nvPr/>
        </p:nvSpPr>
        <p:spPr>
          <a:xfrm>
            <a:off x="3185160" y="4035552"/>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16" name="object 5"/>
          <p:cNvSpPr txBox="1"/>
          <p:nvPr/>
        </p:nvSpPr>
        <p:spPr>
          <a:xfrm>
            <a:off x="6096000" y="5249860"/>
            <a:ext cx="838200" cy="509028"/>
          </a:xfrm>
          <a:prstGeom prst="rect">
            <a:avLst/>
          </a:prstGeom>
        </p:spPr>
        <p:txBody>
          <a:bodyPr wrap="square" lIns="0" tIns="0" rIns="0" bIns="0" rtlCol="0">
            <a:noAutofit/>
          </a:bodyPr>
          <a:lstStyle/>
          <a:p>
            <a:pPr marL="25400">
              <a:lnSpc>
                <a:spcPts val="1000"/>
              </a:lnSpc>
            </a:pPr>
            <a:endParaRPr sz="1000"/>
          </a:p>
        </p:txBody>
      </p:sp>
      <p:sp>
        <p:nvSpPr>
          <p:cNvPr id="17" name="object 3"/>
          <p:cNvSpPr txBox="1"/>
          <p:nvPr/>
        </p:nvSpPr>
        <p:spPr>
          <a:xfrm>
            <a:off x="3204591" y="4035552"/>
            <a:ext cx="818769" cy="530352"/>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17" name="object 17"/>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10" name="object 10"/>
          <p:cNvSpPr/>
          <p:nvPr/>
        </p:nvSpPr>
        <p:spPr>
          <a:xfrm>
            <a:off x="3637472" y="762000"/>
            <a:ext cx="5243527" cy="3439904"/>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381000" y="1197485"/>
            <a:ext cx="3108928" cy="838593"/>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590910" y="2601753"/>
            <a:ext cx="2971800" cy="461665"/>
          </a:xfrm>
          <a:custGeom>
            <a:avLst/>
            <a:gdLst/>
            <a:ahLst/>
            <a:cxnLst/>
            <a:rect l="l" t="t" r="r" b="b"/>
            <a:pathLst>
              <a:path w="2971800" h="461665">
                <a:moveTo>
                  <a:pt x="0" y="0"/>
                </a:moveTo>
                <a:lnTo>
                  <a:pt x="2971800" y="0"/>
                </a:lnTo>
                <a:lnTo>
                  <a:pt x="2971800" y="461665"/>
                </a:lnTo>
                <a:lnTo>
                  <a:pt x="0" y="461665"/>
                </a:lnTo>
                <a:lnTo>
                  <a:pt x="0" y="0"/>
                </a:lnTo>
                <a:close/>
              </a:path>
            </a:pathLst>
          </a:custGeom>
          <a:solidFill>
            <a:srgbClr val="FFFFFF"/>
          </a:solidFill>
        </p:spPr>
        <p:txBody>
          <a:bodyPr wrap="square" lIns="0" tIns="0" rIns="0" bIns="0" rtlCol="0">
            <a:noAutofit/>
          </a:bodyPr>
          <a:lstStyle/>
          <a:p>
            <a:endParaRPr/>
          </a:p>
        </p:txBody>
      </p:sp>
      <p:sp>
        <p:nvSpPr>
          <p:cNvPr id="14" name="object 14"/>
          <p:cNvSpPr/>
          <p:nvPr/>
        </p:nvSpPr>
        <p:spPr>
          <a:xfrm>
            <a:off x="3505200" y="3657600"/>
            <a:ext cx="2376472" cy="2739211"/>
          </a:xfrm>
          <a:custGeom>
            <a:avLst/>
            <a:gdLst/>
            <a:ahLst/>
            <a:cxnLst/>
            <a:rect l="l" t="t" r="r" b="b"/>
            <a:pathLst>
              <a:path w="2376472" h="2739211">
                <a:moveTo>
                  <a:pt x="0" y="0"/>
                </a:moveTo>
                <a:lnTo>
                  <a:pt x="2376472" y="0"/>
                </a:lnTo>
                <a:lnTo>
                  <a:pt x="2376472" y="2739211"/>
                </a:lnTo>
                <a:lnTo>
                  <a:pt x="0" y="2739211"/>
                </a:lnTo>
                <a:lnTo>
                  <a:pt x="0"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5881672" y="3507700"/>
            <a:ext cx="3109926" cy="2893100"/>
          </a:xfrm>
          <a:custGeom>
            <a:avLst/>
            <a:gdLst/>
            <a:ahLst/>
            <a:cxnLst/>
            <a:rect l="l" t="t" r="r" b="b"/>
            <a:pathLst>
              <a:path w="3109926" h="2893100">
                <a:moveTo>
                  <a:pt x="0" y="0"/>
                </a:moveTo>
                <a:lnTo>
                  <a:pt x="3109926" y="0"/>
                </a:lnTo>
                <a:lnTo>
                  <a:pt x="3109926" y="2893100"/>
                </a:lnTo>
                <a:lnTo>
                  <a:pt x="0" y="2893100"/>
                </a:lnTo>
                <a:lnTo>
                  <a:pt x="0"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609600" y="3138368"/>
            <a:ext cx="2743200" cy="3262432"/>
          </a:xfrm>
          <a:custGeom>
            <a:avLst/>
            <a:gdLst/>
            <a:ahLst/>
            <a:cxnLst/>
            <a:rect l="l" t="t" r="r" b="b"/>
            <a:pathLst>
              <a:path w="2743200" h="3262432">
                <a:moveTo>
                  <a:pt x="0" y="0"/>
                </a:moveTo>
                <a:lnTo>
                  <a:pt x="2743200" y="0"/>
                </a:lnTo>
                <a:lnTo>
                  <a:pt x="2743200" y="3262432"/>
                </a:lnTo>
                <a:lnTo>
                  <a:pt x="0" y="3262432"/>
                </a:lnTo>
                <a:lnTo>
                  <a:pt x="0" y="0"/>
                </a:lnTo>
                <a:close/>
              </a:path>
            </a:pathLst>
          </a:custGeom>
          <a:solidFill>
            <a:srgbClr val="000000"/>
          </a:solidFill>
        </p:spPr>
        <p:txBody>
          <a:bodyPr wrap="square" lIns="0" tIns="0" rIns="0" bIns="0" rtlCol="0">
            <a:noAutofit/>
          </a:bodyPr>
          <a:lstStyle/>
          <a:p>
            <a:endParaRPr/>
          </a:p>
        </p:txBody>
      </p:sp>
      <p:sp>
        <p:nvSpPr>
          <p:cNvPr id="7" name="object 7"/>
          <p:cNvSpPr txBox="1"/>
          <p:nvPr/>
        </p:nvSpPr>
        <p:spPr>
          <a:xfrm>
            <a:off x="3505200" y="3507700"/>
            <a:ext cx="2376472" cy="1499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5881672" y="3507700"/>
            <a:ext cx="3109926" cy="2891105"/>
          </a:xfrm>
          <a:prstGeom prst="rect">
            <a:avLst/>
          </a:prstGeom>
          <a:solidFill>
            <a:schemeClr val="bg1"/>
          </a:solidFill>
        </p:spPr>
        <p:txBody>
          <a:bodyPr wrap="square" lIns="0" tIns="0" rIns="0" bIns="0" rtlCol="0">
            <a:noAutofit/>
          </a:bodyPr>
          <a:lstStyle/>
          <a:p>
            <a:pPr marL="85724">
              <a:lnSpc>
                <a:spcPct val="95825"/>
              </a:lnSpc>
              <a:spcBef>
                <a:spcPts val="330"/>
              </a:spcBef>
            </a:pPr>
            <a:r>
              <a:rPr sz="1400" spc="0" dirty="0" smtClean="0">
                <a:solidFill>
                  <a:srgbClr val="7F7F7F"/>
                </a:solidFill>
                <a:latin typeface="FreightSans Pro Light" panose="02000606030000020004" pitchFamily="50" charset="0"/>
                <a:cs typeface="Arial"/>
              </a:rPr>
              <a:t>» Student Ministries</a:t>
            </a:r>
            <a:endParaRPr sz="1400" dirty="0">
              <a:latin typeface="FreightSans Pro Light" panose="02000606030000020004" pitchFamily="50" charset="0"/>
              <a:cs typeface="Arial"/>
            </a:endParaRPr>
          </a:p>
          <a:p>
            <a:pPr marL="282727">
              <a:lnSpc>
                <a:spcPct val="95825"/>
              </a:lnSpc>
              <a:spcBef>
                <a:spcPts val="1240"/>
              </a:spcBef>
            </a:pPr>
            <a:r>
              <a:rPr sz="1400" b="1" spc="0" dirty="0" smtClean="0">
                <a:solidFill>
                  <a:srgbClr val="7F7F7F"/>
                </a:solidFill>
                <a:latin typeface="FreightSans Pro Light" panose="02000606030000020004" pitchFamily="50" charset="0"/>
                <a:cs typeface="Arial"/>
              </a:rPr>
              <a:t>» </a:t>
            </a:r>
            <a:r>
              <a:rPr lang="es-ES" sz="1400" b="1" spc="0" dirty="0" smtClean="0">
                <a:solidFill>
                  <a:srgbClr val="7F7F7F"/>
                </a:solidFill>
                <a:latin typeface="FreightSans Pro Light" panose="02000606030000020004" pitchFamily="50" charset="0"/>
                <a:cs typeface="Arial"/>
              </a:rPr>
              <a:t>STUDENT VENTURE</a:t>
            </a:r>
            <a:endParaRPr sz="1400" b="1" dirty="0">
              <a:latin typeface="FreightSans Pro Light" panose="02000606030000020004" pitchFamily="50" charset="0"/>
              <a:cs typeface="Arial"/>
            </a:endParaRPr>
          </a:p>
          <a:p>
            <a:pPr marL="282727">
              <a:lnSpc>
                <a:spcPct val="95825"/>
              </a:lnSpc>
              <a:spcBef>
                <a:spcPts val="1240"/>
              </a:spcBef>
            </a:pPr>
            <a:r>
              <a:rPr sz="1400" b="1" spc="0" dirty="0" smtClean="0">
                <a:solidFill>
                  <a:srgbClr val="7F7F7F"/>
                </a:solidFill>
                <a:latin typeface="FreightSans Pro Light" panose="02000606030000020004" pitchFamily="50" charset="0"/>
                <a:cs typeface="Arial"/>
              </a:rPr>
              <a:t>» </a:t>
            </a:r>
            <a:r>
              <a:rPr lang="es-ES" sz="1400" b="1" spc="0" dirty="0" smtClean="0">
                <a:solidFill>
                  <a:srgbClr val="7F7F7F"/>
                </a:solidFill>
                <a:latin typeface="FreightSans Pro Light" panose="02000606030000020004" pitchFamily="50" charset="0"/>
                <a:cs typeface="Arial"/>
              </a:rPr>
              <a:t>UNIVERSITY</a:t>
            </a:r>
            <a:endParaRPr sz="1400" b="1" dirty="0">
              <a:latin typeface="FreightSans Pro Light" panose="02000606030000020004" pitchFamily="50" charset="0"/>
              <a:cs typeface="Arial"/>
            </a:endParaRPr>
          </a:p>
          <a:p>
            <a:pPr marL="282727">
              <a:lnSpc>
                <a:spcPct val="95825"/>
              </a:lnSpc>
              <a:spcBef>
                <a:spcPts val="1240"/>
              </a:spcBef>
            </a:pPr>
            <a:r>
              <a:rPr sz="1400" spc="0" dirty="0" smtClean="0">
                <a:solidFill>
                  <a:srgbClr val="7F7F7F"/>
                </a:solidFill>
                <a:latin typeface="FreightSans Pro Light" panose="02000606030000020004" pitchFamily="50" charset="0"/>
                <a:cs typeface="Arial"/>
              </a:rPr>
              <a:t>» Bridges International</a:t>
            </a:r>
            <a:endParaRPr sz="1400" dirty="0">
              <a:latin typeface="FreightSans Pro Light" panose="02000606030000020004" pitchFamily="50" charset="0"/>
              <a:cs typeface="Arial"/>
            </a:endParaRPr>
          </a:p>
          <a:p>
            <a:pPr marL="282727">
              <a:lnSpc>
                <a:spcPct val="95825"/>
              </a:lnSpc>
              <a:spcBef>
                <a:spcPts val="1240"/>
              </a:spcBef>
            </a:pPr>
            <a:r>
              <a:rPr sz="1400" spc="0" dirty="0" smtClean="0">
                <a:solidFill>
                  <a:srgbClr val="7F7F7F"/>
                </a:solidFill>
                <a:latin typeface="FreightSans Pro Light" panose="02000606030000020004" pitchFamily="50" charset="0"/>
                <a:cs typeface="Arial"/>
              </a:rPr>
              <a:t>» Destino Movement</a:t>
            </a:r>
            <a:endParaRPr sz="1400" dirty="0">
              <a:latin typeface="FreightSans Pro Light" panose="02000606030000020004" pitchFamily="50" charset="0"/>
              <a:cs typeface="Arial"/>
            </a:endParaRPr>
          </a:p>
          <a:p>
            <a:pPr marL="282727">
              <a:lnSpc>
                <a:spcPct val="95825"/>
              </a:lnSpc>
              <a:spcBef>
                <a:spcPts val="1240"/>
              </a:spcBef>
            </a:pPr>
            <a:r>
              <a:rPr sz="1400" b="1" spc="0" dirty="0" smtClean="0">
                <a:solidFill>
                  <a:srgbClr val="7F7F7F"/>
                </a:solidFill>
                <a:latin typeface="FreightSans Pro Light" panose="02000606030000020004" pitchFamily="50" charset="0"/>
                <a:cs typeface="Arial"/>
              </a:rPr>
              <a:t>» </a:t>
            </a:r>
            <a:r>
              <a:rPr lang="es-ES" sz="1400" b="1" spc="0" dirty="0" smtClean="0">
                <a:solidFill>
                  <a:srgbClr val="7F7F7F"/>
                </a:solidFill>
                <a:latin typeface="FreightSans Pro Light" panose="02000606030000020004" pitchFamily="50" charset="0"/>
                <a:cs typeface="Arial"/>
              </a:rPr>
              <a:t>LEADER IMPACT</a:t>
            </a:r>
            <a:endParaRPr sz="1400" b="1" dirty="0">
              <a:latin typeface="FreightSans Pro Light" panose="02000606030000020004" pitchFamily="50" charset="0"/>
              <a:cs typeface="Arial"/>
            </a:endParaRPr>
          </a:p>
          <a:p>
            <a:pPr marL="282727">
              <a:lnSpc>
                <a:spcPct val="95825"/>
              </a:lnSpc>
              <a:spcBef>
                <a:spcPts val="1240"/>
              </a:spcBef>
            </a:pPr>
            <a:r>
              <a:rPr sz="1400" spc="0" dirty="0" smtClean="0">
                <a:solidFill>
                  <a:srgbClr val="7F7F7F"/>
                </a:solidFill>
                <a:latin typeface="FreightSans Pro Light" panose="02000606030000020004" pitchFamily="50" charset="0"/>
                <a:cs typeface="Arial"/>
              </a:rPr>
              <a:t>» Nations Movement</a:t>
            </a:r>
            <a:endParaRPr sz="1400" dirty="0">
              <a:latin typeface="FreightSans Pro Light" panose="02000606030000020004" pitchFamily="50" charset="0"/>
              <a:cs typeface="Arial"/>
            </a:endParaRPr>
          </a:p>
          <a:p>
            <a:pPr marL="85724">
              <a:lnSpc>
                <a:spcPct val="95825"/>
              </a:lnSpc>
              <a:spcBef>
                <a:spcPts val="1240"/>
              </a:spcBef>
            </a:pPr>
            <a:r>
              <a:rPr sz="1400" spc="0" dirty="0" smtClean="0">
                <a:solidFill>
                  <a:srgbClr val="7F7F7F"/>
                </a:solidFill>
                <a:latin typeface="FreightSans Pro Light" panose="02000606030000020004" pitchFamily="50" charset="0"/>
                <a:cs typeface="Arial"/>
              </a:rPr>
              <a:t>» World Headquarters at Lake Hart</a:t>
            </a:r>
            <a:endParaRPr sz="1400" dirty="0">
              <a:latin typeface="FreightSans Pro Light" panose="02000606030000020004" pitchFamily="50" charset="0"/>
              <a:cs typeface="Arial"/>
            </a:endParaRPr>
          </a:p>
        </p:txBody>
      </p:sp>
      <p:sp>
        <p:nvSpPr>
          <p:cNvPr id="5" name="object 5"/>
          <p:cNvSpPr txBox="1"/>
          <p:nvPr/>
        </p:nvSpPr>
        <p:spPr>
          <a:xfrm>
            <a:off x="3505200" y="3657600"/>
            <a:ext cx="2376472" cy="2741205"/>
          </a:xfrm>
          <a:prstGeom prst="rect">
            <a:avLst/>
          </a:prstGeom>
          <a:solidFill>
            <a:schemeClr val="bg1"/>
          </a:solidFill>
        </p:spPr>
        <p:txBody>
          <a:bodyPr wrap="square" lIns="0" tIns="0" rIns="0" bIns="0" rtlCol="0">
            <a:noAutofit/>
          </a:bodyPr>
          <a:lstStyle/>
          <a:p>
            <a:pPr marL="85725">
              <a:lnSpc>
                <a:spcPct val="95825"/>
              </a:lnSpc>
              <a:spcBef>
                <a:spcPts val="330"/>
              </a:spcBef>
            </a:pPr>
            <a:r>
              <a:rPr sz="1400" spc="0" dirty="0" smtClean="0">
                <a:solidFill>
                  <a:srgbClr val="7F7F7F"/>
                </a:solidFill>
                <a:latin typeface="FreightSans Pro Light" panose="02000606030000020004" pitchFamily="50" charset="0"/>
                <a:cs typeface="Arial"/>
              </a:rPr>
              <a:t>» The Impact Movement</a:t>
            </a:r>
            <a:endParaRPr sz="1400" dirty="0">
              <a:latin typeface="FreightSans Pro Light" panose="02000606030000020004" pitchFamily="50" charset="0"/>
              <a:cs typeface="Arial"/>
            </a:endParaRPr>
          </a:p>
          <a:p>
            <a:pPr marL="256138" marR="319382" algn="ctr">
              <a:lnSpc>
                <a:spcPct val="95825"/>
              </a:lnSpc>
              <a:spcBef>
                <a:spcPts val="40"/>
              </a:spcBef>
            </a:pPr>
            <a:r>
              <a:rPr sz="1400" spc="0" dirty="0" smtClean="0">
                <a:solidFill>
                  <a:srgbClr val="7F7F7F"/>
                </a:solidFill>
                <a:latin typeface="FreightSans Pro Light" panose="02000606030000020004" pitchFamily="50" charset="0"/>
                <a:cs typeface="Arial"/>
              </a:rPr>
              <a:t>(A partnering ministry)</a:t>
            </a:r>
            <a:endParaRPr sz="1400" dirty="0">
              <a:latin typeface="FreightSans Pro Light" panose="02000606030000020004" pitchFamily="50" charset="0"/>
              <a:cs typeface="Arial"/>
            </a:endParaRPr>
          </a:p>
          <a:p>
            <a:pPr marL="85725">
              <a:lnSpc>
                <a:spcPct val="95825"/>
              </a:lnSpc>
              <a:spcBef>
                <a:spcPts val="1240"/>
              </a:spcBef>
            </a:pPr>
            <a:r>
              <a:rPr sz="1400" b="1" spc="0" dirty="0" smtClean="0">
                <a:solidFill>
                  <a:srgbClr val="7F7F7F"/>
                </a:solidFill>
                <a:latin typeface="FreightSans Pro Light" panose="02000606030000020004" pitchFamily="50" charset="0"/>
                <a:cs typeface="Arial"/>
              </a:rPr>
              <a:t>» The JESUS Film Project</a:t>
            </a:r>
            <a:endParaRPr sz="1400" b="1"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Josh McDowell Ministry</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Keynote</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a:t>
            </a:r>
            <a:r>
              <a:rPr lang="es-ES" sz="1400" b="1" spc="0" dirty="0" smtClean="0">
                <a:solidFill>
                  <a:srgbClr val="7F7F7F"/>
                </a:solidFill>
                <a:latin typeface="FreightSans Pro Light" panose="02000606030000020004" pitchFamily="50" charset="0"/>
                <a:cs typeface="Arial"/>
              </a:rPr>
              <a:t>MILITARY MINISTRY</a:t>
            </a:r>
            <a:endParaRPr sz="1400" b="1"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New Life Resources</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Story Runners</a:t>
            </a:r>
            <a:endParaRPr sz="1400" dirty="0">
              <a:latin typeface="FreightSans Pro Light" panose="02000606030000020004" pitchFamily="50" charset="0"/>
              <a:cs typeface="Arial"/>
            </a:endParaRPr>
          </a:p>
        </p:txBody>
      </p:sp>
      <p:sp>
        <p:nvSpPr>
          <p:cNvPr id="4" name="object 4"/>
          <p:cNvSpPr txBox="1"/>
          <p:nvPr/>
        </p:nvSpPr>
        <p:spPr>
          <a:xfrm>
            <a:off x="609600" y="3138368"/>
            <a:ext cx="2743200" cy="3262432"/>
          </a:xfrm>
          <a:prstGeom prst="rect">
            <a:avLst/>
          </a:prstGeom>
          <a:solidFill>
            <a:schemeClr val="bg1"/>
          </a:solidFill>
        </p:spPr>
        <p:txBody>
          <a:bodyPr wrap="square" lIns="0" tIns="0" rIns="0" bIns="0" rtlCol="0">
            <a:noAutofit/>
          </a:bodyPr>
          <a:lstStyle/>
          <a:p>
            <a:pPr marL="85725">
              <a:lnSpc>
                <a:spcPct val="95825"/>
              </a:lnSpc>
              <a:spcBef>
                <a:spcPts val="330"/>
              </a:spcBef>
            </a:pPr>
            <a:r>
              <a:rPr sz="1400" spc="0" dirty="0" smtClean="0">
                <a:solidFill>
                  <a:srgbClr val="7F7F7F"/>
                </a:solidFill>
                <a:latin typeface="FreightSans Pro Light" panose="02000606030000020004" pitchFamily="50" charset="0"/>
                <a:cs typeface="Arial"/>
              </a:rPr>
              <a:t>» André Kole Ministry</a:t>
            </a:r>
            <a:endParaRPr sz="1400" dirty="0">
              <a:latin typeface="FreightSans Pro Light" panose="02000606030000020004" pitchFamily="50" charset="0"/>
              <a:cs typeface="Arial"/>
            </a:endParaRPr>
          </a:p>
          <a:p>
            <a:pPr marL="85725">
              <a:lnSpc>
                <a:spcPct val="95825"/>
              </a:lnSpc>
              <a:spcBef>
                <a:spcPts val="1240"/>
              </a:spcBef>
            </a:pPr>
            <a:r>
              <a:rPr sz="1400" b="1" spc="0" dirty="0" smtClean="0">
                <a:solidFill>
                  <a:srgbClr val="7F7F7F"/>
                </a:solidFill>
                <a:latin typeface="FreightSans Pro Light" panose="02000606030000020004" pitchFamily="50" charset="0"/>
                <a:cs typeface="Arial"/>
              </a:rPr>
              <a:t>» Athletes in Action</a:t>
            </a:r>
            <a:endParaRPr sz="1400" b="1"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Christian Embassy D.C.</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Christian Embassy U.N.</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a:t>
            </a:r>
            <a:r>
              <a:rPr sz="1400" spc="0" dirty="0" smtClean="0">
                <a:solidFill>
                  <a:srgbClr val="7F7F7F"/>
                </a:solidFill>
                <a:latin typeface="FreightSans Pro Light" panose="02000606030000020004" pitchFamily="50" charset="0"/>
                <a:cs typeface="Arial"/>
              </a:rPr>
              <a:t>Faculty </a:t>
            </a:r>
            <a:r>
              <a:rPr sz="1400" spc="0" dirty="0" smtClean="0">
                <a:solidFill>
                  <a:srgbClr val="7F7F7F"/>
                </a:solidFill>
                <a:latin typeface="FreightSans Pro Light" panose="02000606030000020004" pitchFamily="50" charset="0"/>
                <a:cs typeface="Arial"/>
              </a:rPr>
              <a:t>Commons</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a:t>
            </a:r>
            <a:r>
              <a:rPr lang="es-ES" sz="1400" b="1" spc="0" dirty="0" smtClean="0">
                <a:solidFill>
                  <a:srgbClr val="7F7F7F"/>
                </a:solidFill>
                <a:latin typeface="FreightSans Pro Light" panose="02000606030000020004" pitchFamily="50" charset="0"/>
                <a:cs typeface="Arial"/>
              </a:rPr>
              <a:t>FAMILY LIFE</a:t>
            </a:r>
            <a:endParaRPr sz="1400" b="1"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Global Aid Network (GAIN)</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Great Commission Foundation</a:t>
            </a:r>
            <a:endParaRPr sz="1400" dirty="0">
              <a:latin typeface="FreightSans Pro Light" panose="02000606030000020004" pitchFamily="50" charset="0"/>
              <a:cs typeface="Arial"/>
            </a:endParaRPr>
          </a:p>
          <a:p>
            <a:pPr marL="85725">
              <a:lnSpc>
                <a:spcPct val="95825"/>
              </a:lnSpc>
              <a:spcBef>
                <a:spcPts val="1240"/>
              </a:spcBef>
            </a:pPr>
            <a:r>
              <a:rPr sz="1400" spc="0" dirty="0" smtClean="0">
                <a:solidFill>
                  <a:srgbClr val="7F7F7F"/>
                </a:solidFill>
                <a:latin typeface="FreightSans Pro Light" panose="02000606030000020004" pitchFamily="50" charset="0"/>
                <a:cs typeface="Arial"/>
              </a:rPr>
              <a:t>» Inner City</a:t>
            </a:r>
            <a:endParaRPr sz="1400" dirty="0">
              <a:latin typeface="FreightSans Pro Light" panose="02000606030000020004" pitchFamily="50" charset="0"/>
              <a:cs typeface="Arial"/>
            </a:endParaRPr>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
        <p:nvSpPr>
          <p:cNvPr id="19" name="Rectángulo 18"/>
          <p:cNvSpPr/>
          <p:nvPr/>
        </p:nvSpPr>
        <p:spPr>
          <a:xfrm>
            <a:off x="714194" y="1449814"/>
            <a:ext cx="2638605" cy="455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object 3"/>
          <p:cNvSpPr txBox="1"/>
          <p:nvPr/>
        </p:nvSpPr>
        <p:spPr>
          <a:xfrm>
            <a:off x="447136" y="1409120"/>
            <a:ext cx="2971800" cy="461665"/>
          </a:xfrm>
          <a:prstGeom prst="rect">
            <a:avLst/>
          </a:prstGeom>
        </p:spPr>
        <p:txBody>
          <a:bodyPr wrap="square" lIns="0" tIns="0" rIns="0" bIns="0" rtlCol="0">
            <a:noAutofit/>
          </a:bodyPr>
          <a:lstStyle/>
          <a:p>
            <a:pPr marL="655928">
              <a:lnSpc>
                <a:spcPct val="95825"/>
              </a:lnSpc>
              <a:spcBef>
                <a:spcPts val="360"/>
              </a:spcBef>
            </a:pPr>
            <a:r>
              <a:rPr sz="2400" spc="0" dirty="0" smtClean="0">
                <a:solidFill>
                  <a:srgbClr val="7F7F7F"/>
                </a:solidFill>
                <a:latin typeface="FreightSans Pro Black" panose="02000A03040000020004" pitchFamily="50" charset="0"/>
                <a:cs typeface="Times New Roman"/>
              </a:rPr>
              <a:t>HOY</a:t>
            </a:r>
            <a:r>
              <a:rPr sz="2400" spc="-59" dirty="0" smtClean="0">
                <a:solidFill>
                  <a:srgbClr val="7F7F7F"/>
                </a:solidFill>
                <a:latin typeface="FreightSans Pro Black" panose="02000A03040000020004" pitchFamily="50" charset="0"/>
                <a:cs typeface="Times New Roman"/>
              </a:rPr>
              <a:t> </a:t>
            </a:r>
            <a:r>
              <a:rPr sz="2400" spc="0" dirty="0" smtClean="0">
                <a:solidFill>
                  <a:srgbClr val="7F7F7F"/>
                </a:solidFill>
                <a:latin typeface="FreightSans Pro Black" panose="02000A03040000020004" pitchFamily="50" charset="0"/>
                <a:cs typeface="Times New Roman"/>
              </a:rPr>
              <a:t>EN</a:t>
            </a:r>
            <a:r>
              <a:rPr sz="2400" spc="-89" dirty="0" smtClean="0">
                <a:solidFill>
                  <a:srgbClr val="7F7F7F"/>
                </a:solidFill>
                <a:latin typeface="FreightSans Pro Black" panose="02000A03040000020004" pitchFamily="50" charset="0"/>
                <a:cs typeface="Times New Roman"/>
              </a:rPr>
              <a:t> </a:t>
            </a:r>
            <a:r>
              <a:rPr sz="2400" spc="0" dirty="0" smtClean="0">
                <a:solidFill>
                  <a:srgbClr val="7F7F7F"/>
                </a:solidFill>
                <a:latin typeface="FreightSans Pro Black" panose="02000A03040000020004" pitchFamily="50" charset="0"/>
                <a:cs typeface="Times New Roman"/>
              </a:rPr>
              <a:t>DIA</a:t>
            </a:r>
            <a:endParaRPr sz="2400" dirty="0">
              <a:latin typeface="FreightSans Pro Black" panose="02000A03040000020004" pitchFamily="50" charset="0"/>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14400" y="1524000"/>
            <a:ext cx="7848600" cy="307777"/>
          </a:xfrm>
          <a:custGeom>
            <a:avLst/>
            <a:gdLst/>
            <a:ahLst/>
            <a:cxnLst/>
            <a:rect l="l" t="t" r="r" b="b"/>
            <a:pathLst>
              <a:path w="7848600" h="307777">
                <a:moveTo>
                  <a:pt x="0" y="0"/>
                </a:moveTo>
                <a:lnTo>
                  <a:pt x="7848600" y="0"/>
                </a:lnTo>
                <a:lnTo>
                  <a:pt x="7848600" y="307777"/>
                </a:lnTo>
                <a:lnTo>
                  <a:pt x="0" y="307777"/>
                </a:lnTo>
                <a:lnTo>
                  <a:pt x="0" y="0"/>
                </a:lnTo>
                <a:close/>
              </a:path>
            </a:pathLst>
          </a:custGeom>
          <a:solidFill>
            <a:schemeClr val="bg1"/>
          </a:solidFill>
        </p:spPr>
        <p:txBody>
          <a:bodyPr wrap="square" lIns="0" tIns="0" rIns="0" bIns="0" rtlCol="0">
            <a:noAutofit/>
          </a:bodyPr>
          <a:lstStyle/>
          <a:p>
            <a:endParaRPr/>
          </a:p>
        </p:txBody>
      </p:sp>
      <p:sp>
        <p:nvSpPr>
          <p:cNvPr id="2" name="object 2"/>
          <p:cNvSpPr txBox="1"/>
          <p:nvPr/>
        </p:nvSpPr>
        <p:spPr>
          <a:xfrm>
            <a:off x="533400" y="1825823"/>
            <a:ext cx="7848600" cy="307777"/>
          </a:xfrm>
          <a:prstGeom prst="rect">
            <a:avLst/>
          </a:prstGeom>
          <a:solidFill>
            <a:schemeClr val="bg1"/>
          </a:solidFill>
        </p:spPr>
        <p:txBody>
          <a:bodyPr wrap="square" lIns="0" tIns="0" rIns="0" bIns="0" rtlCol="0">
            <a:noAutofit/>
          </a:bodyPr>
          <a:lstStyle/>
          <a:p>
            <a:pPr marL="85725" algn="ctr">
              <a:lnSpc>
                <a:spcPct val="95825"/>
              </a:lnSpc>
              <a:spcBef>
                <a:spcPts val="335"/>
              </a:spcBef>
            </a:pPr>
            <a:r>
              <a:rPr sz="1400" spc="0" dirty="0" smtClean="0">
                <a:solidFill>
                  <a:srgbClr val="7F7F7F"/>
                </a:solidFill>
                <a:latin typeface="Times New Roman"/>
                <a:cs typeface="Times New Roman"/>
              </a:rPr>
              <a:t>Es</a:t>
            </a:r>
            <a:r>
              <a:rPr sz="1400" spc="75" dirty="0" smtClean="0">
                <a:solidFill>
                  <a:srgbClr val="7F7F7F"/>
                </a:solidFill>
                <a:latin typeface="Times New Roman"/>
                <a:cs typeface="Times New Roman"/>
              </a:rPr>
              <a:t> </a:t>
            </a:r>
            <a:r>
              <a:rPr sz="1400" spc="0" dirty="0" smtClean="0">
                <a:solidFill>
                  <a:srgbClr val="7F7F7F"/>
                </a:solidFill>
                <a:latin typeface="Times New Roman"/>
                <a:cs typeface="Times New Roman"/>
              </a:rPr>
              <a:t>una</a:t>
            </a:r>
            <a:r>
              <a:rPr sz="1400" spc="333" dirty="0" smtClean="0">
                <a:solidFill>
                  <a:srgbClr val="7F7F7F"/>
                </a:solidFill>
                <a:latin typeface="Times New Roman"/>
                <a:cs typeface="Times New Roman"/>
              </a:rPr>
              <a:t> </a:t>
            </a:r>
            <a:r>
              <a:rPr sz="1400" spc="0" dirty="0" smtClean="0">
                <a:solidFill>
                  <a:srgbClr val="7F7F7F"/>
                </a:solidFill>
                <a:latin typeface="Times New Roman"/>
                <a:cs typeface="Times New Roman"/>
              </a:rPr>
              <a:t>comunidad</a:t>
            </a:r>
            <a:r>
              <a:rPr sz="1400" spc="97" dirty="0" smtClean="0">
                <a:solidFill>
                  <a:srgbClr val="7F7F7F"/>
                </a:solidFill>
                <a:latin typeface="Times New Roman"/>
                <a:cs typeface="Times New Roman"/>
              </a:rPr>
              <a:t> </a:t>
            </a:r>
            <a:r>
              <a:rPr sz="1400" spc="0" dirty="0" smtClean="0">
                <a:solidFill>
                  <a:srgbClr val="7F7F7F"/>
                </a:solidFill>
                <a:latin typeface="Times New Roman"/>
                <a:cs typeface="Times New Roman"/>
              </a:rPr>
              <a:t>solidaria</a:t>
            </a:r>
            <a:r>
              <a:rPr sz="1400" spc="-136" dirty="0" smtClean="0">
                <a:solidFill>
                  <a:srgbClr val="7F7F7F"/>
                </a:solidFill>
                <a:latin typeface="Times New Roman"/>
                <a:cs typeface="Times New Roman"/>
              </a:rPr>
              <a:t> </a:t>
            </a:r>
            <a:r>
              <a:rPr sz="1400" spc="0" dirty="0" smtClean="0">
                <a:solidFill>
                  <a:srgbClr val="7F7F7F"/>
                </a:solidFill>
                <a:latin typeface="Times New Roman"/>
                <a:cs typeface="Times New Roman"/>
              </a:rPr>
              <a:t>apasionada</a:t>
            </a:r>
            <a:r>
              <a:rPr sz="1400" spc="-123" dirty="0" smtClean="0">
                <a:solidFill>
                  <a:srgbClr val="7F7F7F"/>
                </a:solidFill>
                <a:latin typeface="Times New Roman"/>
                <a:cs typeface="Times New Roman"/>
              </a:rPr>
              <a:t> </a:t>
            </a:r>
            <a:r>
              <a:rPr sz="1400" spc="0" dirty="0" smtClean="0">
                <a:solidFill>
                  <a:srgbClr val="7F7F7F"/>
                </a:solidFill>
                <a:latin typeface="Times New Roman"/>
                <a:cs typeface="Times New Roman"/>
              </a:rPr>
              <a:t>por</a:t>
            </a:r>
            <a:r>
              <a:rPr sz="1400" spc="173" dirty="0" smtClean="0">
                <a:solidFill>
                  <a:srgbClr val="7F7F7F"/>
                </a:solidFill>
                <a:latin typeface="Times New Roman"/>
                <a:cs typeface="Times New Roman"/>
              </a:rPr>
              <a:t> </a:t>
            </a:r>
            <a:r>
              <a:rPr sz="1400" spc="0" dirty="0" smtClean="0">
                <a:solidFill>
                  <a:srgbClr val="7F7F7F"/>
                </a:solidFill>
                <a:latin typeface="Times New Roman"/>
                <a:cs typeface="Times New Roman"/>
              </a:rPr>
              <a:t>conectar</a:t>
            </a:r>
            <a:r>
              <a:rPr sz="1400" spc="-167" dirty="0" smtClean="0">
                <a:solidFill>
                  <a:srgbClr val="7F7F7F"/>
                </a:solidFill>
                <a:latin typeface="Times New Roman"/>
                <a:cs typeface="Times New Roman"/>
              </a:rPr>
              <a:t> </a:t>
            </a:r>
            <a:r>
              <a:rPr sz="1400" spc="0" dirty="0" smtClean="0">
                <a:solidFill>
                  <a:srgbClr val="7F7F7F"/>
                </a:solidFill>
                <a:latin typeface="Times New Roman"/>
                <a:cs typeface="Times New Roman"/>
              </a:rPr>
              <a:t>a</a:t>
            </a:r>
            <a:r>
              <a:rPr sz="1400" spc="-33" dirty="0" smtClean="0">
                <a:solidFill>
                  <a:srgbClr val="7F7F7F"/>
                </a:solidFill>
                <a:latin typeface="Times New Roman"/>
                <a:cs typeface="Times New Roman"/>
              </a:rPr>
              <a:t> </a:t>
            </a:r>
            <a:r>
              <a:rPr sz="1400" spc="0" dirty="0" smtClean="0">
                <a:solidFill>
                  <a:srgbClr val="7F7F7F"/>
                </a:solidFill>
                <a:latin typeface="Times New Roman"/>
                <a:cs typeface="Times New Roman"/>
              </a:rPr>
              <a:t>las</a:t>
            </a:r>
            <a:r>
              <a:rPr sz="1400" spc="182" dirty="0" smtClean="0">
                <a:solidFill>
                  <a:srgbClr val="7F7F7F"/>
                </a:solidFill>
                <a:latin typeface="Times New Roman"/>
                <a:cs typeface="Times New Roman"/>
              </a:rPr>
              <a:t> </a:t>
            </a:r>
            <a:r>
              <a:rPr sz="1400" spc="0" dirty="0" smtClean="0">
                <a:solidFill>
                  <a:srgbClr val="7F7F7F"/>
                </a:solidFill>
                <a:latin typeface="Times New Roman"/>
                <a:cs typeface="Times New Roman"/>
              </a:rPr>
              <a:t>personas</a:t>
            </a:r>
            <a:r>
              <a:rPr sz="1400" spc="-116" dirty="0" smtClean="0">
                <a:solidFill>
                  <a:srgbClr val="7F7F7F"/>
                </a:solidFill>
                <a:latin typeface="Times New Roman"/>
                <a:cs typeface="Times New Roman"/>
              </a:rPr>
              <a:t> </a:t>
            </a:r>
            <a:r>
              <a:rPr sz="1400" spc="0" dirty="0" smtClean="0">
                <a:solidFill>
                  <a:srgbClr val="7F7F7F"/>
                </a:solidFill>
                <a:latin typeface="Times New Roman"/>
                <a:cs typeface="Times New Roman"/>
              </a:rPr>
              <a:t>con</a:t>
            </a:r>
            <a:r>
              <a:rPr sz="1400" spc="273" dirty="0" smtClean="0">
                <a:solidFill>
                  <a:srgbClr val="7F7F7F"/>
                </a:solidFill>
                <a:latin typeface="Times New Roman"/>
                <a:cs typeface="Times New Roman"/>
              </a:rPr>
              <a:t> </a:t>
            </a:r>
            <a:r>
              <a:rPr sz="1400" spc="0" dirty="0" smtClean="0">
                <a:solidFill>
                  <a:srgbClr val="7F7F7F"/>
                </a:solidFill>
                <a:latin typeface="Times New Roman"/>
                <a:cs typeface="Times New Roman"/>
              </a:rPr>
              <a:t>Jesucristo</a:t>
            </a:r>
            <a:endParaRPr sz="1400" dirty="0">
              <a:latin typeface="Times New Roman"/>
              <a:cs typeface="Times New Roman"/>
            </a:endParaRPr>
          </a:p>
        </p:txBody>
      </p:sp>
      <p:pic>
        <p:nvPicPr>
          <p:cNvPr id="6" name="Picture 14" descr="http://portal.unimetro.edu.co:8088/sium/images/log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83" t="7180" r="12731" b="10603"/>
          <a:stretch/>
        </p:blipFill>
        <p:spPr bwMode="auto">
          <a:xfrm>
            <a:off x="5157479" y="2432361"/>
            <a:ext cx="960506" cy="9757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eduvirtual.cuc.edu.co/moodle/pluginfile.php/584/block_html/content/cuc_1_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7464" y="2442597"/>
            <a:ext cx="975753" cy="9757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descr="C:\Users\Andrey\Desktop\logo ua.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08" b="4331"/>
          <a:stretch/>
        </p:blipFill>
        <p:spPr bwMode="auto">
          <a:xfrm>
            <a:off x="609600" y="2452833"/>
            <a:ext cx="1065695" cy="975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9" descr="C:\Users\Andrey\Desktop\logo uninort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268" t="3165" r="5597" b="3936"/>
          <a:stretch/>
        </p:blipFill>
        <p:spPr bwMode="auto">
          <a:xfrm>
            <a:off x="1607592" y="2442597"/>
            <a:ext cx="906299" cy="9552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descr="C:\Users\Andrey\Desktop\unisimon.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 b="6966"/>
          <a:stretch/>
        </p:blipFill>
        <p:spPr bwMode="auto">
          <a:xfrm>
            <a:off x="3795315" y="2460467"/>
            <a:ext cx="1143000" cy="968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 descr="C:\Users\Andrey\Desktop\logo-lib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13264" y="2432361"/>
            <a:ext cx="966029" cy="9655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descr="C:\Users\Andrey\Desktop\Unversidad_Autónoma_del_Caribe.png"/>
          <p:cNvPicPr>
            <a:picLocks noChangeAspect="1" noChangeArrowheads="1"/>
          </p:cNvPicPr>
          <p:nvPr/>
        </p:nvPicPr>
        <p:blipFill rotWithShape="1">
          <a:blip r:embed="rId8">
            <a:extLst>
              <a:ext uri="{28A0092B-C50C-407E-A947-70E740481C1C}">
                <a14:useLocalDpi xmlns:a14="http://schemas.microsoft.com/office/drawing/2010/main" val="0"/>
              </a:ext>
            </a:extLst>
          </a:blip>
          <a:srcRect t="12199" b="12199"/>
          <a:stretch/>
        </p:blipFill>
        <p:spPr bwMode="auto">
          <a:xfrm>
            <a:off x="7313513" y="2432361"/>
            <a:ext cx="1412485" cy="1067876"/>
          </a:xfrm>
          <a:prstGeom prst="rect">
            <a:avLst/>
          </a:prstGeom>
          <a:noFill/>
          <a:extLst>
            <a:ext uri="{909E8E84-426E-40DD-AFC4-6F175D3DCCD1}">
              <a14:hiddenFill xmlns:a14="http://schemas.microsoft.com/office/drawing/2010/main">
                <a:solidFill>
                  <a:srgbClr val="FFFFFF"/>
                </a:solidFill>
              </a14:hiddenFill>
            </a:ext>
          </a:extLst>
        </p:spPr>
      </p:pic>
      <p:sp>
        <p:nvSpPr>
          <p:cNvPr id="19" name="26 CuadroTexto"/>
          <p:cNvSpPr txBox="1"/>
          <p:nvPr/>
        </p:nvSpPr>
        <p:spPr>
          <a:xfrm>
            <a:off x="7724425" y="3408115"/>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2</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sp>
        <p:nvSpPr>
          <p:cNvPr id="20" name="28 CuadroTexto"/>
          <p:cNvSpPr txBox="1"/>
          <p:nvPr/>
        </p:nvSpPr>
        <p:spPr>
          <a:xfrm>
            <a:off x="809784" y="4192559"/>
            <a:ext cx="7624529" cy="507831"/>
          </a:xfrm>
          <a:prstGeom prst="rect">
            <a:avLst/>
          </a:prstGeom>
          <a:noFill/>
        </p:spPr>
        <p:txBody>
          <a:bodyPr wrap="square" rtlCol="0">
            <a:spAutoFit/>
          </a:bodyPr>
          <a:lstStyle/>
          <a:p>
            <a:pPr algn="ctr"/>
            <a:r>
              <a:rPr lang="es-CO" sz="2400" b="1" dirty="0">
                <a:solidFill>
                  <a:schemeClr val="bg1">
                    <a:lumMod val="50000"/>
                  </a:schemeClr>
                </a:solidFill>
                <a:latin typeface="FreightSans Pro Black" panose="02000A03040000020004" pitchFamily="50" charset="0"/>
                <a:cs typeface="Aparajita" pitchFamily="34" charset="0"/>
              </a:rPr>
              <a:t>VIDA PARA LA UNIVERSIDAD – </a:t>
            </a:r>
            <a:r>
              <a:rPr lang="es-CO" sz="2700" b="1" dirty="0">
                <a:solidFill>
                  <a:schemeClr val="bg1">
                    <a:lumMod val="50000"/>
                  </a:schemeClr>
                </a:solidFill>
                <a:latin typeface="FreightSans Pro Black" panose="02000A03040000020004" pitchFamily="50" charset="0"/>
                <a:cs typeface="Aparajita" pitchFamily="34" charset="0"/>
              </a:rPr>
              <a:t>COSTA CARIBE</a:t>
            </a:r>
          </a:p>
        </p:txBody>
      </p:sp>
      <p:sp>
        <p:nvSpPr>
          <p:cNvPr id="21" name="9 CuadroTexto"/>
          <p:cNvSpPr txBox="1"/>
          <p:nvPr/>
        </p:nvSpPr>
        <p:spPr>
          <a:xfrm>
            <a:off x="2543239" y="4888468"/>
            <a:ext cx="2372759" cy="369332"/>
          </a:xfrm>
          <a:prstGeom prst="rect">
            <a:avLst/>
          </a:prstGeom>
          <a:noFill/>
        </p:spPr>
        <p:txBody>
          <a:bodyPr wrap="square" rtlCol="0">
            <a:spAutoFit/>
          </a:bodyPr>
          <a:lstStyle/>
          <a:p>
            <a:pPr algn="ctr"/>
            <a:r>
              <a:rPr lang="es-CO" b="1" dirty="0">
                <a:solidFill>
                  <a:schemeClr val="tx2"/>
                </a:solidFill>
                <a:latin typeface="FreightSans Pro Light" panose="02000606030000020004" pitchFamily="50" charset="0"/>
                <a:cs typeface="Aparajita" pitchFamily="34" charset="0"/>
              </a:rPr>
              <a:t>SANTA MARTA</a:t>
            </a:r>
          </a:p>
        </p:txBody>
      </p:sp>
      <p:sp>
        <p:nvSpPr>
          <p:cNvPr id="22" name="30 CuadroTexto"/>
          <p:cNvSpPr txBox="1"/>
          <p:nvPr/>
        </p:nvSpPr>
        <p:spPr>
          <a:xfrm>
            <a:off x="4939671" y="4861833"/>
            <a:ext cx="2030570" cy="369332"/>
          </a:xfrm>
          <a:prstGeom prst="rect">
            <a:avLst/>
          </a:prstGeom>
          <a:noFill/>
        </p:spPr>
        <p:txBody>
          <a:bodyPr wrap="square" rtlCol="0">
            <a:spAutoFit/>
          </a:bodyPr>
          <a:lstStyle/>
          <a:p>
            <a:pPr algn="ctr"/>
            <a:r>
              <a:rPr lang="es-CO" b="1" dirty="0">
                <a:solidFill>
                  <a:schemeClr val="tx2"/>
                </a:solidFill>
                <a:latin typeface="FreightSans Pro Light" panose="02000606030000020004" pitchFamily="50" charset="0"/>
                <a:cs typeface="Aparajita" pitchFamily="34" charset="0"/>
              </a:rPr>
              <a:t>VALLEDUPAR</a:t>
            </a:r>
          </a:p>
        </p:txBody>
      </p:sp>
      <p:sp>
        <p:nvSpPr>
          <p:cNvPr id="23" name="11 CuadroTexto"/>
          <p:cNvSpPr txBox="1"/>
          <p:nvPr/>
        </p:nvSpPr>
        <p:spPr>
          <a:xfrm>
            <a:off x="2912472" y="5265003"/>
            <a:ext cx="1681639" cy="830997"/>
          </a:xfrm>
          <a:prstGeom prst="rect">
            <a:avLst/>
          </a:prstGeom>
          <a:noFill/>
        </p:spPr>
        <p:txBody>
          <a:bodyPr wrap="square" rtlCol="0">
            <a:spAutoFit/>
          </a:bodyPr>
          <a:lstStyle/>
          <a:p>
            <a:pPr algn="ctr"/>
            <a:r>
              <a:rPr lang="es-CO" sz="3600" b="1" dirty="0" smtClean="0">
                <a:latin typeface="FreightSans Pro Light" panose="02000606030000020004" pitchFamily="50" charset="0"/>
                <a:cs typeface="Aparajita" pitchFamily="34" charset="0"/>
              </a:rPr>
              <a:t>3</a:t>
            </a:r>
          </a:p>
          <a:p>
            <a:pPr algn="ctr"/>
            <a:r>
              <a:rPr lang="es-CO" sz="1200" dirty="0" smtClean="0">
                <a:latin typeface="FreightSans Pro Light" panose="02000606030000020004" pitchFamily="50" charset="0"/>
                <a:cs typeface="Aparajita" pitchFamily="34" charset="0"/>
              </a:rPr>
              <a:t>UNIVERSIDADES</a:t>
            </a:r>
            <a:endParaRPr lang="es-CO" sz="1200" dirty="0">
              <a:latin typeface="FreightSans Pro Light" panose="02000606030000020004" pitchFamily="50" charset="0"/>
              <a:cs typeface="Aparajita" pitchFamily="34" charset="0"/>
            </a:endParaRPr>
          </a:p>
        </p:txBody>
      </p:sp>
      <p:sp>
        <p:nvSpPr>
          <p:cNvPr id="24" name="35 CuadroTexto"/>
          <p:cNvSpPr txBox="1"/>
          <p:nvPr/>
        </p:nvSpPr>
        <p:spPr>
          <a:xfrm>
            <a:off x="4990670" y="5264263"/>
            <a:ext cx="1732131" cy="830997"/>
          </a:xfrm>
          <a:prstGeom prst="rect">
            <a:avLst/>
          </a:prstGeom>
          <a:noFill/>
        </p:spPr>
        <p:txBody>
          <a:bodyPr wrap="square" rtlCol="0">
            <a:spAutoFit/>
          </a:bodyPr>
          <a:lstStyle/>
          <a:p>
            <a:pPr algn="ctr"/>
            <a:r>
              <a:rPr lang="es-CO" sz="3600" b="1" dirty="0">
                <a:latin typeface="FreightSans Pro Light" panose="02000606030000020004" pitchFamily="50" charset="0"/>
                <a:cs typeface="Aparajita" pitchFamily="34" charset="0"/>
              </a:rPr>
              <a:t>5</a:t>
            </a:r>
          </a:p>
          <a:p>
            <a:pPr algn="ctr"/>
            <a:r>
              <a:rPr lang="es-CO" sz="1200" dirty="0">
                <a:latin typeface="FreightSans Pro Light" panose="02000606030000020004" pitchFamily="50" charset="0"/>
                <a:cs typeface="Aparajita" pitchFamily="34" charset="0"/>
              </a:rPr>
              <a:t>UNIVERSIDADES</a:t>
            </a:r>
          </a:p>
        </p:txBody>
      </p:sp>
      <p:sp>
        <p:nvSpPr>
          <p:cNvPr id="25" name="7 CuadroTexto"/>
          <p:cNvSpPr txBox="1"/>
          <p:nvPr/>
        </p:nvSpPr>
        <p:spPr>
          <a:xfrm>
            <a:off x="821671" y="3418351"/>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8</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sp>
        <p:nvSpPr>
          <p:cNvPr id="27" name="22 CuadroTexto"/>
          <p:cNvSpPr txBox="1"/>
          <p:nvPr/>
        </p:nvSpPr>
        <p:spPr>
          <a:xfrm>
            <a:off x="2740167" y="3428586"/>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5</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sp>
        <p:nvSpPr>
          <p:cNvPr id="28" name="23 CuadroTexto"/>
          <p:cNvSpPr txBox="1"/>
          <p:nvPr/>
        </p:nvSpPr>
        <p:spPr>
          <a:xfrm>
            <a:off x="4022617" y="3428586"/>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2</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sp>
        <p:nvSpPr>
          <p:cNvPr id="29" name="24 CuadroTexto"/>
          <p:cNvSpPr txBox="1"/>
          <p:nvPr/>
        </p:nvSpPr>
        <p:spPr>
          <a:xfrm>
            <a:off x="5333445" y="3418351"/>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2</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sp>
        <p:nvSpPr>
          <p:cNvPr id="30" name="25 CuadroTexto"/>
          <p:cNvSpPr txBox="1"/>
          <p:nvPr/>
        </p:nvSpPr>
        <p:spPr>
          <a:xfrm>
            <a:off x="6491899" y="3391806"/>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10</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sp>
        <p:nvSpPr>
          <p:cNvPr id="26" name="21 CuadroTexto"/>
          <p:cNvSpPr txBox="1"/>
          <p:nvPr/>
        </p:nvSpPr>
        <p:spPr>
          <a:xfrm>
            <a:off x="1715598" y="3352800"/>
            <a:ext cx="665327" cy="761747"/>
          </a:xfrm>
          <a:prstGeom prst="rect">
            <a:avLst/>
          </a:prstGeom>
          <a:noFill/>
        </p:spPr>
        <p:txBody>
          <a:bodyPr wrap="square" rtlCol="0">
            <a:spAutoFit/>
          </a:bodyPr>
          <a:lstStyle/>
          <a:p>
            <a:pPr algn="ctr"/>
            <a:r>
              <a:rPr lang="es-CO" sz="3000" b="1" dirty="0">
                <a:latin typeface="FreightSans Pro Light" panose="02000606030000020004" pitchFamily="50" charset="0"/>
                <a:cs typeface="Aparajita" pitchFamily="34" charset="0"/>
              </a:rPr>
              <a:t>4</a:t>
            </a:r>
            <a:r>
              <a:rPr lang="es-CO" sz="2100" dirty="0">
                <a:latin typeface="FreightSans Pro Light" panose="02000606030000020004" pitchFamily="50" charset="0"/>
                <a:cs typeface="Aparajita" pitchFamily="34" charset="0"/>
              </a:rPr>
              <a:t> </a:t>
            </a:r>
          </a:p>
          <a:p>
            <a:pPr algn="ctr"/>
            <a:r>
              <a:rPr lang="es-CO" sz="1350" dirty="0">
                <a:latin typeface="FreightSans Pro Light" panose="02000606030000020004" pitchFamily="50" charset="0"/>
                <a:cs typeface="Aparajita" pitchFamily="34" charset="0"/>
              </a:rPr>
              <a:t>GVNs</a:t>
            </a:r>
          </a:p>
        </p:txBody>
      </p:sp>
      <p:pic>
        <p:nvPicPr>
          <p:cNvPr id="32" name="Imagen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3187" y="83641"/>
            <a:ext cx="1589026" cy="13470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2" name="object 22"/>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19" name="object 19"/>
          <p:cNvSpPr/>
          <p:nvPr/>
        </p:nvSpPr>
        <p:spPr>
          <a:xfrm>
            <a:off x="457200" y="640696"/>
            <a:ext cx="4648200" cy="3093104"/>
          </a:xfrm>
          <a:custGeom>
            <a:avLst/>
            <a:gdLst/>
            <a:ahLst/>
            <a:cxnLst/>
            <a:rect l="l" t="t" r="r" b="b"/>
            <a:pathLst>
              <a:path w="4648200" h="3093104">
                <a:moveTo>
                  <a:pt x="0" y="0"/>
                </a:moveTo>
                <a:lnTo>
                  <a:pt x="4648200" y="0"/>
                </a:lnTo>
                <a:lnTo>
                  <a:pt x="4648200" y="3093104"/>
                </a:lnTo>
                <a:lnTo>
                  <a:pt x="0" y="3093104"/>
                </a:lnTo>
                <a:lnTo>
                  <a:pt x="0" y="0"/>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457200" y="640695"/>
            <a:ext cx="4648200" cy="3093104"/>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5259832" y="2035120"/>
            <a:ext cx="1598168" cy="1690370"/>
          </a:xfrm>
          <a:custGeom>
            <a:avLst/>
            <a:gdLst/>
            <a:ahLst/>
            <a:cxnLst/>
            <a:rect l="l" t="t" r="r" b="b"/>
            <a:pathLst>
              <a:path w="1598168" h="1690370">
                <a:moveTo>
                  <a:pt x="0" y="0"/>
                </a:moveTo>
                <a:lnTo>
                  <a:pt x="1598168" y="0"/>
                </a:lnTo>
                <a:lnTo>
                  <a:pt x="1598168" y="1690370"/>
                </a:lnTo>
                <a:lnTo>
                  <a:pt x="0" y="1690370"/>
                </a:lnTo>
                <a:lnTo>
                  <a:pt x="0"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5259832" y="2035120"/>
            <a:ext cx="1598168" cy="1690370"/>
          </a:xfrm>
          <a:prstGeom prst="rect">
            <a:avLst/>
          </a:prstGeom>
          <a:blipFill>
            <a:blip r:embed="rId4" cstate="print"/>
            <a:stretch>
              <a:fillRect/>
            </a:stretch>
          </a:blipFill>
        </p:spPr>
        <p:txBody>
          <a:bodyPr wrap="square" lIns="0" tIns="0" rIns="0" bIns="0" rtlCol="0">
            <a:noAutofit/>
          </a:bodyPr>
          <a:lstStyle/>
          <a:p>
            <a:endParaRPr/>
          </a:p>
        </p:txBody>
      </p:sp>
      <p:sp>
        <p:nvSpPr>
          <p:cNvPr id="16" name="object 16"/>
          <p:cNvSpPr/>
          <p:nvPr/>
        </p:nvSpPr>
        <p:spPr>
          <a:xfrm>
            <a:off x="3947128" y="4454604"/>
            <a:ext cx="4968272" cy="1107996"/>
          </a:xfrm>
          <a:custGeom>
            <a:avLst/>
            <a:gdLst/>
            <a:ahLst/>
            <a:cxnLst/>
            <a:rect l="l" t="t" r="r" b="b"/>
            <a:pathLst>
              <a:path w="4968272" h="1107996">
                <a:moveTo>
                  <a:pt x="0" y="0"/>
                </a:moveTo>
                <a:lnTo>
                  <a:pt x="4968272" y="0"/>
                </a:lnTo>
                <a:lnTo>
                  <a:pt x="4968272" y="1107996"/>
                </a:lnTo>
                <a:lnTo>
                  <a:pt x="0" y="1107996"/>
                </a:lnTo>
                <a:lnTo>
                  <a:pt x="0"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381000" y="4117848"/>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4" name="object 14"/>
          <p:cNvSpPr/>
          <p:nvPr/>
        </p:nvSpPr>
        <p:spPr>
          <a:xfrm>
            <a:off x="356616" y="4114800"/>
            <a:ext cx="838199" cy="0"/>
          </a:xfrm>
          <a:custGeom>
            <a:avLst/>
            <a:gdLst/>
            <a:ahLst/>
            <a:cxnLst/>
            <a:rect l="l" t="t" r="r" b="b"/>
            <a:pathLst>
              <a:path w="838199">
                <a:moveTo>
                  <a:pt x="0" y="0"/>
                </a:moveTo>
                <a:lnTo>
                  <a:pt x="838199" y="0"/>
                </a:lnTo>
              </a:path>
            </a:pathLst>
          </a:custGeom>
          <a:ln w="50800">
            <a:solidFill>
              <a:srgbClr val="F9B625"/>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3429000" y="5105400"/>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2615184" y="5638800"/>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txBox="1"/>
          <p:nvPr/>
        </p:nvSpPr>
        <p:spPr>
          <a:xfrm>
            <a:off x="1214254" y="4502154"/>
            <a:ext cx="1488135" cy="330200"/>
          </a:xfrm>
          <a:prstGeom prst="rect">
            <a:avLst/>
          </a:prstGeom>
        </p:spPr>
        <p:txBody>
          <a:bodyPr wrap="square" lIns="0" tIns="0" rIns="0" bIns="0" rtlCol="0">
            <a:noAutofit/>
          </a:bodyPr>
          <a:lstStyle/>
          <a:p>
            <a:pPr marL="12700">
              <a:lnSpc>
                <a:spcPts val="2530"/>
              </a:lnSpc>
              <a:spcBef>
                <a:spcPts val="126"/>
              </a:spcBef>
            </a:pPr>
            <a:r>
              <a:rPr sz="2400" spc="0" dirty="0" smtClean="0">
                <a:solidFill>
                  <a:srgbClr val="7F7F7F"/>
                </a:solidFill>
                <a:latin typeface="FreightSans Pro Black" panose="02000A03040000020004" pitchFamily="50" charset="0"/>
                <a:cs typeface="Times New Roman"/>
              </a:rPr>
              <a:t>NUESTRO</a:t>
            </a:r>
            <a:endParaRPr sz="2400">
              <a:latin typeface="FreightSans Pro Black" panose="02000A03040000020004" pitchFamily="50" charset="0"/>
              <a:cs typeface="Times New Roman"/>
            </a:endParaRPr>
          </a:p>
        </p:txBody>
      </p:sp>
      <p:sp>
        <p:nvSpPr>
          <p:cNvPr id="6" name="object 6"/>
          <p:cNvSpPr txBox="1"/>
          <p:nvPr/>
        </p:nvSpPr>
        <p:spPr>
          <a:xfrm>
            <a:off x="1202367" y="4864104"/>
            <a:ext cx="1511909" cy="330200"/>
          </a:xfrm>
          <a:prstGeom prst="rect">
            <a:avLst/>
          </a:prstGeom>
        </p:spPr>
        <p:txBody>
          <a:bodyPr wrap="square" lIns="0" tIns="0" rIns="0" bIns="0" rtlCol="0">
            <a:noAutofit/>
          </a:bodyPr>
          <a:lstStyle/>
          <a:p>
            <a:pPr marL="12700">
              <a:lnSpc>
                <a:spcPts val="2530"/>
              </a:lnSpc>
              <a:spcBef>
                <a:spcPts val="126"/>
              </a:spcBef>
            </a:pPr>
            <a:r>
              <a:rPr sz="2400" spc="0" dirty="0" smtClean="0">
                <a:solidFill>
                  <a:srgbClr val="7F7F7F"/>
                </a:solidFill>
                <a:latin typeface="FreightSans Pro Black" panose="02000A03040000020004" pitchFamily="50" charset="0"/>
                <a:cs typeface="Times New Roman"/>
              </a:rPr>
              <a:t>OBJETIVO</a:t>
            </a:r>
            <a:endParaRPr sz="2400" dirty="0">
              <a:latin typeface="FreightSans Pro Black" panose="02000A03040000020004" pitchFamily="50" charset="0"/>
              <a:cs typeface="Times New Roman"/>
            </a:endParaRPr>
          </a:p>
        </p:txBody>
      </p:sp>
      <p:sp>
        <p:nvSpPr>
          <p:cNvPr id="5" name="object 5"/>
          <p:cNvSpPr txBox="1"/>
          <p:nvPr/>
        </p:nvSpPr>
        <p:spPr>
          <a:xfrm>
            <a:off x="2615184" y="5105400"/>
            <a:ext cx="813816" cy="533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947128" y="4454604"/>
            <a:ext cx="4968272" cy="1107996"/>
          </a:xfrm>
          <a:prstGeom prst="rect">
            <a:avLst/>
          </a:prstGeom>
          <a:solidFill>
            <a:schemeClr val="bg1"/>
          </a:solidFill>
        </p:spPr>
        <p:txBody>
          <a:bodyPr wrap="square" lIns="0" tIns="0" rIns="0" bIns="0" rtlCol="0">
            <a:noAutofit/>
          </a:bodyPr>
          <a:lstStyle/>
          <a:p>
            <a:pPr marL="85725" marR="163903">
              <a:lnSpc>
                <a:spcPts val="2069"/>
              </a:lnSpc>
              <a:spcBef>
                <a:spcPts val="345"/>
              </a:spcBef>
            </a:pPr>
            <a:r>
              <a:rPr sz="1800" spc="0" dirty="0" smtClean="0">
                <a:solidFill>
                  <a:srgbClr val="7F7F7F"/>
                </a:solidFill>
                <a:latin typeface="FreightSans Pro Light" panose="02000606030000020004" pitchFamily="50" charset="0"/>
                <a:cs typeface="Times New Roman"/>
              </a:rPr>
              <a:t>»</a:t>
            </a:r>
            <a:r>
              <a:rPr sz="1800" spc="-9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Nuestro</a:t>
            </a:r>
            <a:r>
              <a:rPr sz="1800" spc="-11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objetivo</a:t>
            </a:r>
            <a:r>
              <a:rPr sz="1800" spc="34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es</a:t>
            </a:r>
            <a:r>
              <a:rPr sz="1800" spc="294"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que</a:t>
            </a:r>
            <a:r>
              <a:rPr sz="1800" spc="428"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cada</a:t>
            </a:r>
            <a:r>
              <a:rPr sz="1800" spc="3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persona</a:t>
            </a:r>
            <a:r>
              <a:rPr lang="es-ES" sz="1800" spc="0" dirty="0" smtClean="0">
                <a:solidFill>
                  <a:srgbClr val="7F7F7F"/>
                </a:solidFill>
                <a:latin typeface="FreightSans Pro Light" panose="02000606030000020004" pitchFamily="50" charset="0"/>
                <a:cs typeface="Times New Roman"/>
              </a:rPr>
              <a:t> </a:t>
            </a:r>
            <a:r>
              <a:rPr sz="1800" spc="-27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en</a:t>
            </a:r>
            <a:r>
              <a:rPr sz="1800" spc="25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el </a:t>
            </a:r>
            <a:endParaRPr sz="1800" dirty="0">
              <a:latin typeface="FreightSans Pro Light" panose="02000606030000020004" pitchFamily="50" charset="0"/>
              <a:cs typeface="Times New Roman"/>
            </a:endParaRPr>
          </a:p>
          <a:p>
            <a:pPr marL="85725" marR="163903">
              <a:lnSpc>
                <a:spcPts val="2069"/>
              </a:lnSpc>
              <a:spcBef>
                <a:spcPts val="105"/>
              </a:spcBef>
            </a:pPr>
            <a:r>
              <a:rPr lang="es-ES" sz="1800" spc="0" dirty="0" smtClean="0">
                <a:solidFill>
                  <a:srgbClr val="7F7F7F"/>
                </a:solidFill>
                <a:latin typeface="FreightSans Pro Light" panose="02000606030000020004" pitchFamily="50" charset="0"/>
                <a:cs typeface="Times New Roman"/>
              </a:rPr>
              <a:t>M</a:t>
            </a:r>
            <a:r>
              <a:rPr sz="1800" spc="0" dirty="0" smtClean="0">
                <a:solidFill>
                  <a:srgbClr val="7F7F7F"/>
                </a:solidFill>
                <a:latin typeface="FreightSans Pro Light" panose="02000606030000020004" pitchFamily="50" charset="0"/>
                <a:cs typeface="Times New Roman"/>
              </a:rPr>
              <a:t>undo</a:t>
            </a:r>
            <a:r>
              <a:rPr lang="es-ES" sz="1800" spc="0" dirty="0" smtClean="0">
                <a:solidFill>
                  <a:srgbClr val="7F7F7F"/>
                </a:solidFill>
                <a:latin typeface="FreightSans Pro Light" panose="02000606030000020004" pitchFamily="50" charset="0"/>
                <a:cs typeface="Times New Roman"/>
              </a:rPr>
              <a:t> </a:t>
            </a:r>
            <a:r>
              <a:rPr sz="1800" spc="-232"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tenga</a:t>
            </a:r>
            <a:r>
              <a:rPr sz="1800" spc="140"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una</a:t>
            </a:r>
            <a:r>
              <a:rPr sz="1800" spc="42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oportunidad</a:t>
            </a:r>
            <a:r>
              <a:rPr sz="1800" spc="-12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de</a:t>
            </a:r>
            <a:r>
              <a:rPr sz="1800" spc="30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escuchar</a:t>
            </a:r>
            <a:r>
              <a:rPr sz="1800" spc="18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la </a:t>
            </a:r>
            <a:endParaRPr sz="1800" dirty="0">
              <a:latin typeface="FreightSans Pro Light" panose="02000606030000020004" pitchFamily="50" charset="0"/>
              <a:cs typeface="Times New Roman"/>
            </a:endParaRPr>
          </a:p>
          <a:p>
            <a:pPr marL="85725" marR="163903">
              <a:lnSpc>
                <a:spcPts val="2069"/>
              </a:lnSpc>
              <a:spcBef>
                <a:spcPts val="105"/>
              </a:spcBef>
            </a:pPr>
            <a:r>
              <a:rPr sz="1800" spc="0" dirty="0" smtClean="0">
                <a:solidFill>
                  <a:srgbClr val="7F7F7F"/>
                </a:solidFill>
                <a:latin typeface="FreightSans Pro Light" panose="02000606030000020004" pitchFamily="50" charset="0"/>
                <a:cs typeface="Times New Roman"/>
              </a:rPr>
              <a:t>Buenas</a:t>
            </a:r>
            <a:r>
              <a:rPr sz="1800" spc="35"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Nuevas.</a:t>
            </a:r>
            <a:endParaRPr sz="1800" dirty="0">
              <a:latin typeface="FreightSans Pro Light" panose="02000606030000020004" pitchFamily="50" charset="0"/>
              <a:cs typeface="Times New Roman"/>
            </a:endParaRPr>
          </a:p>
        </p:txBody>
      </p:sp>
      <p:sp>
        <p:nvSpPr>
          <p:cNvPr id="3" name="object 3"/>
          <p:cNvSpPr txBox="1"/>
          <p:nvPr/>
        </p:nvSpPr>
        <p:spPr>
          <a:xfrm>
            <a:off x="381000" y="4114800"/>
            <a:ext cx="813815" cy="533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0 CuadroTexto"/>
          <p:cNvSpPr txBox="1"/>
          <p:nvPr/>
        </p:nvSpPr>
        <p:spPr>
          <a:xfrm>
            <a:off x="838200" y="2084725"/>
            <a:ext cx="7467600" cy="3477875"/>
          </a:xfrm>
          <a:prstGeom prst="rect">
            <a:avLst/>
          </a:prstGeom>
          <a:noFill/>
          <a:ln>
            <a:solidFill>
              <a:schemeClr val="bg1"/>
            </a:solidFill>
          </a:ln>
        </p:spPr>
        <p:txBody>
          <a:bodyPr wrap="square" rtlCol="0">
            <a:spAutoFit/>
          </a:bodyPr>
          <a:lstStyle/>
          <a:p>
            <a:pPr algn="ctr"/>
            <a:r>
              <a:rPr lang="es-CO" sz="4400" dirty="0" smtClean="0">
                <a:solidFill>
                  <a:schemeClr val="bg1">
                    <a:lumMod val="50000"/>
                  </a:schemeClr>
                </a:solidFill>
                <a:latin typeface="FreightSans Pro Black" panose="02000A03040000020004" pitchFamily="50" charset="0"/>
                <a:cs typeface="Andalus" pitchFamily="18" charset="-78"/>
              </a:rPr>
              <a:t>¿Quieres ser parte  de los que estamos dispuestos a pagar el precio por ver nuestro país transformado por el amor de Dios?</a:t>
            </a:r>
            <a:endParaRPr lang="es-CO" sz="4400" dirty="0">
              <a:solidFill>
                <a:schemeClr val="bg1"/>
              </a:solidFill>
              <a:latin typeface="Andalus" pitchFamily="18" charset="-78"/>
              <a:cs typeface="Andalus" pitchFamily="18" charset="-78"/>
            </a:endParaRPr>
          </a:p>
        </p:txBody>
      </p:sp>
      <p:pic>
        <p:nvPicPr>
          <p:cNvPr id="18" name="Imagen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8058" y="381000"/>
            <a:ext cx="1707883" cy="1447800"/>
          </a:xfrm>
          <a:prstGeom prst="rect">
            <a:avLst/>
          </a:prstGeom>
        </p:spPr>
      </p:pic>
      <p:sp>
        <p:nvSpPr>
          <p:cNvPr id="19" name="object 13"/>
          <p:cNvSpPr/>
          <p:nvPr/>
        </p:nvSpPr>
        <p:spPr>
          <a:xfrm>
            <a:off x="7458974" y="5666124"/>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20" name="object 14"/>
          <p:cNvSpPr/>
          <p:nvPr/>
        </p:nvSpPr>
        <p:spPr>
          <a:xfrm>
            <a:off x="8297174" y="5157096"/>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21" name="object 9"/>
          <p:cNvSpPr/>
          <p:nvPr/>
        </p:nvSpPr>
        <p:spPr>
          <a:xfrm>
            <a:off x="838200" y="1981200"/>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22" name="object 10"/>
          <p:cNvSpPr/>
          <p:nvPr/>
        </p:nvSpPr>
        <p:spPr>
          <a:xfrm>
            <a:off x="818769" y="1981200"/>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23" name="object 5"/>
          <p:cNvSpPr txBox="1"/>
          <p:nvPr/>
        </p:nvSpPr>
        <p:spPr>
          <a:xfrm>
            <a:off x="7458974" y="5157096"/>
            <a:ext cx="838200" cy="509028"/>
          </a:xfrm>
          <a:prstGeom prst="rect">
            <a:avLst/>
          </a:prstGeom>
        </p:spPr>
        <p:txBody>
          <a:bodyPr wrap="square" lIns="0" tIns="0" rIns="0" bIns="0" rtlCol="0">
            <a:noAutofit/>
          </a:bodyPr>
          <a:lstStyle/>
          <a:p>
            <a:pPr marL="25400">
              <a:lnSpc>
                <a:spcPts val="1000"/>
              </a:lnSpc>
            </a:pPr>
            <a:endParaRPr sz="1000"/>
          </a:p>
        </p:txBody>
      </p:sp>
      <p:sp>
        <p:nvSpPr>
          <p:cNvPr id="24" name="object 3"/>
          <p:cNvSpPr txBox="1"/>
          <p:nvPr/>
        </p:nvSpPr>
        <p:spPr>
          <a:xfrm>
            <a:off x="838200" y="1981200"/>
            <a:ext cx="818769" cy="530352"/>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608572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2400" y="1524000"/>
            <a:ext cx="7424059" cy="1435473"/>
          </a:xfrm>
          <a:prstGeom prst="rect">
            <a:avLst/>
          </a:prstGeom>
          <a:blipFill>
            <a:blip r:embed="rId2" cstate="print"/>
            <a:stretch>
              <a:fillRect/>
            </a:stretch>
          </a:blipFill>
        </p:spPr>
        <p:txBody>
          <a:bodyPr wrap="square" lIns="0" tIns="0" rIns="0" bIns="0" rtlCol="0">
            <a:noAutofit/>
          </a:bodyPr>
          <a:lstStyle/>
          <a:p>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8021"/>
            <a:ext cx="6866021" cy="6866021"/>
          </a:xfrm>
          <a:prstGeom prst="rect">
            <a:avLst/>
          </a:prstGeom>
        </p:spPr>
      </p:pic>
      <p:sp>
        <p:nvSpPr>
          <p:cNvPr id="7" name="CuadroTexto 6"/>
          <p:cNvSpPr txBox="1"/>
          <p:nvPr/>
        </p:nvSpPr>
        <p:spPr>
          <a:xfrm>
            <a:off x="533401" y="4876800"/>
            <a:ext cx="7391400" cy="646331"/>
          </a:xfrm>
          <a:prstGeom prst="rect">
            <a:avLst/>
          </a:prstGeom>
          <a:noFill/>
        </p:spPr>
        <p:txBody>
          <a:bodyPr wrap="square" rtlCol="0">
            <a:spAutoFit/>
          </a:bodyPr>
          <a:lstStyle/>
          <a:p>
            <a:r>
              <a:rPr lang="es-ES" sz="3600" b="1" dirty="0" smtClean="0">
                <a:solidFill>
                  <a:schemeClr val="tx1">
                    <a:lumMod val="65000"/>
                    <a:lumOff val="35000"/>
                  </a:schemeClr>
                </a:solidFill>
                <a:latin typeface="FreightSans Pro Black" panose="02000A03040000020004" pitchFamily="50" charset="0"/>
              </a:rPr>
              <a:t>T  R  A  N  S  F  O  R  M  A  C  I  Ó  N</a:t>
            </a:r>
            <a:endParaRPr lang="es-ES" sz="3600" b="1" dirty="0">
              <a:solidFill>
                <a:schemeClr val="tx1">
                  <a:lumMod val="65000"/>
                  <a:lumOff val="35000"/>
                </a:schemeClr>
              </a:solidFill>
              <a:latin typeface="FreightSans Pro Black" panose="02000A03040000020004" pitchFamily="50" charset="0"/>
            </a:endParaRPr>
          </a:p>
        </p:txBody>
      </p:sp>
    </p:spTree>
    <p:extLst>
      <p:ext uri="{BB962C8B-B14F-4D97-AF65-F5344CB8AC3E}">
        <p14:creationId xmlns:p14="http://schemas.microsoft.com/office/powerpoint/2010/main" val="310265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data:image/png;base64,iVBORw0KGgoAAAANSUhEUgAAAOEAAADgCAMAAADCMfHtAAABVlBMVEX///8fGhfaJRy/n2IAAAAAAA28mlnXAAC/n2Pt7+/j2cQAAAu+nV7CoWMdGBW+omQKAADZJRzp6enHpmbbHBe6l1IYEg69pWYWEhPh39f09PTbFxXV1dMPBQARDhIcFxP08upOTErHxsW5lUylpKN8ennGhlPT09I8OTfe3t2ioJ+vrq29vLuSkZCjoqG5mlTLs4ZcWljCmV/v6+DZyqyni1nQWzuIhoXSv5nDp3BnWDktKCZraWfEk1t3dnTOZkHMcEbHhFKCbUbJekyXf1Pg1Lzq4tHSu5M/PDrXOCajiVY7MyaReU3VQy5VRzEvKylOQi7Rg3/bAADUTTNiUzbPYD0AGRd7ZkPPw6xAOCgwKiDLdkxfXlwgGBzXz8G+pX3RcWzj0M/Pwq3JMirfuLfPV1PZpKTfu7rMQjzPZmLXlJLIDwDONzDDIBotGha+Piq4Xj4mAA0LxcgOAAAgAElEQVR4nNV9+X8aR7YvmAa3BHQj9oDYhDYEBCTAAm22ZIF2ydeWr2JZSWafuTNz73vv///l1Vmqu7ppFjlOnFufT2JJQFPfOvupU6d8vl99lDuL3W6/3TZNnYb4d9Bun3W7i6POr//1v+bIdYb9QSSVCoVCkUgk4BziL+LvqVRk0B+Oct96ql8wOsOzSAqQBWYNQJqKtLv/m8jZ6bYF4WZjc+AUMAfd0bee+hwjt9gGphyHEHUPb5TtYflbQ5g2ysNB1YUOsCQSCV3vXV5fn4jx8CD+d3192dN18cIY1AiQsvytgUwYw4GTNRFa7/Rk7/YxGw4Gw+GiMoLiD8XHd3snpz0EqqIUIIe/P90zOnPAE+iilyf3V4AjmzX83sPIZovhYPjx/uRSd6IU7Pr7ksluQIEnaBI4fRDgihOhuYEKkl7tnTpQRlKR7u+FkOV+KqQS7/LhSjDkfOAcMMNXD5eCY21CVs9+Dyak005FbHjR0/ts0JN0aY1GLD0NZbh4fxqwQUZSg2/NrKOBhU9PJC7vi8Gsc86FmKYhwMrq6mpdjOamZr8c02KFkhOlUEq3p1EL5DfGqOCLJnoPWRc8AXD/oNmoAaTCkfWphgUx1lzZOrjT3FQVlNzr2YT8dhgV/owmrj+FFdFLF4g0Wh3eeCcgFA7sD9YZoqHR75VxxhUyeR1VMH4LecydWfgS+kM2bJNPSFzl6GjfptxRQSJcWcHP7tNaxHbpUQcSoRazWdYoFh90i5Cpdvm3BthNRXQmn74XVDVn7K6B7wBKpTfhpy346QmxaAh0t0CA4vSstQIDXG0aKshi8N5i1kiq+5vi6+jSPiR692GH9MUsdgRgyIcrgHAbfjoq4B+ITZGsGwA4ZjPtcnNfKygSeWthDEV+Q3E8S1n86cLHVCNTnTb8Wk38GweEFUaYY8gCPaDbgv8IoVRGyweKtkWMFqv+Ri7ASAZ9UcGfbu2JumVZAzzx7bRfQ45VES6IfzYAQvpc/LQAqFYJkbYiv2FFgejPBu91xhgJDX8LgO2U1J8nxaKcRiHG8oOEqWva1loBrECsCR8RypIQij/GcQXgnQB+dc0nmZY06wKSqa5CFPL4oEd/MzKOpAOauNyX+EqadrDV9BdsQmyD8wKQScEIzYIUEz9YCEsG/GETEJKBJCZt0gNiTreo6L9ORHUi4+KvC7CfYv9FfxfkSRia9j2+VgGIRDRffGV1zdAMv4E4BElIPndjFkL8UE0DhBuavTZ3MVRJbhNpBN9JVk31f0V8uUFIMqgUQIFvS74MC2/47bc3BETULAJCCRE2Y1IOiSd3tSPEiQh9+GNszQshiONDguxTSC//WgBHrQhr0E9hubY2PtYYWtP+g0CCcpkTCPcZIUFna5+rwctxdA7QymxppJsKHs578Yq1aiT1K3Fql1VM4trWoBoJfgO9sxzRYtdWBkJ34it+o4S0bSLNwDxIa299jpBtpvGJcW0cIJHx1+TUNnNo4F3Q/lICsMWsquHKx7TK7ipp/hWNaPWUNgrwb62Gfz5PF57UR2uSSeMaeQZ1T4R+f/BTgJRqaPDV8eXYi0lcZpmAaRAVI42vFtIxn73yBsSBaaBFTiMr0YxJLxtGg5nXJ+IOiZCU7vcaLdnTpCAyWzxlTjXLXxdgh41E4iHMEqJtP4Hu1Fbh5VX0Nw/2iU21g4YQOKKqXwqejRA0K+JeFguBJC4ZzKTnWXxbbgIJYYT3JKd+VSduVCUOjb5jFZMWAHLAlEYM37BlTZ4Yd4E0hqAqCpzQlrFGvb66utU8SqOHsyXIJzxuYuLNtJ/FjzRpwwthiXw7f1Fy6tfUN4ukY6K9feZQbRPYC50rVZmiE02TrhEbil+36msVfCPmMGKkJdMxYGShQRHRdprEb1UrgDHxChj9Jf+WRm5T1iCdqn+9cIOUqJ44ZQ4tEW/5amnDDmNzJFIxw9AsXYq0iGmFKakZUEuN7TQxKXvsNS8SCsnd4ByPEbwmTv1aENlKJE4YYKyE9BEaFH8nIq6wjrCETEz0YIo4WcMQ5BRMWlf8TS8SorzntvmVMJuN0FexGpKCe2wkOMhZEKxXAL5hIu6n+d+CcFCb9dU1Nc6bPTRtW4Lc9VgYjjo5zhJm454hnn0FgGwl7qUVJCasaWlDO8gJ8WAvpqHRv3FBgZKQMncObeZIC5CrG8uNigfA9B3ORYmqiu++FkTJou8okDBkpOd7Qm0JTjML3h25I/VNL2gGJPDFCOMQP2SzxrhjhjlVDxY1yAOKa8pHip+iX8W9GbIW/UQA02DmSfBy24irWZDxREMTjkrd0NwABbJgOPvpdu/h5Pr0Esbp9cnD3u0nfzBYnC/xz7HxnQN89oqScb9MFl0AYxX8Fq1mvaGOyp+IKHyxmBMfbEhk3z1c9/QEbaQpA7bcetcPtz+GZ6JkZ/4g5vxz9pHi4l+iUUfMogxQ2ya2ZKnwAasa/oK0203nDAQ6//11D6EFvAcC7V3v7QuUkwEWSCxWbSEsFBgi2f4vN/2dVFQFSEr0QDwd41Yh+LGCEJFd8RdBxMadI7lSDH866bk3BifgFChP3gUngSyhh0uZD6bp7hr9IhgVn1D9QgcuF3IoGRa3BfRPVvhLC/BToZQ+2FQ0hAHw9LnQ2Sj163dhzw0rkomcnUcFH5gtSlaqm/IXIdTR2U7cMgWFd7wMf4Y0aCmWox+3OYRP2/jSQb+SrFaGqQ5PkA/7Y7k7js8oRUJ/eJKz8FtGIxL5EoBtAvgQZs7Q0mmM04VtF3gpviNfa0XRcdnwp1M3PNPMZDL64frx289vYHx+e7x+GMhkxoBGE5fvXPnXGPkXthcQY4+JdwaKZPojXxAvkiEUrppcyfgmxzrkcNetdx5pCr7bnhOfALez/ubVzYu8GEk54JcXF6/eHO8InE6Mzhx6yW3qC+f0pedyVTnubz3bZpAajV4ywBWCQnxKgSGnIZb9sUn4BLrDz6+WANkLrwFIlz58PsyotBTMeq/wKoVTQpGSGEo1XrH1dhjdcL36TIWaw6RTtEfOtsxG1zXk0wUrZQ2Zl5KF752Kz8yYxwLdBHAOmEuvjk2FlALjrZIJOseAahktRNpPvus2AmTHN9yLfoG2GeDOUpSZvbRP0YSvRku6JZNqcXtDt/h46cC3/iqZn4XOQpnPfzg2VYy9KysZlKaMB8QVaQoffRi0GFqdpNPIouWPRJ8DsI+GwrITVkQo+B/Jici1Wt0yEdngCSelEd7Oa0G9pTnxMcgXHw9tQkYT15Z95IxlM1ZiyUBriMBJw2avSNs8wwnvVEmNqkm1O3bVjuBbePPIIqCdkUbyfZibek6QN8cKRv1WpoTQmWpoJfYWmxhXbwI5cyVc4uIeJouf4dtEAjpoGQKYZhmX6YpVEIUnNfbLCmGPWviOL74IH478xVsbY+JUpvX8hf0VzdBk4O0nqw+D0wHhU3LC5922IUuo/0jZz4N9uUV7TkwCfLqgBDLFT7olgJn1i/yXwmOMNh2jupWaLQmApO7qmiPTTkkro0gSMqdVJEORuMUFFCozJ2PStGIELTfbkBkFwHd4k3/5C8Z7wriesch4YnFqbNVClJa6HbiWNpCFKALGOfcXUctEr3H5DHTP1qTAkZcGzy7xN2eLlxKgqb/Kv3j/x4UvH7X3RMcPuiRjoueXW0AFmd6L7bMp3sa8iR+liNY5Mhef9olH2dSTcNclUxYoKbYhrWDx0eLQzNsXQv5e/nGuVfQeCy9Z5yQ/SzJGAxzZCEbdEN9roNqBEU8XcHbMTWQVI+3Z39IhHv1ES8fbgb5lWaxVgr2VFQk4/E4GEKZ+gwL4yxC+t8TxZscio8wQGdqqZhj23tYB/ch7HMYj8tIcmXBd4VFW1DBy55JTY/4t+WNQZtgDmWPWny//7vOVF79kdFSEwnS8lWS0rVbMKHFi1WdvXXHpiswwzowyhiCFum5t0AtFzQ+zHOySldKTOsY0X0kN+v4vYE5Dzx+pISBUvIT8B+nlJK6t7Uo5maeCRXdLqxOfhmblNFqKHjVYg7LmWtWcAWr4WgLcubAs4Mu/CRqGpHfzjAH78/GXqh+UXDqUEE8lRHL943cxNo6+hU0rdMt+SoAKmeGfoprhiCLtJ31iWZ8NR6bPAphZVyz8y3+KN6bUqetQoB5Sy9sjoVRv0As5a6YBYe2909PLHzOnJjjGEXMBV+ZAeFOw5PWVpjolsvvTlU2Z1MwjEMuI+RolrnQ5kAvmDloA4GfVxr/8Dx/bGwkn9fMPP3333Xc//ennEFTCRVL6D9+hTo//9LPyxpBQEbWXbvv/WkKUVOQ6sl3KLWiyZoNI4UfeSU0r80NvJkpRL5r3LYpQYnfk1GMeigCecN1A5rXDicn/QbzLtLk09LNiob7rp0L6T8r3/WzTERD+0Y3wRf4VQ4xKiHZVGddwAD5tE+dVJKM4xbPppGBqOiaEOLWdO0A+4BDG2hayHJnMK6eXlv+rXCgi4OAnxzfk/uT4dcH33c/8Xlj5cYRC30gqcrZB2c7j5Ta0dJ1dm6AuF2saCRN7qEgLMl5aPsedUKx/yfFuRFGaicwHl5ed/LN42xnPOvLDgqLWccTdv33HQgsK4i/jCJeSNxKiNBrSYLDRonIe3K6VWRtzMglRM/CDYn5+kq9RkO48Z0ey7yYBfPHiX+IDXUYY+skNaQpC8evfXnrElDZEzvpRDjxH1ismPQCMqaTFmBRGEQnv0VIUYJPkfNknPw554MoRKRqZTvcC+OJljo3qMxGCpf7nOA0dVLxiHzWmbVdQQRSU0hZUOtlbXPsJkohSGCUSCmav1Y8MbZvj3jiIY5rVTFDHcF53yyDO52UNit+ejxAm9R9eCAUVWRajurXDkSblcLRgP2uViYgM4S2JLIWwTlRWJzRBY22XMW5YppXDTbcW5fH+j9LoPAshWrH/mhBbSo0a7UnLj/ierB2iLdD7Rskiorc6xWmZTMKG/fcaew++faeWybz1nA84Nb7nI8Q9sn9MSg7k32RY21gQtYoUIV+9pEGS8Xsmoh6YYBPRnUk8gDSn2d1eUF93+vAB89B7wdHkDyLPRgix678mAATvhhw4GfMY6Q3rITktRhW7OMEsqlPPrBQpUraFvD4rzbo1JfZKg5SdNHcmzYUMov48hHprZIeHXiNJ0ZQVE2hyhuIRtSfSp5rftonV8hhA0H969IT3ei0ZXtnXDlbhaVxuLnwZ/CbzYhJHKebiGQiBrcacNhXhBRExynEGOSS1ilIKyUVnxYcJIcYAmWBfKquC5To0wHBUmnLHjoXw9cR82ssFq5L4GVwK5vDv7yc9EyCytkm8Iz4VEQ8oeM0+i3PELk4RN83G4kS09tFTNUNqWfwtLZZml5sz6Ob65IwaKtMW0fC7uRGCG/K3KTQU7P+W+ZSTnOe7WiGNe7X0TCt+LV5HvQwGZrl5faS/rlVYHedkHG15a1Py2ahMI89EiMbiD9MTkckd1qcsSQVprlcOlmtbaSvsMT4lAh5BFElD+Ec/xoUxmQVeY5dhk6AbbAlfTcn5YnRBvvf8CFFsJhoLRsiGn4I7MZsSh+YN8L+UEglitJQz7bYIeiaBekZEYBu7Ma3A1bAojt9zavmaEE7hUTH+2yfrjFLzIwSemmwseO2IT2UgFWNNseC30JHXVdzDSNiZOyV/BheH69TWNPT8DG1/hR132xRO3XNZIlXzPISw4NNUKY+AahSp7NhnbQ9BURUeoTKy0XG/BvVMj/wZOYmVIwRZ0p5YS7G7Zr6ZSsKl93/nB0qEuTiPBeevqrUQH/nLNFWKI/kR+ZQnijHGxjmtPhyYW11gm0gTdSRsgEkDUQwMZWUhcfgTLBB73AZbip0ZOxPo1SBTAMLleNwSCMJm/RqPLzNCdEEm+N3qyB86LYZvDQlYimmbW0QYjIrJr3Gk+Nv4OVSixv7ahvJKfNveQrvEkGKqmsGVhiAYBREQukbc/QdE2ILJzFA0+OgPTERp9rEuRLvbsnxw2qkpjrEpMintpqULBS29u2y/JlMzPzIJJ/ijKhEX2L4SwvhPf/rh7Oefz374ieZR+1P/514oFOqJP32XQ4TAULnZJBREXDdVIqaNmOZv1hQkxKZBZNOqrU1RL0TJ6a48CemLaSXrc7KsnBWpV9TrRvgXH1nEVK32w88h6AISwWYtqVD/ux8gi0jmUvytlepJMfRI0ngMiobl3qaxr9ICS4yPmE11B5v2FU1a9+XqFU1Lx7R9BllhN4DUzGwSkkXEZ0bcLU4ETHxKwPlXCJ08A/zxZzMRySbG1CLzegViKNyeNgxIDitGH7+GI0Ok7MIqgdwEm3qACMmhnS2FMP7ls+P88WGah/YOIQ60hv+eb+eYiXiNjg2dNZL8mUYzgLpV6IwAObs4ypi+wM+krbMs8a1zTcNjSpR+CutzKVIYS+Ca+iYgNDNvXuTzVsIeRwu+by4SWuo0yuWSwKS5xjYkUXdjuFOGJpHoYcXBmDiivQpllxdAVppSDjnFY06OKZSB9qLv2YLHPISwa0k6mcSkwE0emUTPQTGGTtkW2v1b0/B48bKG9URYxJgm31SGUJDejEapMFCr1B2RvYztg2zt55vGRDa1gpLkhc2omPyblKMZh4gTYatfKhEmTLvsl7RarUnJFmQ5SxCVT5BzoB4NoNpjcoQCpnduZmwgm04DaOclAKFvTltBCD+TrqFQFnPx+2k82ycioIIMGlAQ9ZYUQ0B4Ym8ZgoPXkCAp9M1SxcocpoKmD9q0O0ZEVREn30iE6NDMdtmsQdQn40blyc2YXxPEU2uUURB1FsRFWwxVkAcN8CG57JF001x6BgfkhWVOUUGouOw2QoxV/zp/kUoetRT7Neh+w26K2qrAL9PybBExqZL40V2fS+1W5HEq9rnnrQV6D2Fw26VrVA5Isk6EoN03PQnlHsnXDjZdgaKF8eLiMLiYEarJbGMCOzz2Hr8V7bMrG8jczD2Lf/usQngPIXyx9GFdkhDXeXoCwzWYTUmbFg5WN7VxgP4g5E3ZNYWcirU95z0o9TE/k7KuGThJeGEDzNs2H/SM78/PKRQj8sukUoHjQ4MOdmQdU0abXwbHiuV20iBzb76dfx75/5ISbpHQqYflJiomu/84v555YYmwzXZwriP8eIsHOzhlLHSjZfNHHorGzayPz9KkOF6CB2UqkqiQEGb5kbkU49S5jSEN8twSn4B42WI4/Lh30gskhIsfHUSumVSsahbRo9GV7E7Y66AOrUcg85xZoMFQiOh22fO6TcJ5PTbrs5SveShmw8FPD6cALtTuLnaEAh9IyhpZRNiV3lWUo5GrS2ggFw46j+qwGM4RVigDiWhLYuajgwGWOK2EJJwjunciRDUVPfXvnUYS0KRvsSz9k6HFjUHLqwGdLj2a4kkiFIokor3Th/vHsAWT9irMz/nnlP2+/INDnTqZVOp8VOfPMRX0WRREPZoY7yZZTsmsNplwXfpsrEoF7vJosds2RdSa0C9PbrPYVq5IXvc8gZMKEYloSaLCAHggAT3oVu4LSJjMgyCGUoG+x0ZoO5p1K1PFZ8t+SshjC53F/gBg9q5vjTDlL9xUmDVQnXZSljFcotnll25evX7z+TNwGorJM0ko8L3VgXjuLcJcfWsZTmWTnZQBVJm90geKck+cO4ud4Vm0JVDypu9zq3+xTpGK4snSJPMXr9cDmUzkcP3tZ5BDLJqYkcx3wbt4s2O2Bq4eoLkFcN3EOBLmnSWOvBQBqAMGn8sTwvp4nUZ58QxrmQL68xTNC3ZseAtDOHzJ5OvDTODtx4v8y5f5fP5llDzSORLBNr5X65mW6er+ubJb2xWhxdP+Rm5FxLdnif0fFXMxYnOIdjL9LsEhY2O7squEiZ3uIBUKHH6Y/wQFDfROSdmYH2Gn+vOFwHbz+u36+uHhjkkbtX+d95n5pTe62TpzyN5GsyIo19wQETCGiHVNACLvhTL0wiBSZIHmsHjSIiZtaumCpjmSdOXhoGWab595zgDyisSn5jEUSeeTr47149cfLsRaLa3jFt/f38+loOGogtkyXXXcAG+zLiYqJruJm4FCu0XYJEqDSJEFMmnQpGMncTj8vhHbdEuyAJnZefOcwwaobOiYn/laUO945+Tq/+Hn8xeHsLHty83ajmF8rw7NlqOlaS5dF7zWrK3g7kVly7crk/V99twozGeEiNpi0i3sJVPnY+n1hh3xl7tmK7P+an6MmDoFfZq5eXlzePx/hIn9H1A5L96YFNn8YQ4pFPiEdukr0rcq0Gk0vxwm2LYqULBwtAVz7aTIcwvrFD+hS4OZxOI1b+8f4aGtDSjlzEFPK0d6anTWMgNvluYOheH7F1OChIfHF/n//k+//3+SQqACJgU2f58NMJn/uGOq2/K1NcGaAuERbXCfw+xqQhBrmzDXVXCkgpafIpyaMwthUOdE/xYK7TIkFve1Rnyjoqk7GSJkFgLxdk5mTf4DGScUMIUIJxGh0IcZPt8ym0cRn7IVmGucg+j5QPRIUzSxNAYLmRc26gdi7t0Qem7kibVtpy17KxdqQZMHuQ5oqw3LATYUmKN2K3M4n9bBzKL4lvU3rz9+/L//KYLqhCnDmpm5C+DPjGOrU1i9NUKWrjXviNdwprKUcndTxIPouaHbFmGEsA0QPrU23GoxDQ9OLXNt1BEonU1H46POWWpOjCiKvgGe/hUrKRAG5CGsf84IC/MfdjLK5kN893zL18z5qHxmc8VH4kNN8PzcXSWuoecmbEMRHZWBjbCoVPQJ8YN8+QGr06M7WLxlaCBnm5ByV2jWeZQOujY5k3nF+DEhmwTM2IvJ3wjzbstf7YDFzFdH2lUavgYqGwS8oOW2SsSAC8ICgucWdCAMCyeHuaGJ/eV2gXxSxSwIXl3bxMJqraKUvHVD5s4cdERtUxY2g6QhEaFeFtOjwuTS20xI0Z9bwiWrCUsNq4Xl7E9icudQbLKKdCg1fChbR/COFHwRud4DdP4BYfCSmfScS6iavhVN8WsA7dN2XOix9JZtPrqhOXg1uQQfKJsRzAAWo9TJIrc07WP518L+WU5y/IBUO2sU1DRHq756BRirhpQUjltd2z+gXn5n4MK4EWajnAI/P5CImsrOzqoGLC4en1v1a2pKvNsyD29mKIw8Oqjiq6KPweA9H7v+x5RoM3+zEzEt+57bhSPWpF+QJVF97t5pmr8C9ENtsSIm2NjX7pDt0HOTCFkOs/eydPgI9eeG+P+B0vvXLzhglxGLr6rbL5X7LfN4afqZ2Py/cVHaocDJNfci+etkHk0uHasCKPjzXCiTbdwr3AaEYP0Ew65tCIYVgnm0hqyrepkhYf9cCAWTyoN3mra1UQcDcWDXjAFgn1J1qrZf85XbLQgdpkL8Mz69n4pyJ5K/Tlaj+VeBltI2WOPys9UKzoMaogpmalL7PmjJQS3QrOkM261I4pPh0qU/JqwNUywxAj5YI1W6JpbpoAKMui0hrmoqQmh73Yp4lESr075Ay7rIx+YnA0xerGcc/XTP6UQ+mIH4kUbO55pAt0pFsOlt38KaLTYYBkVEOFjkmhNG2AvvqfXtK3W07nW0NA3BCDlYNL/w5EukZWLn1A/Y5tVhyDycekA2qZ7bmwww/zGjdA1aERNoSjvsF94MV0yC0NWpIcDGiv3YTj+QSqUGZlS/KspEjfTatF7EI+khHriyC6cQvtfgqTmf0DKA+vt0HbsJiu9bsdRtP5V5M02rJsn0i5H79yQZTF4cmrqlQWvngGiZ2KUmDNiBkB7CKzRPQ93hRuohvGG5G+lls4pfSp63dpqItMZyH9AKA0tU/eJ/FerIDf/XGqvweKFfc5pdwtoZtHamatX3f6CnLk3Sog4Cggbd3RXyD2taF+u8EkPqUQ+7JtLRGuWuTvDAB76k5rGE8ExGT+G9aFSHq3ucpKxt0BGqBSEGVl3HVszXBBYBE1mraDEr9Bi2Mm+naZz3f65BODHhHSImzpj2Eje0ihDd8+99B82VOw1FBbTlFrk1mk8xWcOBhIcA+XS0jJ4oAjaM4pUe6Q/bVfHetvvIyZOQ7zW7Gkwgg3Bzi44sNDXtTsqC0KqBD1PImHz5t4lFJfkPaoOSVUE70E3fH6Hmo4bL6G0dgU5YsE2D8JBDqZDkvm7oUlYBywjYymJk/ToYocV2agxkLi4W8FySakvI4No2uxcgjI2Y3ah6MZQ5fjGFjC8niuDrTEBhHxHBV0Cr1NeEp8m6cosW+VxlzyFwpx38Lwp/TfY3NrhqaGQVBxvBHlnj0Zn4lDNn4FvYhZVcYBKCM9AkW7ILOqcum/GIMYOME8l7k1GLz4UGRQMIfTi4jT0ZesXwEfkCSuqtU9WtnV4rE6VkE43gpQwRR0DJUN+heOpC7zwtIAl9T2sUtJAnBzOyXbnFSOYZ23DWyO+oxedCgwpAoE13bXuhKZZBfI+wfK6bIVrW0ShZHxMayYwwJeCCvdbQ+QBHbnLjQGbttptNMkfb27y8ypeXW+tfgDD5pqXOVjzQ2BbhrghyyF7EK0LnWC/nhG0IpVy3tLTB0NsbZgne+UGEvOtmFHWlxl1YllTLfWlPk3Jba0TCFa633T9S3rIYmbDDYXVR8nz1woT8aY27CImgfRe16do5sMvCkaY4jXC1TSjkvmln2LpWzhpwVj9HB/BltyShbpyltYJbnZzuiyOycz6n76dVbbLwHyEl22N1RdgZaunmw6uPrz9+/Pjqw81Fcry3Un4dq794zRoFtniCWQ/WhMKuWFmUDlytERk7MlJO6QpAfxAcbx320LFiwjoUlv2U0J2f60LZpPvSnjvy5OuEjIUxt4/VLeXWsappBJaLV2/WD82M2Wq1Qi0YmYy5s/75440jiZ58hTH4JulsyBLil4h4V9iLTUsKOsLP3/E6RTmwdrjVLUEfp6Sj1p54cS/hPqmwqMO1b44nMgk5CUAh5bK2ius/NH4WmP8AABYHSURBVO3dcNiLOY5kBKhBu99dHI1Gnc5otDjsng0E1kxg/c1N3kKZxDxKkw2vsPUVCpVyCzaDQg7seGndHD+AN0ydqCT0B2EzATcOhmjyr36Ur4RPU2M9UEYDuEFD4Ys4shIHjJQ7bmgrDTQgg4isXcvffN4R6AbdRa/DcuVRtx1qmZHjV0n8wFLybats2QSwfpCfyJ0rfeyFYwh5zHwmMH6eOaQ7ii0o44VzHuE+/r1FYNA2ZfdscLc6pOZNACb3qMIVbgqWwgC73KKiC9gHy7RMr11MZXS67VYrcEwWlEwiE0zQLq7lRJzm4M+3kIvGam8XEfsKBBQ3u1KhDHtnalmbeM3Np3Kz2mydKRg5QnuCfw7ucpww6VJd0cVhphVwePI5yrjW6i4VCJs+Gawmyu+A2KxxTCaQ7qc1v1QwiA8DNK7dc+x1llM9B4/6s3KD1EelrtFL5fXgdcslxrxXvQP5vbaL4zBfhafkaGom1hUlP2RcZgacIn8NuJk6vCrbIb5yBBGSSZRBw+6B+Iy0gMI+QAcqUrpUm+o42dR2qhmZaaPixLa1NyP5NOs629ZJ9biKPT+OUUx4IX3Q1DbJ6ndCVPz2wc4k+Rq0Bht1uPyhoXHfdbUGvUUVYRcZ0Ay8iSCQ1uThha6gsozMZGmqKkydqruoiw4/ESd37Tp2if8+4WhDeJZ4tIqioFWVmkapVegejtqdhu3Z+7zd/0p6KDVBvLgQU5hsXLyzQYE6IMwdVZpEyRAhzB+C/Xqi9ow+K7c0jKj5PFmJ8UmZZDvx6Cp5wt1DrtxDIXPKabinKpty6lKjrfwoSovAmFLkMc6sdIcTi9BmeJIRrlSEZylcElYfwjUQXKoxQjghSS+QCV3Kv4os+jCzJIJvefpkpIccufU8HpiNXmr2JDut06AL4K2laMR3qX4bv/5JVTbdxG3xVq37gnZcKVuv0kwWkO1GLaoEJ4RxP+fIt1i2lrVlMX8IYgEhJKlpo4sQ5j/sgHCJUHeV8vewvO1Uy1RTB9yAILoXvJWb8kBCVyEX+WzyNLCu1AxJIp4qmiokhJTOD1sFlPmbQ9PVoZj2Vc/4gDAhXJb7chX2W4VlEeK1qzFCAIebDyGBMPniOBNpw6QqBdkbztdPVfsiWFHKPrmYKvGjEe6FJJO5SchV0Pw6Hyjxq6sggiuLiMPQnkwgKzU1Lz+bKcfZqQKqyFRER9smEfJErVPFWn0Fsjt14lK6NUcwubChmCYVSq0LCSB++2KkCiJfDu0oqR0qahPKP3vPwV7frUgFiUxV21IQ7DSYQZuIphm0mn3YVcI35mDRrOp26r1Au739SGZ9Kfki+dFGmFuw9nh8SEPfbgwR1nBjcjUtvITPSU6TmsIkxknFlAdV/NNo2M58sJiUmvJg+VpYJ53vtoWuImhZyn7teJdNxFEKvYFgj2w+I8yvh8pA3uqgrLJqOyUYtRUQisFCuHKgrVgIhY++gizaQGvR0DbjvtyWL9c6DLSoSUC3Kle2WwV6dgSfVkP2OQ82hmjdig+IYRi6d5OweCKDQxoDt0VUiTiIIv9SQBkwZYmhqYcg+dgVcqIgTMGyjAKCjIxQmAq/sAjScjcgUBD/rvl9qJiW6d4H4VdJbijz80Y6MGinXa22h+XFluQdPrTOPlgRK/NM3U1C2Z/OmhdYRD3xyaGOslcJXNROiIlLxeyyElpY3bZerQ5G5XbVFschd9butwLroQ7es7KGhr3CAUPlnHYZFrS6tgzbkr4nUJrllK262+iHnFVTi4gPVXanJWkoz1iS1iietKDm6cRd4Ew5moi99h33iQskIm0onsnUR/GEdA0R8QKc5LKg4GA0GlTlHZNtqbw6ZoQQsqZZ1XifYIX3UY72tRq5Z1vipXLV1suwtbEYqp75ygIlm6ShlEN5xJJX3fBHB2AqfnQhpLPOavSBxew9J5tm0dyUrfwjhSOCiIhwySSxGUYERiGOfZXDkIwpFaGvpNXjwrtZ8zHCuKYt5wj27p0DoeD0s2qk4+tXq5ZbYUZcJLySbQ2vQ6PQ5RiTuo6u+bixk9tqoqbq2hXgwWs6JYsMkz+UTN5tVdtwo/Mi6AZ71YZVB8J4SePE7gpdoHQg5HAbs1kLWq1cVexOP5Tqg3zb7m9fKhophZb5M/YTkcSYnsFaAadnrhwiVUj9IGYdUiri9/mwOn2XaS27UHr94UAohoHisLsQwoaWGk344k/LgpDQLTSnrTgRRkZD4H77US1ZFpkMOEkIrkli/KgIaUVnngOLQF1sahSj7cXWng2bz8nSsYL8oZ38E6FNqn8WaamVS0NwTlSEXkNoot3GgbbRUREOIg58AuCO5NE3ppOE0CKiN36Qwqupwhlq0ysnmxavI9GA0s2fD8qyY7PkSDyeVUODQEsJq7rzIMQNJq3icyDsnDkCZwFQ+jPcwcUhTkZ4DCAxm6sxxgi701w73yz8b6eCpZ52cLBgCTvGqFF2WYhPSHkiItw4mt0TdnkDlPnE9rgKQD4DHD2Zer5HnltzJ+OQTfWgU+0KP8bhrbL/zcomeWOGnEXT6i9djy4/sBBijP+1M7FnfNcGKDvU6LPuNKETPin3kzx8U/HeoPNhfFY2YAKfLgmIrYl5pjGEo+7ZoMUj0O4vqi+PJiEUAOFM7QsyUIgvsTf1AJP0SSPuqwTKSmeMactzqZ5ZFxAndrV1IOx0B9VUKLKzDvc/fH5r6pFqtapsxk5CeNY6tKMmPu3Wm8GjsivGWAKTuptczWAAqWz4mFbyItCaIEEKQmFJBJwuVAnDBRD5F8Ifyo0EaGFlOtMQDjLKqVqKKfSxWHdsivsTeidS84/rWUS0urVRtJ+82GmNbSA4EJbPUtUIKEfbt1zKEAeVFwVIzKWPvG6KKetKa1TZWjAx/ZCdn71L3auzN7Xx9rtdPPdgPiVRhHrmw5Zn09c+IixDbECz77Ssk08ZS0aEJQXb54VwMZX5KAEuvVgiW+92LT0GZvMDobHnsa5xu9/jw/iRvsu0zPCx6YwRbYTCSlatdM7IQpg0+47vrba74wj7Lf1GyT5xh4LoLB7lc3be/ZJB1+jRWQhBn+q2VSQJ8eiJ2k+Bb6mk5FSEzo543VTL/YDyQOgYBaBsuXc/c3pYgTGhXTId05vJ5/7giatxYv7G45qXfsS0gipGKPdNk+4+XOW2SyUPWxm1kZFsmxi9nsmj5JJO6JbMp8s9L11yLhOLopgFUTG5dBhxc2o/5PJTbIT5sQm0q449iLaz9Ej2S55tzLDzqKepoHFm94acOoyi7NBq9fcUq+wyG223rNt7326EQ9ORCRmmhA5Vdk7zrzJ8aHjsRP3YKE4joSRidPZ1dulH7qavQLzZaTnI2Hdf27cYkRun+R1lBjmhaSKKNewMTGftmGxeqkevpp1VliQMTCEhEzF6MpsX7EbCdpfW5OeMwzS2qynHduOiKTOCCkK0Fgq+8lnLdNb/Wf2urTbC00j4MJWEVsPy/ZlE9BdvJURbI0AeXFc0xkjYQmX/3978zu/w5mannXIWxHRb1haaSwYD1i2hU4aRndmynNTpWIrcYwT3ZMdy+5h90ll+jgiq1i7i0Lyxki0DerU6hs9dMi61qPNan4mTOplBQnld3niO3BsiU1EpD4IjBI5t4s5ZVcbrw4gDYdlFv3K31dpxl4vZjfXnASivuCj7pgxybObQygpE9WoE3JZyHDMTGAnJ0NrzAISLrZSp4uuHMofu4ynK5Qizgl4cnAaecQMbXZg3KwRzQoRTW8q6wzaxWn8D1GqXnQi7VdWvwmNUY8dvhCNhPoOCsj2JO/J1D9wujUb9s5WNWDOpbpz3IyRpK1yhUEdEhyMVYSBkWxY803h8M1ZAbekYseDzUJBvRJp9XRDWlUTHk6xeo/jOusjq0NFXGG6maplDO0kzTIUGKkJLGSwK8kU8zqUKDpW3IiRu5wFIVV7zXITIFmMsy+o5rP7zAdN9C8TSm4h6rrWsR2yExy2i4Ogs1DKPvU4V5V/JK1io7n6OqZCJnnq5BQ9UNro5F5/60/Z1TxnXaQQ6Wh6xalQDGWuT80NmMFwctlutzPrHFx74ktalVrp94dP0IXl0rose9Yg+N5/6DW5/jWT87Cw3TOaXXu+YXBZVNneUjIRpRjLm+sclr+MLSWEEJQET18G5Vpp5NBCYB6C88WkufQrPvg1Y0hj46Fb41AMhNBDaRCk6TSZvPnzwoh6S3mqrGI3ez7fO0sea47YnhU8Tczi6OLJ+i1MDHmcusVXE4eHxjQu7Bzp484dDq79Sorc/5ypTgkyf/xpybA0U9W6O5fV8OKwxBeMLvFl1jsJoOHZv35yXeAjPx6GylvQZd+ZiMZ9yy9LMAVd0BmyMr+c+zO6Al3y9o9x+2Huck4BW1qE6hx6Vgy4ZmVsUgYz3esK6IchEC/6sanboyaLeRBrYm5uA8naZmbd1OQZfdzyPCy6/RihV5aZcai8xJ0jUR47bZE+Kcy+uvJ17nmvz1EFXVgfmM0aM0X/tvA145zN0Q5nRaF2844MDnsB3+mgT0Nks0GPAVbJ4u+PzAMqMRm96Xgrv27GuJDXCjw6McCfw4ZsPeOWxl93DC4/frJuOa50FvivbBqa15n7a+7vl4MsMniOENBYdlzp7D+2ghsdMrDkYwcdr55XqJl1b/REatqgjeXHz6s36jvtubmHiHxUbDzfY5jYLnl8uAZ6SJZzvfk7H6PNtnZMhyjKg5Tt7DkYxO36zukl3j+8crq8fHx+vrx/uBDKeF4/rJ35VwfAXVGIeX86D1ej8llAdbbop8GESRG3Neuu5wklGMfzuNOF1fbx1gbzXS9Fo4vI26BAKq+HIkzb25ZKCe198tTqMAYfD3p4T3WLnq0HVVs45hWw4u3cZjXqC9BzRRPRyzwi61JrdNeZoAkS2E3O6o+ODsjYikvKkItUo1/BgsH2nniRkNli8vxbsOhulIJ5+ei/gjek0vNycSlSanhBlxg+KCL9s8GUqnhBZRoS2w54NHtogWwxf7Z3qgmEn4BR/Twh0D1dBV6/GAutnXEQ68rDqAVECnCcmnDS4n5wHxBKdZOEe2r5Kmk2HU7UbxWLQePdwfakLLIBUDvhN710/3PrDY50oY9panFYMn12nor/GWBtWCdBrd3X+wUdJxmWRCtBrGna5xYuItLWab4Gui3CizBaL4WD48dPt3sPDCYyHh73bd4/FoGefTX8BTqrSzUbYy9rHB9RXNKftl1miZ9w3PhWiK9uVpvOVcBebdpCDPuhSLdQ2vXW7kc0KqDzEzxM9CZJvEmyU8SZDrDkWL8hKpvoFhtAbojNjSSQk4ShoW5pfuVlqe6qFnjzSBURAV6LRZZkFqJLOaRVqaxBP2xDDnHP/EkvvDVF35hP42IuBTXyNmBTLxgr92V8aE8npoxTTtMpRBRmRiLidtr7HOtqVs+yu3KX9GgBtKl7a5pjuJNiNac2FCmoAomlDwzq2o4IAvLG1PS/EtKbdNenUF1z7g4Tja1TVS/x8lso2gqdfj4IEEU1/VN+XJpmu6dFicGa34Tf8aTq8mzbQdGzFCujurM1k11K6UDDST/b1dahhqNwP6SVv8VvBW3O463rW6LEM/kIlY48O3cMRDbxz3K18hA3BsOc7qpm6hu3tgba49PKGeW5+LrtSp9OFGBBeWJf9ysGuk05wxQieteUbY6h30oFmaM0mK9PiFSdp5807zTPKfG+KlV9nXQpjWROTxp/wgncfrD4f45LLsQ1/jjcqeC+Dtrl9tLu6bxT4GE2FbvhdbjZolfzyGhG8soDOlgDDx1hHCyVKEW/oFxh6j0E+qp44LfK18hVO2S8IoYvxNe6EO66V/NZk4a2Why50rsS1VpAX0z/h5RQgwzUfU04+D/iYu85JvjaCfJd0RC9/VYDY44mEkZPshQJyZs1IS8G5o7MTgmtJDPkeLPWmlIOCLVjy6NZagShPx2F36aIwfCVdkvIgL1r2Fx97qGP00BdGE9NGtxpg408hnKGl15pPIBu0zsLnICwxg5ByO39CcrAPArWhpWXPUKuBQFM6fmv4EDIS2MUEzS0IpfS77bSluwzi6wxWqYFEz88dGAoxnA9x3kFB6hu/QwyR+WrcQFND8mCnPKDcBuJI251SaysY7pZIsPEy6XTtjp9UNGTO8uspUecom8ypUWeqj5hSSxMJ90tOMSSjzUyp4a+1HLwcJ1ve0PyOavAKKhhcD6RdSerg8C3r0Ejk6+oYdZzxme7EpZquxavaFvhYuQDmIYZ1SUNS/yt87B7+JrQIvVarc8QJj0TGVwProv+UCZh6ZtrweWOROTUafVAicmTEFXKujBJPmMWQVEuTTaRG7wV6AsJdQkRm9Ig8Irp3GJertinDiWxwTxLwa/kxk0Z5wJcBJPR3Fsb0nbXbC1fO4kSl+iMhtRQmTX2N/wP0C5rNyahyMKwQhmdlW8ZLRvBTjzPqIa9Kz688utWIxapSHNNpVoyg/ujKa8saooPylEbaLfC9RXAVdgM8aULtl/aibiH0Fzal624U9yWD/ko61D3KgxZnIRLXfvbGS9rmai2+caDZqlUrIAXIFJxTsgMiZmzV1cTuizVUSUJj0puOKMRk9pYMWsyeyCxISP/1VIxzDFkahTieZBlj2kp/EyXijbV9+J0uf7srMSMSmJV9NBl0PE+E0ey543AmnYrFB4kvknrW1ssvG7m2vNVBwWjpHasN34LQp0QexrDKirZGOoXa22xbXhE8eU0BaAh8shQikPoNJFAdIz2kS4zX+45MZ6xhQRSTJz25SXcvC8R4d90CWUdqnwVmheieaxxpdg7ECPtPTIkvFPmVjPyUMQxZGBOnn8IKRhEVrRFKDRIA8ENjE21dzOCohHpYUqtpUL9iHWpbFWWXR9iHK3sL5DdlUGV0pTgKjL29ogKyVECUGChID9tH+tVA7VJC6p2jW43uZ8lQ0x5GOHzfS9j4+rMPiP06I9evWhgFs74LqxIJKImkMsKtUcIDfqzgHwtaY6G2QqkA5RBgMfzpOmDjUwv+f/uhYMSto6twcXxPVavUN+LxjV3K6Wq5XHy5UqjsHggP1LH/iMxZDF+dKJtXkdQ3xYcYuyH7yiMA+c6do3dd4eanhEY6VhjLHRcF9U56yrZVyFlI/c3GUG9FVJCne4/jKGcMuHbL79rLaY33ZPtmAxrXBWyQAuX1nnKb0mxwwcf7655j0zFUbX/FRNNXGNAEVr0MEFBentxfhXF3whOpAWn+YDB4dX9yiTtU9qcjqYjrMpnfxej0Qw6QAdxi0i+vH+7fPWaDMMI84Mfi46f7h5PLXjTh2mWMuJtu/p7GqB9IRVz3OiLORCKg93qXl5enp6fi/72eHkgkPHYWI3Dv8++LO8cGN9T2GLRzqNM/Xm+IeN1T9fscI0DpDXPCgO6Tg/7it3JdvmiMum0dYM7CiTeSR9rd0f8qdHLkOov9diAF3VTxenUFFgAT0FJ6uz8clb/1RH/pKHegn2f/rN1uD3C022f9bndx1Cn/Bt/+/wGiOxPt2DmoqAAAAABJRU5ErkJgg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sp>
        <p:nvSpPr>
          <p:cNvPr id="7" name="AutoShape 9" descr="data:image/png;base64,iVBORw0KGgoAAAANSUhEUgAAASYAAACrCAMAAAD8Q8FaAAAAkFBMVEX///8MhTsAgzYAfSYAfywAgC8AgjQAfikAeyEAeyIAeh0AhDjU5dkAcwDX59zf7OPD28pPnWh0rIQUiUGhx62w0LlZoW81kFLy+PSAs47i7uZoqHv1+vfC2slVn2ybw6eSvp+61cKqzLRAllwAdxOJuZcrjk1vq4GTv6A/l1xhpXYuj08AbADq8ux1r4YAbgAm63weAAAeIUlEQVR4nO1daZuiuhIGQsiGAoOoKIoo4NKD5///u5sK+2K3c86dme5+rC/dsiYvldpSqWjan6EzNt8jTNwHNy5y/13K4z/Ugz9C2zx4j+L0EUwxct4leviT3fjdtD1p7s59QDunmD2EiWnJ4iEFGj/8yW78btpeNYHIA+LhOzBRbYvwAyKn7wdTLvQHhN+H6Ww9ulG8YKroBdMLphFJmHRi4jFSQloK9H2YbpQgPLrRkEKNrb4bTCctkXo/H3bX8hfSHrDf1XRz13UOZHCjubdt17W/GUy3fLfbuY526w8gw5MgyDPHd2DKsuwQay7qw7vVggzoe9lNx/DHj+UsDSLa6y0rLuns+uPHj9B5cGPged4qRd5AtKFNzBk+yZOLP9qPP0EbetP63IS1Fd19fOOc6Jpn9GAqQhT+/hb/HdretF5ndUtbrZ65MbOGMDkh/92t/WsUDrlJwuQ9c2OAhzBtQvN3t/av0Qump+gF01P0gukpesH0FL1geopeMD1FL5ieohdMT9ELpqfo/wcT+04wFUG4Deft7/8jTMW3gemY++cQ47QNATwPk+uhboTk+8J0DJNIA9/eODXHnoWp8Kgh9M6BbwsTQKStkzPW8bY5+CRMCZVXCb9z5NvCJMdN9saJpWNj3Rx6DqaQwynhze0mpPlNYXIWe4qwEBiRbozxKZhutJxXEAixOtL9HWGyQ52ZhoEJXWX9mYBnYLrNtod2/qVKwfh2MG0OOsOWidApc6PhySdgysRci1uYSKKOfjOYkhM1MUL7xXzy9Mcw2TBGt3CRoa5E5eHvBFN0wchkfmY/vOJJTacLXccegCVOl3ugfSuYDswkZjbNRhU9B9OGSl6SxhZM6QlspcEUTOuvCZNtmBY+fnDRczCBaKKFpmY+JV9Z5+8DU8IF3o9E9pCegykXOokl8Eg3DPk/Dr8NTDbXreXHl4VLDVtGS5apvY1gspku3uTfDFsnzUG6KXk0MDXPEh3i6x/kN/TjN5MldNQa2xs36dlLSX0qDrX9skt77XwfPmtp6Vya3w4zcnkr0XkhYfK1ZS+B11qH4vd26TdQZup6OQaiJDtRRgjCbe7EfIZ/4VlSgMMwi6R9KtE9W9bt/9zYv0eSmXSRZ9mPFSfSRbFMIqy8ObtND1M3RcXks25ycMk/JwtYSopx3tedC+/LZlhEpa+KsYRLYGbcE/cqeIOCO60AvZ/JxNE516kcsXeTQ5jqgvsib5Nz/nUzmvwq98gwaX5QX79gqOKCzf0Af6LD/uhmnVCmc5pMacoFjLKAoov8sUZKTDXkUn5f+yNp9lXI5tiwMKLeYlMfYqz816GYS+3umqYcihiTHIByLwtlPATFOt5ug86T7lgnkWQpUwWpzn1mSjg9auFso31VKrL97dJ1dSU3qb8BU17+gusVw5FMW58oJkYU7a5MmIhavJU2AdXRUYssrLKeHN5jpoTj+JgaEud3Tf2vREcE9lC0lCjxAFAiezCo5a9ibYGJKSjl0to2l7YQjWrfcN24SqmFDYX4yeoykysloD87yKe+/fMhTpvjYTGtIj4VrYiU2wsEuNhgfDIp1IV+t1ig+YYOic8WzpYGvmkOYc2okzKObzQnLXnIZcBMUeZ7MMwkawl2gq4ns49mY5IVR4ikj33wT0I2s8IfWFpTOrXlGBJsHhDp1S+xJ20stHOwMGRXL6a0GgzccMze0s2DHLD7ci7GF5KZXISFxXbOGrzgSjV+4Dpu3ijDy/vKOr1/3V+ng6lbiEKKsuQlaVZLFe8LltiUbjRqgNxhltRXWDLLGZu1SLug3jzBQhrgGztVMo0wZlQi7Aj+XmvxHz0vCGvLIoAgjkvNFTgBAfrcMB0tU8f3OHAskMfakUmres6MpbaVzJQQU46xDSKBdpcq0Oas7iPIHtoZJwSSv4mx0pW3LPxSwYU03Wl+WkEbWCnHpmTKOeBjEZwej9y6FXaQXfnDNXqfgdycQFRN/rcjxl5zCwoqPsbSjiLmQjq0NAK9zzQ7lWy1wvvqvjWRd53b55yxFPehZLjNEnCqjPGYsYu0Pa3yVT7Xd9FJkHg9S5PDzIQXm7ogaZrO8uwTGw7FnlqytSZM2Z4tZGu+pVs/IG7LNgUlO+0HfgM7S8ogsNNdRuvxkxuyj41JMc8xMBNVHh2VAr+0Kd0UhfJuJZzXN6rEmodP2jZcMjM7+hBswSJbJPaHQZ2/SRnHKA9yYcAPS5eMI8U4lph5BnHnyJTWoVT2NpEe35bLwzdcK62ttA5alZdxAbaDSyTQECWAMJ2kCBPJbwaHcXo0sQC/0ebyZfJxahxKVUk/vZFuS1F7dbWAEOivHG1s7UibQKwS7cDTokjNs5YgnRDLinapNJCkz2yVAmTB1AKWkoo30JHWWapCGLxXASvCgG6mZJ8r4Bud8jXBmbQTQA8kWcHBnE2I4MFEwz4VhdzUd+CIlfrKRbqxPLE7M1PZr4XkgOxN8kaOTHqKpBQG0SGQqbo1B+e5dpZdpAKV8mdoemCp1mMuYXgReURKszn1tIjhg7TywUDb2mBqyKcI8tltJcc3S35fWkgpL1syCE4zzYn7Pm6wgK7Eqj9O9e1hYRSvzKEj1y2jDIFnWJ/H1ACG1JQno2NqyTEczEBk+UYuxRMrtORkU5JokfQrP7HYVrTgFlJWYcBEFWryeXp6UifHqZnG9YN0dN8aireOREcYLQ9YN/y9zmAkYgloPlMaMUgx1ePZ9p5L+Y+Vj7N+7yWfgG7M0tWYKZjO6oSmX3Cq3Dq2EHCdXta0GmYWITSWUk7+4Z7HLLaX1harlxruQsmMbniUlihawPj75F7cOseGX6pgXxj/xfiVQorF2smoVVugkqTWxwTMpkTFXOyx+DlJUaUR9sSSs79Jc2yI0qfXrlY/kParJISZSVGtwuHP0zmG8hef2zfRNlTUXsYV/2IHB5SZUvVHEGD5ZfPwzbz8hxf/AZI2XTn9EeVSJ703i3K/rf/hXZpp1386Uj6i0oaYr6zS2+VErLz7JZBfwMdannZvTJfaYNkhEXlif2LhJNWRrgrmyLEnzeX3BMTF0wZrfdchbcIihX2XABmos6hXWBY2Eb/pS62/5hwfotIYLZxNyXhxahFEyf2/DPnfSW9CwRQpB6PrvI7pKDS9t7KZuAHN4Mw8XpqUPKrLYOBssJbaDOahlpx9zhijppclhWZ7nJjC4stPyVLl7JPhqYoKvbzSMSUpKLEuU8QOv2lOJhhwYoOgKumEsdVBxe4vsEd2sjeIVc/oYEL9bB7Zx5MUAPwz4uSwsqVqjKD3W2jP1vcexxhSxOQnimXnCBX1GnorWCwWl3ixbSBF86PZg4muL1DAwTARo4xA0FhgpB8dCZP+KeNMG9Z2mnwgGIqZvejLGCJ9G+gj3e7WmluWrkClPV5s20vpsM4DlgcMwpZHu1g7SeiX3IilXBP8c04L86bp/ofczhd2v4oHsgMTJtaVDe6oR6EyNp5xNQGDCWNIWqx9dI29ZvFTZ9Z4szhxgqXAR+KTGpnVdxb8Xeldkn+OeK+/0sqSsrnOZjlzkzDFS3NfDTLrFLtFNE8XDuvfFq/pcBIqcg/nbfYZB5yiDYfsCpY/E8I4D1WdbkLdIaM+7wRlN5XWhBT6GH4fZ+usz01Sgm8fveOzUhFe8/NzX3GRRn0ZrpNkw3WsjIL1Zm7vgjjbXokCRdpBFmYryYOnQZKdzrT7RwmMX5nsdJf0VZbIYXIAE4GlykKEmCqvRUGxtG2puNAxmbm7vkSzPM387JGl/0JReh/YiTo5anLQMgCojx/wZ4F06+6vhpXEzOOGZ9linJ//XeiEtdWgJBiJ3NmuCILg4jcSWiKm8svBfLDSIhgUueJRbGHwYrbfFKg4dQaWE6SAL2YFLOXcl3KbmIeDFOEYcUjGgOAvGtzRVHPC71v9X5acNFsPRp1unrWY3w0Gs5G6RVcQe3PfqLSCLGle84t2GghwkjjyGargHPmmkjwfZnhDt8+aq1aHCUy3tV0xj2/ePbjRnbYfFqQztdDSTXcTYjWx8B0pTt1BmTgYO6tIu1HD0C/9mP/cv2nRdYgSPshRqOaVr8J4Ihv9K1JET02qZksWOmr2Ne85O1GQn5wyR6pPFJZrILC64ZT3eQ3vf01FcvG5kwyrM8LAy13NOfvbxc52HNs9hm88LLRAN0dXSmaSB3Pw4eCnIUV9J+fz65OT+VR2TbqtY3aCIEx+jLRNIh2z7fZ8SAptc8Bk4kKsqdWb5RlD/bFM+t76tK9E7opWRVTp3B0quxIok14PO6eIIm09V8GRqatY0lGV6AbIw2MFRuZ5KtH8S1G0p2VnTGJab9ryQThXYIIYo9JtMa0JRgLG2UPuYXU1JF2sd9mqgko6gbdPGkZ5jhwVsDVYHh6TZMUW2oR0eooE1oKUmZYhDAv59TiLdqFPTbAzLGQdPvsM+UNyGHxsti9DRAXla5d/BMg0pXYxy4og9N5O9z7jQGDOVCFMev+MwfAnSMlb2mQeBTzXDiPj6RnigaY/rie6PnocRh/m4Vf09WAmT2cd8+bOt9r5X4w7Kh0X8u6YWsc+k+Mboy9YqhcicVYv1+/KM+32yzjxWLulH05X2qosBll9OVMKyscPnC9ferR39jEyHRI80ZazZ6yjIpNescG/2g4syhwkfcHq00xb8Id1+8eEhaOtnl1fEV1MU0fe15JQmxT6afFTJs2BJDjGoSeETm6aM+GLPGKlszY3rV8YSDHClvVZEwqm6VKqfzAuCTFNbKlQCvY31WzchyCh3Nayf56qr9ZSxjH/Wtbmgk85HoIftPV28lSXLJYnmqvPfll5FUuefi2Ntw5NhAeMIyycWom2zvDDVBTwatnN1uzTP8t/Y1zb+eyrCXL34BlMzTFJIoia+TbeeTNxlKfOmI2dOCEhMm/SnU3yf67/1v8/wkLFr0bRxt4lQRAk7rxijvl2lsJc6Ca4r1ANogkOMLneAwcgTGfb/7JqdfvJkw2fpOh4nc3Kik+RYwOIQbKzQaet3YM8dTr+R71uf5fwZpTc/dkMeT8Oks8kJUEcLvPZbLbKdl/L9vn9NE/i++2qpjT93Ntmi92Xczde9KIXvehFL3rRi170ohe96EUvetGLXqS5tiIV4IvKH52zRe/AvLly6u6aduWxXXtB97Tdkrsrpu5Lkt10TNeOwzA7Ds5tqiY4E8fkoxJ3/jiul0xmSxf13bvO3SvMEKJY1esofMoY7a7aS3SKUDOJcxecEb/72qshzzOzeyzyOVPH1C9fMKRq69S01TlCaAaUpr1ZNB9awuRxThgZ5725eprmecqp3juc+LIFiPuL0bG0fAmj3oMg73qWTpXn2ZVPrO++Vk2xytpdJdFh2j6kk7Zlcbfp8KG50OngUMF0nTXAIT4IQi4NndjFZjMPhmkTCBb6aEWMdH2UURGk5XbHR1MfnElMHQ9nBeAYzDxF84WwDD5d0inGYjoJaEfKNVmRs/Atg5a1k33RuXpUuQOWIgtRdzocQqI6PTx2t3SzZod5OmxjaNUg/hyka5W1+VX5eXMwvbbmdQnMeNRCoptDrnA7x06GjrJhE4F8obPJeS27SjsH8iydqB6shGjf7A/T0edMCL0pjZiNILlZ+qhw94bqDdzZbMgXGa5hGi7K9UVZ6WrDIKu5R0ez7nYwnCKXnRqN0e6xyNT1IUcDudTQp6tsO0zVci/JEGU5k1W3+Is/vM9Jd3JUmlWPshEk2wmY4APWDRsXn2xhGtKbMFRBPjlqyYA/Qlw3vBgywPwBTI3gk8yJJ9jpdr3JZk7NJcvP1PKnHOXq7j5MwzUgzsyxeZMRmBmD09MwJaRumDsbCeMapmikZ1YVTC4RaADk3RL58PKK5l1IKurBJHs9UQVoPQvk0BxybX1DC5P8ZuKqfQzTXDuyWow/CRNwaqkWbuONGQAm9eTRqRqmE+ZD5bQwdcMKk6lEnA9hgrThceWWOI362qulHkxqzbr2DEza3dSFCez5LEwHXA6E9UTheQkTjheLxXa0Fq6EybkRbyRK1pD6gwlDb4fhgP0YJqh6OGqGOJfNnLAJ+jDB0j3tKZhgRRtswPA0TLJX6qHxbJx7LGESwvcJHWlj2ZJlMWPWUOUD7XhZ6kOYePDIp2AaMY0L6YkF1adsggcwiQ9hgpRlqAX4LEygAKlkCTGxjqsedMk0NyV0ugRUFJyl3QeLWgfP/Bgmc0I23fK6mWOboA+TKGWTZ3QQfQQTbDhk3p+HyVYFvdypjNJahM9Hpmo56GTT+aMMlHmI9KE5+yFMUgiPNN06vQVJEkgbzhoXNOjBFDHdgrslTO13RQ9gUoWFURw/ZxBoynYj2m1qKW5jEIx0cQlTRPSHWk1pdzpYm/gRTNIkH+EeI5pKgky9sU3Qg0mqQ8Vw8uux5orZEPYaJlXn1FyNxMYjmBbgLvCplL7HdlOl6Y5ElQ3vUVAfkKwxwU3v2k0nwxplbdZ25WLC0+nDtDQs5ZNK14LVitZNhy+cN+PmDjVfrOEjp6xwoAiKg9IpOMIWpln/TG2Fv0k/caD6F/XQcJC49k9NWeGSBRqYdmxcL8mdVWfXdKJPc9Ra4TZVQhbKjzfVcNf+SHHas8aE8SALfnhe+nTTe1bdJ4e91opw6HL/jF4pE2nPql2gOhTXw/CC6QAT8MAmfLoaujkx+EhCeg1Hys88xYs1TBts1DYc1Jz2Y9feZSQdWcZd/vInIJFffmyTqObRB46lxA9t1ut14dwHIkiagSVnnnHjHlUUojJF1WVoiD3488PB7VbHIjvkKB9ZYZv01rlyZBNImNRIjOYZR34t1qIThd0uGaV8iJLrWQx7NfuuTXMAyfZKCWH5ZML2Co3UIlDCCSFlMIf3WMbLGZHGFHQgktek165ovaco3WfZKU0HxoLrYSQf6PX4aePLR/GZijhdR/ZjtGSI7RWyxS2Xd9O3HszFqr37rYuIfVi+5W/LxUiUOMfETdqAoXPY988HwU7SdBTQvkzmrieJugXo2OP2Y9I+y4XX9lqziW+55XuXoZRxAnVb0GNcO1GvOB4Te8q1hU4FqnHrI3Sg+lHTvLw7kJd92RWML3rRi170ohf9bUri8PSXy0usg8v97XMn3985+euL2FYIkc+9UCWgeOwc/GE6m+jjrZj/Ks35gynWP0hHPnK6PhmtzVGE7I+TPfvr7PwRBde/7wWF37Tc3BeiqCj+P3xQFL+p3M26KP6yWHa3AradoG9hGY5IvNsPoPMS4qmX/Rb+3w/iNo53lodvXiuLouNNV9tWiFsnCHKE6877jlC97+HOZXceKbou1Ru3N+96Ot0Ogwi/G75ReDA6Ze2Z2NuW9yw7gTrnVDb9xw2Gf/XjfPOqEP9pCY1ZtjGrrd+f1bCrrm+XsiFX797GlooVM3m+9yxm4TJE7C5XBGpzYg8acNz7UKnTGsyS3E15jKyWTaAn5Cbhvufl3LRM3kw9JPscruzMbVz2OsbGvhtfi24evNFCKUqZfDPvBvoSHZmMnPYnROSZZnPpYJ+rCqL6vjPNsbmdEDyIeLdIRQ2t8pLKkrtBX1je3LDmAvVM4fnyqu5nacqZZVhmXfChIAb2ihJJjOo2nES1K4giVRsH9XUYFHjrRO/nsjE0VM9ZX5jQTb0dfFC+qd7Wp2wdQ6NsgBiXG/5pLkyzmm1mzJIJXK2v3+VQIqZlTChfwIaDHOr7NFHfGKqLdCdy5qg7WbqYmOmEMvGQnrXe5fD8tHx+bhhNZ/e8fiAUyWm7oioLGr1QLvSqU0bH5qKzxYoDkzBm0361G0ZvEojTkSSEtLwy9F+oLVzru1dYx+2ogmmLdloLqiAzbUDQsnYWQMD37nzghdlN0YIvMpzEgQruyG5OlwlpLutwTdxMxMInYY35cRXQ0V5ZfKy6XpuSayJ6CW5QitBqJgRuquwi6YyNYUxdU7H7eoYEauxVDdVuuD+5CV8srRsC+I8mMSSHdLskf3WTvU5mpxk200clk7RLCxPUNi/7CCl+zWePm4kzgLQ97uGt1X/bEXlCbyf7YbauN10HpQibssJbC/YP1XkrBcQDmMor1DeqJpthp4OuewaVapupEKjuO5oSO/ZggvlCnTW8W/DuLiw/VD2SweQqcGM1kGDXjxKmpdEZXG0mWoj1ziS0Rx1Vkrq1bn0OW1zUU/Mbrg+m6VXKZi30t9RWhatpc78YDRV1RwWTbJNeTeFd5b/9CRpgpzo9YjkFE2y1gdoZBBAfTSalFqOuguU+lJYa5HkCN1aQQLJtea9801QCyAAmXsDzWvZM+A1keA3NAfdaBgSfqR71Wz5fg7wRev3dxGAiU+vBJD9AuT+Gwr9fbk3xef3eSZiOfZjmtLuZkE87rHnkB8ibEv0Z/w5M0KaS+2BnHJSNBOoQpo2qrd8w7BufRx2YQC8OJsJhlNZTp9tye3a9TXV9F6YQ1xtnK84w+34sDM5awz4DUynnq9827cq5XGoxxbk9Hd6BCfIGDs1BHbP8vnC7mnUEkzpS853L9zD73sCk9pftN/bS+egAk0rVgNwfRQ9gwrEzTzyCm4R3eOkgcqR2Cape9hRMUOG/Fqtn1gmF2WCdgazr2wQtTDZttgBa87oIEKF62AAzhkldWCW5nFK7CxP8O8y1AT6A7aEbmLSzMmEW78GkkzSlVqcKMdgwaGCSA1uzX4BJWX1lwyPaTX09K52iD22CGqZigay35hPt0qbGlMCNzh/DpN0b/rBTT+vCBB94CBOYQX2Yylr7ZeLCA5iMbXy5G6ZF6q2eQeMPYQI46a/ApKSZknWL7hbSEVMWFCi2uqEtTJt4xsxevsfmjJBZVnvTRW17TcBU8Fp5elAwcAjTwJdRMIU9mCKjUXfvyiYosFrt5aBgGiRsKK77FZgg0680V/xuOtixXJ1TjpIOk1XcdLNGOyXYx1A6TMoGPD6ESalWyKOepzCWB4NuuCQDBl2dYFXBpNpbei3va7p7k7APOAzzajrf5DmYlOkOxpfNu6lRebnZ68BiaGCCxQnN5lQdcnOj1flTMKlemuDSuFoPJjX6B+7HpeMy1DBpO/hyxttHMDmNlFb+Wd+sAVvGqDI+noRph9ROeNqZdqIcUj5fDkCgk7s2QS2bEqbKbo9J+j+14zYFU+kULjapEkNdmFZipJDgG9X2QwOTdoERg/cfwFRK6ajq8iCZDAyCGrknYVJimhcR7To2Z4ukitSeHB2boNF04DOxqkV2B2BpJdaacxImsNR0/8aCIUxdk68io+NTtDBpams+M8zfdVYUd5YrEeCN/ZxuMGXrrYMn8/cmYFLRh7japrOkiGJ7XpKynFvHvIFJCeNq59xDR/TWq1gqmFqfbl+5KWqHFKt0Hrowwf57fZ9uLjkW1V+gAxPsjywfMZFh14WJNsMA9i/t+XTgtTd2zqnHTUnZyGAMk7K182t3HdSCtUoP9RyxRePTHVpePnR6B1mR1fP7MJ2qhyiPuhJ3ICNqVab4s7esQQqV1kS4dWCKhKrb+C5Mc9R8gR0dWH/QhF6EoIEp+qccOH3XtyQlf3qhHJ/13b7WY1MRgvINyqZST806ulByRG0p9AMpb7X9BUKoEiut96ypVQ3yTe2T5rz7fZbdTP5yr80xTLs2kALNrkc8bNmDOnpZtqBdRHjqLrOwq5V7KpAymAZT37erMl1mDc42hmfHQYX4hFDd2uJrs/QSt/uFb3vmr6iZOEHNQINPbrSZnqkcC3ktzAohRGcR06rnNKn6/ONU6BYm6daIdhlwDlKy6aCUbZ0cVfhqjVi+VHFG5fQPkxjywboVz+w61BB1aGyCroME8SCl7XJhkAN8d2dLmtzewoEbcVbOZRSuicNq4kUX5Wdeq5CB8J16YNom1g0zhp/FBQnTaDAubGzdu/M2RzoyH7RSDVjbJFmciDBxh/08JnSmtoaKkhxbvM12j5ScuwNtl3mZhb7eAItZ28FEEYjdNhCyPiJr216wvqp9NRSLFBvAvm5wobgwBCWAMKFERxzRUzVMFj9nDKm11z/lr+0/M1hI/bM8lZaG1WyWwhVs9rMeENGdEvkk7JucIXJou1/d3ml2xnE6jGDfZvA8Dgqa6ofeqUBnGDPJYpwSvmzdrzlXrSw3IaeIzCRM9s8ZVQdng4XEqdmusg5+pp0r5lVvEXQxqX7Is4pFDqn6oUHG7e1N199ucRudc0tdWVYQcGz4VRUTiH6Uz3bt6pJOXCFKQi+HJx26AnTTvb2iJL6N8v7t8oWuO7G/OjTR130vDLo80jbTVjcqo7c6Nh+WTnWDoH9jXSlBVV8oH7Mb3x+5qlX/A2DpO8wHjEEMAAAAAElFTkSuQmCC"/>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sp>
        <p:nvSpPr>
          <p:cNvPr id="11" name="Rectángulo 10"/>
          <p:cNvSpPr/>
          <p:nvPr/>
        </p:nvSpPr>
        <p:spPr>
          <a:xfrm>
            <a:off x="533400" y="2590800"/>
            <a:ext cx="8151019" cy="3385542"/>
          </a:xfrm>
          <a:prstGeom prst="rect">
            <a:avLst/>
          </a:prstGeom>
        </p:spPr>
        <p:txBody>
          <a:bodyPr wrap="square">
            <a:spAutoFit/>
          </a:bodyPr>
          <a:lstStyle/>
          <a:p>
            <a:pPr algn="ctr"/>
            <a:r>
              <a:rPr lang="es-ES" dirty="0" smtClean="0">
                <a:solidFill>
                  <a:schemeClr val="tx1">
                    <a:lumMod val="65000"/>
                    <a:lumOff val="35000"/>
                  </a:schemeClr>
                </a:solidFill>
                <a:latin typeface="FreightSans Pro Black" panose="02000A03040000020004" pitchFamily="50" charset="0"/>
              </a:rPr>
              <a:t>VISIÓN</a:t>
            </a:r>
          </a:p>
          <a:p>
            <a:pPr algn="ctr"/>
            <a:endParaRPr lang="es-ES" dirty="0" smtClean="0">
              <a:solidFill>
                <a:schemeClr val="tx1">
                  <a:lumMod val="65000"/>
                  <a:lumOff val="35000"/>
                </a:schemeClr>
              </a:solidFill>
              <a:latin typeface="FreightSans Pro Black" panose="02000A03040000020004" pitchFamily="50" charset="0"/>
            </a:endParaRPr>
          </a:p>
          <a:p>
            <a:pPr algn="ctr"/>
            <a:r>
              <a:rPr lang="es-ES" dirty="0" smtClean="0">
                <a:latin typeface="FreightSans Pro Light" panose="02000606030000020004" pitchFamily="50" charset="0"/>
              </a:rPr>
              <a:t>Movimientos espirituales conectados entre si, con verdaderos seguidores de Jesús en toda Colombia, que inspiren y ayuden a producir una transformación social y cultural que glorifica a Dios.</a:t>
            </a:r>
          </a:p>
          <a:p>
            <a:pPr algn="ctr"/>
            <a:endParaRPr lang="es-ES" dirty="0" smtClean="0">
              <a:latin typeface="FreightSans Pro Light" panose="02000606030000020004" pitchFamily="50" charset="0"/>
            </a:endParaRPr>
          </a:p>
          <a:p>
            <a:pPr algn="ctr"/>
            <a:endParaRPr lang="es-ES" b="1" dirty="0" smtClean="0">
              <a:latin typeface="FreightSans Pro Light" panose="02000606030000020004" pitchFamily="50" charset="0"/>
            </a:endParaRPr>
          </a:p>
          <a:p>
            <a:pPr algn="ctr"/>
            <a:r>
              <a:rPr lang="es-ES" b="1" dirty="0" smtClean="0">
                <a:solidFill>
                  <a:schemeClr val="tx1">
                    <a:lumMod val="65000"/>
                    <a:lumOff val="35000"/>
                  </a:schemeClr>
                </a:solidFill>
                <a:latin typeface="FreightSans Pro Black" panose="02000A03040000020004" pitchFamily="50" charset="0"/>
              </a:rPr>
              <a:t>MISIÓN</a:t>
            </a:r>
          </a:p>
          <a:p>
            <a:pPr algn="ctr"/>
            <a:endParaRPr lang="es-ES" b="1" dirty="0" smtClean="0">
              <a:solidFill>
                <a:schemeClr val="tx1">
                  <a:lumMod val="65000"/>
                  <a:lumOff val="35000"/>
                </a:schemeClr>
              </a:solidFill>
              <a:latin typeface="FreightSans Pro Black" panose="02000A03040000020004" pitchFamily="50" charset="0"/>
            </a:endParaRPr>
          </a:p>
          <a:p>
            <a:pPr algn="ctr"/>
            <a:r>
              <a:rPr lang="es-ES" dirty="0" smtClean="0">
                <a:latin typeface="FreightSans Pro Light" panose="02000606030000020004" pitchFamily="50" charset="0"/>
              </a:rPr>
              <a:t>Formar discípulos multiplicadores que se conectan con los no creyentes, experimentan a Dios en comunidad y comprometen a otros en el cumplimiento de la Gran Comisión.</a:t>
            </a:r>
          </a:p>
          <a:p>
            <a:pPr algn="ctr"/>
            <a:endParaRPr lang="es-ES" sz="1600" dirty="0">
              <a:latin typeface="FreightSans Pro Light" panose="02000606030000020004" pitchFamily="50"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81" y="251038"/>
            <a:ext cx="2569010" cy="1937196"/>
          </a:xfrm>
          <a:prstGeom prst="rect">
            <a:avLst/>
          </a:prstGeom>
        </p:spPr>
      </p:pic>
      <p:sp>
        <p:nvSpPr>
          <p:cNvPr id="6" name="object 13"/>
          <p:cNvSpPr/>
          <p:nvPr/>
        </p:nvSpPr>
        <p:spPr>
          <a:xfrm>
            <a:off x="8695330" y="3373582"/>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8" name="object 14"/>
          <p:cNvSpPr/>
          <p:nvPr/>
        </p:nvSpPr>
        <p:spPr>
          <a:xfrm>
            <a:off x="7832212" y="3942461"/>
            <a:ext cx="886968" cy="0"/>
          </a:xfrm>
          <a:custGeom>
            <a:avLst/>
            <a:gdLst/>
            <a:ahLst/>
            <a:cxnLst/>
            <a:rect l="l" t="t" r="r" b="b"/>
            <a:pathLst>
              <a:path w="886968">
                <a:moveTo>
                  <a:pt x="0" y="0"/>
                </a:moveTo>
                <a:lnTo>
                  <a:pt x="886968" y="0"/>
                </a:lnTo>
              </a:path>
            </a:pathLst>
          </a:custGeom>
          <a:ln w="50800">
            <a:solidFill>
              <a:srgbClr val="F9B625"/>
            </a:solidFill>
          </a:ln>
        </p:spPr>
        <p:txBody>
          <a:bodyPr wrap="square" lIns="0" tIns="0" rIns="0" bIns="0" rtlCol="0">
            <a:noAutofit/>
          </a:bodyPr>
          <a:lstStyle/>
          <a:p>
            <a:endParaRPr/>
          </a:p>
        </p:txBody>
      </p:sp>
      <p:sp>
        <p:nvSpPr>
          <p:cNvPr id="9" name="object 10"/>
          <p:cNvSpPr/>
          <p:nvPr/>
        </p:nvSpPr>
        <p:spPr>
          <a:xfrm>
            <a:off x="522489" y="2940627"/>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10" name="object 11"/>
          <p:cNvSpPr/>
          <p:nvPr/>
        </p:nvSpPr>
        <p:spPr>
          <a:xfrm>
            <a:off x="501153" y="2940627"/>
            <a:ext cx="914400" cy="0"/>
          </a:xfrm>
          <a:custGeom>
            <a:avLst/>
            <a:gdLst/>
            <a:ahLst/>
            <a:cxnLst/>
            <a:rect l="l" t="t" r="r" b="b"/>
            <a:pathLst>
              <a:path w="914400">
                <a:moveTo>
                  <a:pt x="0" y="0"/>
                </a:moveTo>
                <a:lnTo>
                  <a:pt x="914400" y="0"/>
                </a:lnTo>
              </a:path>
            </a:pathLst>
          </a:custGeom>
          <a:ln w="50800">
            <a:solidFill>
              <a:srgbClr val="F9B625"/>
            </a:solidFill>
          </a:ln>
        </p:spPr>
        <p:txBody>
          <a:bodyPr wrap="square" lIns="0" tIns="0" rIns="0" bIns="0" rtlCol="0">
            <a:noAutofit/>
          </a:bodyPr>
          <a:lstStyle/>
          <a:p>
            <a:endParaRPr/>
          </a:p>
        </p:txBody>
      </p:sp>
      <p:sp>
        <p:nvSpPr>
          <p:cNvPr id="12" name="object 5"/>
          <p:cNvSpPr txBox="1"/>
          <p:nvPr/>
        </p:nvSpPr>
        <p:spPr>
          <a:xfrm>
            <a:off x="7832212" y="3373582"/>
            <a:ext cx="863117" cy="568879"/>
          </a:xfrm>
          <a:prstGeom prst="rect">
            <a:avLst/>
          </a:prstGeom>
        </p:spPr>
        <p:txBody>
          <a:bodyPr wrap="square" lIns="0" tIns="0" rIns="0" bIns="0" rtlCol="0">
            <a:noAutofit/>
          </a:bodyPr>
          <a:lstStyle/>
          <a:p>
            <a:pPr marL="25400">
              <a:lnSpc>
                <a:spcPts val="1000"/>
              </a:lnSpc>
            </a:pPr>
            <a:endParaRPr sz="1000"/>
          </a:p>
        </p:txBody>
      </p:sp>
      <p:sp>
        <p:nvSpPr>
          <p:cNvPr id="13" name="object 3"/>
          <p:cNvSpPr txBox="1"/>
          <p:nvPr/>
        </p:nvSpPr>
        <p:spPr>
          <a:xfrm>
            <a:off x="522489" y="2940627"/>
            <a:ext cx="893064" cy="554182"/>
          </a:xfrm>
          <a:prstGeom prst="rect">
            <a:avLst/>
          </a:prstGeom>
        </p:spPr>
        <p:txBody>
          <a:bodyPr wrap="square" lIns="0" tIns="0" rIns="0" bIns="0" rtlCol="0">
            <a:noAutofit/>
          </a:bodyPr>
          <a:lstStyle/>
          <a:p>
            <a:pPr marL="25400">
              <a:lnSpc>
                <a:spcPts val="1000"/>
              </a:lnSpc>
            </a:pPr>
            <a:endParaRPr sz="1000"/>
          </a:p>
        </p:txBody>
      </p:sp>
      <p:sp>
        <p:nvSpPr>
          <p:cNvPr id="15" name="object 13"/>
          <p:cNvSpPr/>
          <p:nvPr/>
        </p:nvSpPr>
        <p:spPr>
          <a:xfrm>
            <a:off x="8671480" y="5222742"/>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16" name="object 14"/>
          <p:cNvSpPr/>
          <p:nvPr/>
        </p:nvSpPr>
        <p:spPr>
          <a:xfrm>
            <a:off x="7808362" y="5791621"/>
            <a:ext cx="886968" cy="0"/>
          </a:xfrm>
          <a:custGeom>
            <a:avLst/>
            <a:gdLst/>
            <a:ahLst/>
            <a:cxnLst/>
            <a:rect l="l" t="t" r="r" b="b"/>
            <a:pathLst>
              <a:path w="886968">
                <a:moveTo>
                  <a:pt x="0" y="0"/>
                </a:moveTo>
                <a:lnTo>
                  <a:pt x="886968" y="0"/>
                </a:lnTo>
              </a:path>
            </a:pathLst>
          </a:custGeom>
          <a:ln w="50800">
            <a:solidFill>
              <a:srgbClr val="F9B625"/>
            </a:solidFill>
          </a:ln>
        </p:spPr>
        <p:txBody>
          <a:bodyPr wrap="square" lIns="0" tIns="0" rIns="0" bIns="0" rtlCol="0">
            <a:noAutofit/>
          </a:bodyPr>
          <a:lstStyle/>
          <a:p>
            <a:endParaRPr/>
          </a:p>
        </p:txBody>
      </p:sp>
      <p:sp>
        <p:nvSpPr>
          <p:cNvPr id="17" name="object 10"/>
          <p:cNvSpPr/>
          <p:nvPr/>
        </p:nvSpPr>
        <p:spPr>
          <a:xfrm>
            <a:off x="533400" y="4953000"/>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18" name="object 11"/>
          <p:cNvSpPr/>
          <p:nvPr/>
        </p:nvSpPr>
        <p:spPr>
          <a:xfrm>
            <a:off x="512064" y="4953000"/>
            <a:ext cx="914400" cy="0"/>
          </a:xfrm>
          <a:custGeom>
            <a:avLst/>
            <a:gdLst/>
            <a:ahLst/>
            <a:cxnLst/>
            <a:rect l="l" t="t" r="r" b="b"/>
            <a:pathLst>
              <a:path w="914400">
                <a:moveTo>
                  <a:pt x="0" y="0"/>
                </a:moveTo>
                <a:lnTo>
                  <a:pt x="914400" y="0"/>
                </a:lnTo>
              </a:path>
            </a:pathLst>
          </a:custGeom>
          <a:ln w="50800">
            <a:solidFill>
              <a:srgbClr val="F9B625"/>
            </a:solidFill>
          </a:ln>
        </p:spPr>
        <p:txBody>
          <a:bodyPr wrap="square" lIns="0" tIns="0" rIns="0" bIns="0" rtlCol="0">
            <a:noAutofit/>
          </a:bodyPr>
          <a:lstStyle/>
          <a:p>
            <a:endParaRPr/>
          </a:p>
        </p:txBody>
      </p:sp>
      <p:sp>
        <p:nvSpPr>
          <p:cNvPr id="19" name="object 5"/>
          <p:cNvSpPr txBox="1"/>
          <p:nvPr/>
        </p:nvSpPr>
        <p:spPr>
          <a:xfrm>
            <a:off x="7808362" y="5222742"/>
            <a:ext cx="863117" cy="568879"/>
          </a:xfrm>
          <a:prstGeom prst="rect">
            <a:avLst/>
          </a:prstGeom>
        </p:spPr>
        <p:txBody>
          <a:bodyPr wrap="square" lIns="0" tIns="0" rIns="0" bIns="0" rtlCol="0">
            <a:noAutofit/>
          </a:bodyPr>
          <a:lstStyle/>
          <a:p>
            <a:pPr marL="25400">
              <a:lnSpc>
                <a:spcPts val="1000"/>
              </a:lnSpc>
            </a:pPr>
            <a:endParaRPr sz="1000"/>
          </a:p>
        </p:txBody>
      </p:sp>
      <p:sp>
        <p:nvSpPr>
          <p:cNvPr id="20" name="object 3"/>
          <p:cNvSpPr txBox="1"/>
          <p:nvPr/>
        </p:nvSpPr>
        <p:spPr>
          <a:xfrm>
            <a:off x="533400" y="4953000"/>
            <a:ext cx="893064" cy="554182"/>
          </a:xfrm>
          <a:prstGeom prst="rect">
            <a:avLst/>
          </a:prstGeom>
        </p:spPr>
        <p:txBody>
          <a:bodyPr wrap="square" lIns="0" tIns="0" rIns="0" bIns="0" rtlCol="0">
            <a:noAutofit/>
          </a:bodyPr>
          <a:lstStyle/>
          <a:p>
            <a:pPr marL="25400">
              <a:lnSpc>
                <a:spcPts val="1000"/>
              </a:lnSpc>
            </a:pPr>
            <a:endParaRPr sz="1000"/>
          </a:p>
        </p:txBody>
      </p:sp>
    </p:spTree>
    <p:extLst>
      <p:ext uri="{BB962C8B-B14F-4D97-AF65-F5344CB8AC3E}">
        <p14:creationId xmlns:p14="http://schemas.microsoft.com/office/powerpoint/2010/main" val="4079259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3501241" y="656303"/>
            <a:ext cx="5187745" cy="3458497"/>
          </a:xfrm>
          <a:custGeom>
            <a:avLst/>
            <a:gdLst/>
            <a:ahLst/>
            <a:cxnLst/>
            <a:rect l="l" t="t" r="r" b="b"/>
            <a:pathLst>
              <a:path w="5187745" h="3458497">
                <a:moveTo>
                  <a:pt x="0" y="0"/>
                </a:moveTo>
                <a:lnTo>
                  <a:pt x="5187745" y="0"/>
                </a:lnTo>
                <a:lnTo>
                  <a:pt x="5187745" y="3458497"/>
                </a:lnTo>
                <a:lnTo>
                  <a:pt x="0" y="3458497"/>
                </a:lnTo>
                <a:lnTo>
                  <a:pt x="0" y="0"/>
                </a:lnTo>
                <a:close/>
              </a:path>
            </a:pathLst>
          </a:custGeom>
          <a:solidFill>
            <a:srgbClr val="000000"/>
          </a:solidFill>
        </p:spPr>
        <p:txBody>
          <a:bodyPr wrap="square" lIns="0" tIns="0" rIns="0" bIns="0" rtlCol="0">
            <a:noAutofit/>
          </a:bodyPr>
          <a:lstStyle/>
          <a:p>
            <a:endParaRPr/>
          </a:p>
        </p:txBody>
      </p:sp>
      <p:sp>
        <p:nvSpPr>
          <p:cNvPr id="13" name="object 13"/>
          <p:cNvSpPr/>
          <p:nvPr/>
        </p:nvSpPr>
        <p:spPr>
          <a:xfrm>
            <a:off x="3501241" y="656302"/>
            <a:ext cx="5187745" cy="3458497"/>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10" name="object 10"/>
          <p:cNvSpPr/>
          <p:nvPr/>
        </p:nvSpPr>
        <p:spPr>
          <a:xfrm>
            <a:off x="457200" y="381000"/>
            <a:ext cx="8229601" cy="45718"/>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7" name="object 7"/>
          <p:cNvSpPr/>
          <p:nvPr/>
        </p:nvSpPr>
        <p:spPr>
          <a:xfrm>
            <a:off x="1600200" y="2366957"/>
            <a:ext cx="1747843" cy="1747843"/>
          </a:xfrm>
          <a:custGeom>
            <a:avLst/>
            <a:gdLst/>
            <a:ahLst/>
            <a:cxnLst/>
            <a:rect l="l" t="t" r="r" b="b"/>
            <a:pathLst>
              <a:path w="1747843" h="1747843">
                <a:moveTo>
                  <a:pt x="0" y="0"/>
                </a:moveTo>
                <a:lnTo>
                  <a:pt x="1747843" y="0"/>
                </a:lnTo>
                <a:lnTo>
                  <a:pt x="1747843" y="1747843"/>
                </a:lnTo>
                <a:lnTo>
                  <a:pt x="0" y="1747843"/>
                </a:lnTo>
                <a:lnTo>
                  <a:pt x="0"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1600200" y="2366956"/>
            <a:ext cx="1747843" cy="1747843"/>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1570776" y="4513732"/>
            <a:ext cx="102268" cy="1227208"/>
          </a:xfrm>
          <a:custGeom>
            <a:avLst/>
            <a:gdLst/>
            <a:ahLst/>
            <a:cxnLst/>
            <a:rect l="l" t="t" r="r" b="b"/>
            <a:pathLst>
              <a:path w="102268" h="1227208">
                <a:moveTo>
                  <a:pt x="0" y="0"/>
                </a:moveTo>
                <a:lnTo>
                  <a:pt x="102268" y="0"/>
                </a:lnTo>
                <a:lnTo>
                  <a:pt x="102268" y="1227208"/>
                </a:lnTo>
                <a:lnTo>
                  <a:pt x="0" y="1227208"/>
                </a:lnTo>
                <a:lnTo>
                  <a:pt x="0"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1570776" y="4513732"/>
            <a:ext cx="102268" cy="1227208"/>
          </a:xfrm>
          <a:prstGeom prst="rect">
            <a:avLst/>
          </a:prstGeom>
          <a:blipFill>
            <a:blip r:embed="rId5" cstate="print"/>
            <a:stretch>
              <a:fillRect/>
            </a:stretch>
          </a:blipFill>
        </p:spPr>
        <p:txBody>
          <a:bodyPr wrap="square" lIns="0" tIns="0" rIns="0" bIns="0" rtlCol="0">
            <a:noAutofit/>
          </a:bodyPr>
          <a:lstStyle/>
          <a:p>
            <a:endParaRPr/>
          </a:p>
        </p:txBody>
      </p:sp>
      <p:sp>
        <p:nvSpPr>
          <p:cNvPr id="4" name="object 4"/>
          <p:cNvSpPr/>
          <p:nvPr/>
        </p:nvSpPr>
        <p:spPr>
          <a:xfrm>
            <a:off x="1828800" y="4467761"/>
            <a:ext cx="2362200" cy="1631216"/>
          </a:xfrm>
          <a:custGeom>
            <a:avLst/>
            <a:gdLst/>
            <a:ahLst/>
            <a:cxnLst/>
            <a:rect l="l" t="t" r="r" b="b"/>
            <a:pathLst>
              <a:path w="2362200" h="1631216">
                <a:moveTo>
                  <a:pt x="0" y="0"/>
                </a:moveTo>
                <a:lnTo>
                  <a:pt x="2362200" y="0"/>
                </a:lnTo>
                <a:lnTo>
                  <a:pt x="2362200" y="1631216"/>
                </a:lnTo>
                <a:lnTo>
                  <a:pt x="0" y="1631216"/>
                </a:lnTo>
                <a:lnTo>
                  <a:pt x="0" y="0"/>
                </a:lnTo>
                <a:close/>
              </a:path>
            </a:pathLst>
          </a:custGeom>
          <a:solidFill>
            <a:srgbClr val="000000"/>
          </a:solidFill>
        </p:spPr>
        <p:txBody>
          <a:bodyPr wrap="square" lIns="0" tIns="0" rIns="0" bIns="0" rtlCol="0">
            <a:noAutofit/>
          </a:bodyPr>
          <a:lstStyle/>
          <a:p>
            <a:endParaRPr/>
          </a:p>
        </p:txBody>
      </p:sp>
      <p:sp>
        <p:nvSpPr>
          <p:cNvPr id="3" name="object 3"/>
          <p:cNvSpPr txBox="1"/>
          <p:nvPr/>
        </p:nvSpPr>
        <p:spPr>
          <a:xfrm>
            <a:off x="1828800" y="4467761"/>
            <a:ext cx="2362200" cy="1631216"/>
          </a:xfrm>
          <a:prstGeom prst="rect">
            <a:avLst/>
          </a:prstGeom>
          <a:solidFill>
            <a:schemeClr val="bg1"/>
          </a:solidFill>
        </p:spPr>
        <p:txBody>
          <a:bodyPr wrap="square" lIns="0" tIns="0" rIns="0" bIns="0" rtlCol="0">
            <a:noAutofit/>
          </a:bodyPr>
          <a:lstStyle/>
          <a:p>
            <a:pPr marL="85725" marR="168659">
              <a:lnSpc>
                <a:spcPct val="100041"/>
              </a:lnSpc>
              <a:spcBef>
                <a:spcPts val="350"/>
              </a:spcBef>
            </a:pPr>
            <a:r>
              <a:rPr sz="2000" spc="0" dirty="0" smtClean="0">
                <a:solidFill>
                  <a:srgbClr val="7F7F7F"/>
                </a:solidFill>
                <a:latin typeface="FreightSans Pro Light" panose="02000606030000020004" pitchFamily="50" charset="0"/>
                <a:cs typeface="Times New Roman"/>
              </a:rPr>
              <a:t>Invitamos</a:t>
            </a:r>
            <a:r>
              <a:rPr sz="2000" spc="-11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a:t>
            </a:r>
            <a:r>
              <a:rPr sz="2000" spc="-106"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otros que</a:t>
            </a:r>
            <a:r>
              <a:rPr sz="2000" spc="47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sean</a:t>
            </a:r>
            <a:r>
              <a:rPr sz="2000" spc="-14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parte</a:t>
            </a:r>
            <a:r>
              <a:rPr sz="2000" spc="-22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 alcanzar</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gente para</a:t>
            </a:r>
            <a:r>
              <a:rPr sz="2000" spc="20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Cristo.</a:t>
            </a:r>
            <a:endParaRPr sz="2000" dirty="0">
              <a:latin typeface="FreightSans Pro Light" panose="02000606030000020004" pitchFamily="50" charset="0"/>
              <a:cs typeface="Times New Roman"/>
            </a:endParaRPr>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6" name="object 16"/>
          <p:cNvSpPr/>
          <p:nvPr/>
        </p:nvSpPr>
        <p:spPr>
          <a:xfrm>
            <a:off x="381000" y="4117848"/>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7" name="object 17"/>
          <p:cNvSpPr/>
          <p:nvPr/>
        </p:nvSpPr>
        <p:spPr>
          <a:xfrm>
            <a:off x="356616" y="4114800"/>
            <a:ext cx="838199" cy="0"/>
          </a:xfrm>
          <a:custGeom>
            <a:avLst/>
            <a:gdLst/>
            <a:ahLst/>
            <a:cxnLst/>
            <a:rect l="l" t="t" r="r" b="b"/>
            <a:pathLst>
              <a:path w="838199">
                <a:moveTo>
                  <a:pt x="0" y="0"/>
                </a:moveTo>
                <a:lnTo>
                  <a:pt x="838199" y="0"/>
                </a:lnTo>
              </a:path>
            </a:pathLst>
          </a:custGeom>
          <a:ln w="50800">
            <a:solidFill>
              <a:srgbClr val="F9B625"/>
            </a:solidFill>
          </a:ln>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2615184" y="5638800"/>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2" name="object 2"/>
          <p:cNvSpPr txBox="1"/>
          <p:nvPr/>
        </p:nvSpPr>
        <p:spPr>
          <a:xfrm>
            <a:off x="381000" y="4114800"/>
            <a:ext cx="813815" cy="533400"/>
          </a:xfrm>
          <a:prstGeom prst="rect">
            <a:avLst/>
          </a:prstGeom>
        </p:spPr>
        <p:txBody>
          <a:bodyPr wrap="square" lIns="0" tIns="0" rIns="0" bIns="0" rtlCol="0">
            <a:noAutofit/>
          </a:bodyPr>
          <a:lstStyle/>
          <a:p>
            <a:pPr marL="25400">
              <a:lnSpc>
                <a:spcPts val="1000"/>
              </a:lnSpc>
            </a:pPr>
            <a:endParaRPr sz="1000"/>
          </a:p>
        </p:txBody>
      </p:sp>
      <p:sp>
        <p:nvSpPr>
          <p:cNvPr id="19" name="CuadroTexto 18"/>
          <p:cNvSpPr txBox="1"/>
          <p:nvPr/>
        </p:nvSpPr>
        <p:spPr>
          <a:xfrm>
            <a:off x="838200" y="4419600"/>
            <a:ext cx="2209800" cy="1015663"/>
          </a:xfrm>
          <a:prstGeom prst="rect">
            <a:avLst/>
          </a:prstGeom>
          <a:noFill/>
        </p:spPr>
        <p:txBody>
          <a:bodyPr wrap="square" rtlCol="0">
            <a:spAutoFit/>
          </a:bodyPr>
          <a:lstStyle/>
          <a:p>
            <a:pPr algn="ctr"/>
            <a:r>
              <a:rPr lang="es-ES" sz="2000" dirty="0" smtClean="0">
                <a:solidFill>
                  <a:schemeClr val="bg1">
                    <a:lumMod val="50000"/>
                  </a:schemeClr>
                </a:solidFill>
                <a:latin typeface="FreightSans Pro Black" panose="02000A03040000020004" pitchFamily="50" charset="0"/>
              </a:rPr>
              <a:t>ENGRANAJE PARA HACER MINISTERIO</a:t>
            </a:r>
            <a:endParaRPr lang="es-ES" sz="2000" dirty="0">
              <a:solidFill>
                <a:schemeClr val="bg1">
                  <a:lumMod val="50000"/>
                </a:schemeClr>
              </a:solidFill>
              <a:latin typeface="FreightSans Pro Black" panose="02000A03040000020004" pitchFamily="50" charset="0"/>
            </a:endParaRPr>
          </a:p>
        </p:txBody>
      </p:sp>
      <p:pic>
        <p:nvPicPr>
          <p:cNvPr id="21" name="Picture 2" descr="C:\Users\Andrey\Desktop\engranaj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637" y="1510518"/>
            <a:ext cx="5654741" cy="35005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www.inspirulina.com/wp-content/uploads/tres-consejos-utiles-sobre-coaching-y-liderazgo.jpg?6ec6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312" y="2077603"/>
            <a:ext cx="1009259" cy="1009259"/>
          </a:xfrm>
          <a:prstGeom prst="ellipse">
            <a:avLst/>
          </a:prstGeom>
          <a:noFill/>
          <a:extLst>
            <a:ext uri="{909E8E84-426E-40DD-AFC4-6F175D3DCCD1}">
              <a14:hiddenFill xmlns:a14="http://schemas.microsoft.com/office/drawing/2010/main">
                <a:solidFill>
                  <a:srgbClr val="FFFFFF"/>
                </a:solidFill>
              </a14:hiddenFill>
            </a:ext>
          </a:extLst>
        </p:spPr>
      </p:pic>
      <p:pic>
        <p:nvPicPr>
          <p:cNvPr id="23" name="Picture 6" descr="https://eltuboadventista.com/mobile/files/photos/13268441683dbeb1_l.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919" t="42132"/>
          <a:stretch/>
        </p:blipFill>
        <p:spPr bwMode="auto">
          <a:xfrm>
            <a:off x="3991783" y="3658343"/>
            <a:ext cx="1017215" cy="1017267"/>
          </a:xfrm>
          <a:prstGeom prst="ellipse">
            <a:avLst/>
          </a:prstGeom>
          <a:noFill/>
          <a:extLst>
            <a:ext uri="{909E8E84-426E-40DD-AFC4-6F175D3DCCD1}">
              <a14:hiddenFill xmlns:a14="http://schemas.microsoft.com/office/drawing/2010/main">
                <a:solidFill>
                  <a:srgbClr val="FFFFFF"/>
                </a:solidFill>
              </a14:hiddenFill>
            </a:ext>
          </a:extLst>
        </p:spPr>
      </p:pic>
      <p:pic>
        <p:nvPicPr>
          <p:cNvPr id="24" name="Picture 8" descr="C:\Users\Andrey\Desktop\church-150204_64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3061" y="3807898"/>
            <a:ext cx="474657" cy="7181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www.yomedecidi.org/wp-content/uploads/2015/05/socios1.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5478" t="411" r="15478" b="-411"/>
          <a:stretch/>
        </p:blipFill>
        <p:spPr bwMode="auto">
          <a:xfrm>
            <a:off x="2803046" y="2596520"/>
            <a:ext cx="1004573" cy="971922"/>
          </a:xfrm>
          <a:prstGeom prst="ellipse">
            <a:avLst/>
          </a:prstGeom>
          <a:noFill/>
          <a:extLst>
            <a:ext uri="{909E8E84-426E-40DD-AFC4-6F175D3DCCD1}">
              <a14:hiddenFill xmlns:a14="http://schemas.microsoft.com/office/drawing/2010/main">
                <a:solidFill>
                  <a:srgbClr val="FFFFFF"/>
                </a:solidFill>
              </a14:hiddenFill>
            </a:ext>
          </a:extLst>
        </p:spPr>
      </p:pic>
      <p:sp>
        <p:nvSpPr>
          <p:cNvPr id="26" name="8 CuadroTexto"/>
          <p:cNvSpPr txBox="1"/>
          <p:nvPr/>
        </p:nvSpPr>
        <p:spPr>
          <a:xfrm>
            <a:off x="6129718" y="1510517"/>
            <a:ext cx="1395248" cy="369332"/>
          </a:xfrm>
          <a:prstGeom prst="rect">
            <a:avLst/>
          </a:prstGeom>
          <a:solidFill>
            <a:srgbClr val="FBFBFB"/>
          </a:solidFill>
        </p:spPr>
        <p:txBody>
          <a:bodyPr wrap="square" rtlCol="0">
            <a:spAutoFit/>
          </a:bodyPr>
          <a:lstStyle/>
          <a:p>
            <a:pPr algn="ctr"/>
            <a:r>
              <a:rPr lang="es-CO" b="1" dirty="0">
                <a:latin typeface="FreightSans Pro Light" panose="02000606030000020004" pitchFamily="50" charset="0"/>
              </a:rPr>
              <a:t>LIDERAZGO</a:t>
            </a:r>
          </a:p>
        </p:txBody>
      </p:sp>
      <p:sp>
        <p:nvSpPr>
          <p:cNvPr id="27" name="15 CuadroTexto"/>
          <p:cNvSpPr txBox="1"/>
          <p:nvPr/>
        </p:nvSpPr>
        <p:spPr>
          <a:xfrm>
            <a:off x="5876130" y="4388403"/>
            <a:ext cx="1508014" cy="369332"/>
          </a:xfrm>
          <a:prstGeom prst="rect">
            <a:avLst/>
          </a:prstGeom>
          <a:solidFill>
            <a:srgbClr val="FBFBFB"/>
          </a:solidFill>
        </p:spPr>
        <p:txBody>
          <a:bodyPr wrap="square" rtlCol="0">
            <a:spAutoFit/>
          </a:bodyPr>
          <a:lstStyle/>
          <a:p>
            <a:pPr algn="ctr"/>
            <a:r>
              <a:rPr lang="es-CO" b="1" dirty="0">
                <a:latin typeface="FreightSans Pro Light" panose="02000606030000020004" pitchFamily="50" charset="0"/>
              </a:rPr>
              <a:t>MISIONEROS</a:t>
            </a:r>
          </a:p>
        </p:txBody>
      </p:sp>
      <p:sp>
        <p:nvSpPr>
          <p:cNvPr id="28" name="16 CuadroTexto"/>
          <p:cNvSpPr txBox="1"/>
          <p:nvPr/>
        </p:nvSpPr>
        <p:spPr>
          <a:xfrm>
            <a:off x="733096" y="2013624"/>
            <a:ext cx="1724918" cy="646331"/>
          </a:xfrm>
          <a:prstGeom prst="rect">
            <a:avLst/>
          </a:prstGeom>
          <a:solidFill>
            <a:srgbClr val="FBFBFB"/>
          </a:solidFill>
        </p:spPr>
        <p:txBody>
          <a:bodyPr wrap="square" rtlCol="0">
            <a:spAutoFit/>
          </a:bodyPr>
          <a:lstStyle/>
          <a:p>
            <a:pPr algn="ctr"/>
            <a:r>
              <a:rPr lang="es-CO" b="1" dirty="0">
                <a:latin typeface="FreightSans Pro Light" panose="02000606030000020004" pitchFamily="50" charset="0"/>
              </a:rPr>
              <a:t>SOCIOS MINISTERIALES</a:t>
            </a:r>
          </a:p>
        </p:txBody>
      </p:sp>
      <p:pic>
        <p:nvPicPr>
          <p:cNvPr id="29" name="Imagen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1487" y="173381"/>
            <a:ext cx="2106527" cy="15884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9" name="object 29"/>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6" name="object 26"/>
          <p:cNvSpPr/>
          <p:nvPr/>
        </p:nvSpPr>
        <p:spPr>
          <a:xfrm>
            <a:off x="457200" y="577037"/>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457200" y="577036"/>
            <a:ext cx="1487526" cy="1487526"/>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2050237" y="577037"/>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5" name="object 25"/>
          <p:cNvSpPr/>
          <p:nvPr/>
        </p:nvSpPr>
        <p:spPr>
          <a:xfrm>
            <a:off x="2050237" y="577036"/>
            <a:ext cx="1487526" cy="1487526"/>
          </a:xfrm>
          <a:prstGeom prst="rect">
            <a:avLst/>
          </a:prstGeom>
          <a:blipFill>
            <a:blip r:embed="rId4" cstate="print"/>
            <a:stretch>
              <a:fillRect/>
            </a:stretch>
          </a:blipFill>
        </p:spPr>
        <p:txBody>
          <a:bodyPr wrap="square" lIns="0" tIns="0" rIns="0" bIns="0" rtlCol="0">
            <a:noAutofit/>
          </a:bodyPr>
          <a:lstStyle/>
          <a:p>
            <a:endParaRPr/>
          </a:p>
        </p:txBody>
      </p:sp>
      <p:sp>
        <p:nvSpPr>
          <p:cNvPr id="20" name="object 20"/>
          <p:cNvSpPr/>
          <p:nvPr/>
        </p:nvSpPr>
        <p:spPr>
          <a:xfrm>
            <a:off x="457200" y="2170074"/>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457200" y="2170073"/>
            <a:ext cx="1487526" cy="1487526"/>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2819400" y="3127247"/>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3" name="object 13"/>
          <p:cNvSpPr/>
          <p:nvPr/>
        </p:nvSpPr>
        <p:spPr>
          <a:xfrm>
            <a:off x="2795016" y="3124199"/>
            <a:ext cx="838199" cy="0"/>
          </a:xfrm>
          <a:custGeom>
            <a:avLst/>
            <a:gdLst/>
            <a:ahLst/>
            <a:cxnLst/>
            <a:rect l="l" t="t" r="r" b="b"/>
            <a:pathLst>
              <a:path w="838199">
                <a:moveTo>
                  <a:pt x="0" y="0"/>
                </a:moveTo>
                <a:lnTo>
                  <a:pt x="838199"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 name="object 9"/>
          <p:cNvSpPr/>
          <p:nvPr/>
        </p:nvSpPr>
        <p:spPr>
          <a:xfrm>
            <a:off x="7668882" y="4529823"/>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0" name="object 10"/>
          <p:cNvSpPr/>
          <p:nvPr/>
        </p:nvSpPr>
        <p:spPr>
          <a:xfrm>
            <a:off x="6830682" y="5060175"/>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5" name="object 5"/>
          <p:cNvSpPr txBox="1"/>
          <p:nvPr/>
        </p:nvSpPr>
        <p:spPr>
          <a:xfrm>
            <a:off x="6830682" y="4529823"/>
            <a:ext cx="838200" cy="530352"/>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819400" y="3124199"/>
            <a:ext cx="813815" cy="533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
        <p:nvSpPr>
          <p:cNvPr id="31" name="Rectángulo 30"/>
          <p:cNvSpPr/>
          <p:nvPr/>
        </p:nvSpPr>
        <p:spPr>
          <a:xfrm>
            <a:off x="2971800" y="3286894"/>
            <a:ext cx="4572000" cy="1508105"/>
          </a:xfrm>
          <a:prstGeom prst="rect">
            <a:avLst/>
          </a:prstGeom>
        </p:spPr>
        <p:txBody>
          <a:bodyPr>
            <a:spAutoFit/>
          </a:bodyPr>
          <a:lstStyle/>
          <a:p>
            <a:pPr marL="85725" marR="170437">
              <a:lnSpc>
                <a:spcPct val="100041"/>
              </a:lnSpc>
              <a:spcBef>
                <a:spcPts val="350"/>
              </a:spcBef>
            </a:pPr>
            <a:r>
              <a:rPr lang="es-ES" spc="0" dirty="0" smtClean="0">
                <a:solidFill>
                  <a:srgbClr val="7F7F7F"/>
                </a:solidFill>
                <a:latin typeface="Times New Roman"/>
                <a:cs typeface="Times New Roman"/>
              </a:rPr>
              <a:t>Su</a:t>
            </a:r>
            <a:r>
              <a:rPr lang="es-ES" spc="157" dirty="0" smtClean="0">
                <a:solidFill>
                  <a:srgbClr val="7F7F7F"/>
                </a:solidFill>
                <a:latin typeface="Times New Roman"/>
                <a:cs typeface="Times New Roman"/>
              </a:rPr>
              <a:t> </a:t>
            </a:r>
            <a:r>
              <a:rPr lang="es-ES" spc="0" dirty="0" smtClean="0">
                <a:solidFill>
                  <a:srgbClr val="7F7F7F"/>
                </a:solidFill>
                <a:latin typeface="Times New Roman"/>
                <a:cs typeface="Times New Roman"/>
              </a:rPr>
              <a:t>apoyo</a:t>
            </a:r>
            <a:r>
              <a:rPr lang="es-ES" spc="-257" dirty="0" smtClean="0">
                <a:solidFill>
                  <a:srgbClr val="7F7F7F"/>
                </a:solidFill>
                <a:latin typeface="Times New Roman"/>
                <a:cs typeface="Times New Roman"/>
              </a:rPr>
              <a:t> </a:t>
            </a:r>
            <a:r>
              <a:rPr lang="es-ES" spc="0" dirty="0" smtClean="0">
                <a:solidFill>
                  <a:srgbClr val="7F7F7F"/>
                </a:solidFill>
                <a:latin typeface="Times New Roman"/>
                <a:cs typeface="Times New Roman"/>
              </a:rPr>
              <a:t>puede</a:t>
            </a:r>
            <a:r>
              <a:rPr lang="es-ES" spc="-16" dirty="0" smtClean="0">
                <a:solidFill>
                  <a:srgbClr val="7F7F7F"/>
                </a:solidFill>
                <a:latin typeface="Times New Roman"/>
                <a:cs typeface="Times New Roman"/>
              </a:rPr>
              <a:t> </a:t>
            </a:r>
            <a:r>
              <a:rPr lang="es-ES" spc="0" dirty="0" smtClean="0">
                <a:solidFill>
                  <a:srgbClr val="7F7F7F"/>
                </a:solidFill>
                <a:latin typeface="Times New Roman"/>
                <a:cs typeface="Times New Roman"/>
              </a:rPr>
              <a:t>hacer</a:t>
            </a:r>
            <a:r>
              <a:rPr lang="es-ES" spc="-30" dirty="0" smtClean="0">
                <a:solidFill>
                  <a:srgbClr val="7F7F7F"/>
                </a:solidFill>
                <a:latin typeface="Times New Roman"/>
                <a:cs typeface="Times New Roman"/>
              </a:rPr>
              <a:t> </a:t>
            </a:r>
            <a:r>
              <a:rPr lang="es-ES" spc="0" dirty="0" smtClean="0">
                <a:solidFill>
                  <a:srgbClr val="7F7F7F"/>
                </a:solidFill>
                <a:latin typeface="Times New Roman"/>
                <a:cs typeface="Times New Roman"/>
              </a:rPr>
              <a:t>una</a:t>
            </a:r>
            <a:r>
              <a:rPr lang="es-ES" spc="473" dirty="0" smtClean="0">
                <a:solidFill>
                  <a:srgbClr val="7F7F7F"/>
                </a:solidFill>
                <a:latin typeface="Times New Roman"/>
                <a:cs typeface="Times New Roman"/>
              </a:rPr>
              <a:t> </a:t>
            </a:r>
            <a:r>
              <a:rPr lang="es-ES" spc="0" dirty="0" smtClean="0">
                <a:solidFill>
                  <a:srgbClr val="7F7F7F"/>
                </a:solidFill>
                <a:latin typeface="Times New Roman"/>
                <a:cs typeface="Times New Roman"/>
              </a:rPr>
              <a:t>gran diferencia</a:t>
            </a:r>
            <a:r>
              <a:rPr lang="es-ES" spc="-219" dirty="0" smtClean="0">
                <a:solidFill>
                  <a:srgbClr val="7F7F7F"/>
                </a:solidFill>
                <a:latin typeface="Times New Roman"/>
                <a:cs typeface="Times New Roman"/>
              </a:rPr>
              <a:t> </a:t>
            </a:r>
            <a:r>
              <a:rPr lang="es-ES" spc="0" dirty="0" smtClean="0">
                <a:solidFill>
                  <a:srgbClr val="7F7F7F"/>
                </a:solidFill>
                <a:latin typeface="Times New Roman"/>
                <a:cs typeface="Times New Roman"/>
              </a:rPr>
              <a:t>para</a:t>
            </a:r>
            <a:r>
              <a:rPr lang="es-ES" spc="203" dirty="0" smtClean="0">
                <a:solidFill>
                  <a:srgbClr val="7F7F7F"/>
                </a:solidFill>
                <a:latin typeface="Times New Roman"/>
                <a:cs typeface="Times New Roman"/>
              </a:rPr>
              <a:t> </a:t>
            </a:r>
            <a:r>
              <a:rPr lang="es-ES" spc="0" dirty="0" smtClean="0">
                <a:solidFill>
                  <a:srgbClr val="7F7F7F"/>
                </a:solidFill>
                <a:latin typeface="Times New Roman"/>
                <a:cs typeface="Times New Roman"/>
              </a:rPr>
              <a:t>alcanzar</a:t>
            </a:r>
            <a:r>
              <a:rPr lang="es-ES" spc="125" dirty="0" smtClean="0">
                <a:solidFill>
                  <a:srgbClr val="7F7F7F"/>
                </a:solidFill>
                <a:latin typeface="Times New Roman"/>
                <a:cs typeface="Times New Roman"/>
              </a:rPr>
              <a:t> </a:t>
            </a:r>
            <a:r>
              <a:rPr lang="es-ES" spc="0" dirty="0" smtClean="0">
                <a:solidFill>
                  <a:srgbClr val="7F7F7F"/>
                </a:solidFill>
                <a:latin typeface="Times New Roman"/>
                <a:cs typeface="Times New Roman"/>
              </a:rPr>
              <a:t>al</a:t>
            </a:r>
            <a:r>
              <a:rPr lang="es-ES" spc="83" dirty="0" smtClean="0">
                <a:solidFill>
                  <a:srgbClr val="7F7F7F"/>
                </a:solidFill>
                <a:latin typeface="Times New Roman"/>
                <a:cs typeface="Times New Roman"/>
              </a:rPr>
              <a:t> </a:t>
            </a:r>
            <a:r>
              <a:rPr lang="es-ES" spc="0" dirty="0" smtClean="0">
                <a:solidFill>
                  <a:srgbClr val="7F7F7F"/>
                </a:solidFill>
                <a:latin typeface="Times New Roman"/>
                <a:cs typeface="Times New Roman"/>
              </a:rPr>
              <a:t>mundo para</a:t>
            </a:r>
            <a:r>
              <a:rPr lang="es-ES" spc="203" dirty="0" smtClean="0">
                <a:solidFill>
                  <a:srgbClr val="7F7F7F"/>
                </a:solidFill>
                <a:latin typeface="Times New Roman"/>
                <a:cs typeface="Times New Roman"/>
              </a:rPr>
              <a:t> </a:t>
            </a:r>
            <a:r>
              <a:rPr lang="es-ES" spc="0" dirty="0" smtClean="0">
                <a:solidFill>
                  <a:srgbClr val="7F7F7F"/>
                </a:solidFill>
                <a:latin typeface="Times New Roman"/>
                <a:cs typeface="Times New Roman"/>
              </a:rPr>
              <a:t>Cristo.</a:t>
            </a:r>
            <a:endParaRPr lang="es-ES" dirty="0" smtClean="0">
              <a:latin typeface="Times New Roman"/>
              <a:cs typeface="Times New Roman"/>
            </a:endParaRPr>
          </a:p>
          <a:p>
            <a:pPr marL="85725" marR="78743" algn="just">
              <a:lnSpc>
                <a:spcPct val="100041"/>
              </a:lnSpc>
              <a:spcBef>
                <a:spcPts val="2402"/>
              </a:spcBef>
            </a:pPr>
            <a:r>
              <a:rPr lang="es-ES" spc="0" dirty="0" smtClean="0">
                <a:solidFill>
                  <a:srgbClr val="7F7F7F"/>
                </a:solidFill>
                <a:latin typeface="Times New Roman"/>
                <a:cs typeface="Times New Roman"/>
              </a:rPr>
              <a:t>¿Podría</a:t>
            </a:r>
            <a:r>
              <a:rPr lang="es-ES" spc="-200" dirty="0" smtClean="0">
                <a:solidFill>
                  <a:srgbClr val="7F7F7F"/>
                </a:solidFill>
                <a:latin typeface="Times New Roman"/>
                <a:cs typeface="Times New Roman"/>
              </a:rPr>
              <a:t> </a:t>
            </a:r>
            <a:r>
              <a:rPr lang="es-ES" spc="0" dirty="0" smtClean="0">
                <a:solidFill>
                  <a:srgbClr val="7F7F7F"/>
                </a:solidFill>
                <a:latin typeface="Times New Roman"/>
                <a:cs typeface="Times New Roman"/>
              </a:rPr>
              <a:t>considerar</a:t>
            </a:r>
            <a:r>
              <a:rPr lang="es-ES" spc="26" dirty="0" smtClean="0">
                <a:solidFill>
                  <a:srgbClr val="7F7F7F"/>
                </a:solidFill>
                <a:latin typeface="Times New Roman"/>
                <a:cs typeface="Times New Roman"/>
              </a:rPr>
              <a:t> </a:t>
            </a:r>
            <a:r>
              <a:rPr lang="es-ES" spc="0" dirty="0" smtClean="0">
                <a:solidFill>
                  <a:srgbClr val="7F7F7F"/>
                </a:solidFill>
                <a:latin typeface="Times New Roman"/>
                <a:cs typeface="Times New Roman"/>
              </a:rPr>
              <a:t>ser</a:t>
            </a:r>
            <a:r>
              <a:rPr lang="es-ES" spc="344" dirty="0" smtClean="0">
                <a:solidFill>
                  <a:srgbClr val="7F7F7F"/>
                </a:solidFill>
                <a:latin typeface="Times New Roman"/>
                <a:cs typeface="Times New Roman"/>
              </a:rPr>
              <a:t> </a:t>
            </a:r>
            <a:r>
              <a:rPr lang="es-ES" spc="0" dirty="0" smtClean="0">
                <a:solidFill>
                  <a:srgbClr val="7F7F7F"/>
                </a:solidFill>
                <a:latin typeface="Times New Roman"/>
                <a:cs typeface="Times New Roman"/>
              </a:rPr>
              <a:t>parte</a:t>
            </a:r>
            <a:r>
              <a:rPr lang="es-ES" spc="-179" dirty="0" smtClean="0">
                <a:solidFill>
                  <a:srgbClr val="7F7F7F"/>
                </a:solidFill>
                <a:latin typeface="Times New Roman"/>
                <a:cs typeface="Times New Roman"/>
              </a:rPr>
              <a:t> </a:t>
            </a:r>
            <a:r>
              <a:rPr lang="es-ES" spc="0" dirty="0" smtClean="0">
                <a:solidFill>
                  <a:srgbClr val="7F7F7F"/>
                </a:solidFill>
                <a:latin typeface="Times New Roman"/>
                <a:cs typeface="Times New Roman"/>
              </a:rPr>
              <a:t>de</a:t>
            </a:r>
            <a:r>
              <a:rPr lang="es-ES" spc="339" dirty="0" smtClean="0">
                <a:solidFill>
                  <a:srgbClr val="7F7F7F"/>
                </a:solidFill>
                <a:latin typeface="Times New Roman"/>
                <a:cs typeface="Times New Roman"/>
              </a:rPr>
              <a:t> </a:t>
            </a:r>
            <a:r>
              <a:rPr lang="es-ES" spc="0" dirty="0" smtClean="0">
                <a:solidFill>
                  <a:srgbClr val="7F7F7F"/>
                </a:solidFill>
                <a:latin typeface="Times New Roman"/>
                <a:cs typeface="Times New Roman"/>
              </a:rPr>
              <a:t>mi </a:t>
            </a:r>
            <a:r>
              <a:rPr lang="es-ES" spc="0" dirty="0" smtClean="0">
                <a:solidFill>
                  <a:srgbClr val="7F7F7F"/>
                </a:solidFill>
                <a:latin typeface="Times New Roman"/>
                <a:cs typeface="Times New Roman"/>
              </a:rPr>
              <a:t>equipo</a:t>
            </a:r>
            <a:r>
              <a:rPr lang="es-ES" spc="-139" dirty="0" smtClean="0">
                <a:solidFill>
                  <a:srgbClr val="7F7F7F"/>
                </a:solidFill>
                <a:latin typeface="Times New Roman"/>
                <a:cs typeface="Times New Roman"/>
              </a:rPr>
              <a:t> </a:t>
            </a:r>
            <a:r>
              <a:rPr lang="es-ES" spc="0" dirty="0" smtClean="0">
                <a:solidFill>
                  <a:srgbClr val="7F7F7F"/>
                </a:solidFill>
                <a:latin typeface="Times New Roman"/>
                <a:cs typeface="Times New Roman"/>
              </a:rPr>
              <a:t>aportando</a:t>
            </a:r>
            <a:r>
              <a:rPr lang="es-ES" spc="-164" dirty="0" smtClean="0">
                <a:solidFill>
                  <a:srgbClr val="7F7F7F"/>
                </a:solidFill>
                <a:latin typeface="Times New Roman"/>
                <a:cs typeface="Times New Roman"/>
              </a:rPr>
              <a:t> </a:t>
            </a:r>
            <a:r>
              <a:rPr lang="es-ES" spc="0" dirty="0" smtClean="0">
                <a:solidFill>
                  <a:srgbClr val="7F7F7F"/>
                </a:solidFill>
                <a:latin typeface="Times New Roman"/>
                <a:cs typeface="Times New Roman"/>
              </a:rPr>
              <a:t>alguna</a:t>
            </a:r>
            <a:r>
              <a:rPr lang="es-ES" spc="-218" dirty="0" smtClean="0">
                <a:solidFill>
                  <a:srgbClr val="7F7F7F"/>
                </a:solidFill>
                <a:latin typeface="Times New Roman"/>
                <a:cs typeface="Times New Roman"/>
              </a:rPr>
              <a:t> </a:t>
            </a:r>
            <a:r>
              <a:rPr lang="es-ES" spc="0" dirty="0" smtClean="0">
                <a:solidFill>
                  <a:srgbClr val="7F7F7F"/>
                </a:solidFill>
                <a:latin typeface="Times New Roman"/>
                <a:cs typeface="Times New Roman"/>
              </a:rPr>
              <a:t>cantidad mensualmente?</a:t>
            </a:r>
            <a:endParaRPr lang="es-ES" dirty="0">
              <a:latin typeface="Times New Roman"/>
              <a:cs typeface="Times New Roman"/>
            </a:endParaRPr>
          </a:p>
        </p:txBody>
      </p:sp>
    </p:spTree>
    <p:extLst>
      <p:ext uri="{BB962C8B-B14F-4D97-AF65-F5344CB8AC3E}">
        <p14:creationId xmlns:p14="http://schemas.microsoft.com/office/powerpoint/2010/main" val="143068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9" name="object 29"/>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383933" y="203759"/>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6" name="object 26"/>
          <p:cNvSpPr/>
          <p:nvPr/>
        </p:nvSpPr>
        <p:spPr>
          <a:xfrm>
            <a:off x="457200" y="577037"/>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457200" y="577036"/>
            <a:ext cx="1487526" cy="1487526"/>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2050237" y="577037"/>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5" name="object 25"/>
          <p:cNvSpPr/>
          <p:nvPr/>
        </p:nvSpPr>
        <p:spPr>
          <a:xfrm>
            <a:off x="2050237" y="577036"/>
            <a:ext cx="1487526" cy="1487526"/>
          </a:xfrm>
          <a:prstGeom prst="rect">
            <a:avLst/>
          </a:prstGeom>
          <a:blipFill>
            <a:blip r:embed="rId4" cstate="print"/>
            <a:stretch>
              <a:fillRect/>
            </a:stretch>
          </a:blipFill>
        </p:spPr>
        <p:txBody>
          <a:bodyPr wrap="square" lIns="0" tIns="0" rIns="0" bIns="0" rtlCol="0">
            <a:noAutofit/>
          </a:bodyPr>
          <a:lstStyle/>
          <a:p>
            <a:endParaRPr/>
          </a:p>
        </p:txBody>
      </p:sp>
      <p:sp>
        <p:nvSpPr>
          <p:cNvPr id="22" name="object 22"/>
          <p:cNvSpPr/>
          <p:nvPr/>
        </p:nvSpPr>
        <p:spPr>
          <a:xfrm>
            <a:off x="3650437" y="567725"/>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3" name="object 23"/>
          <p:cNvSpPr/>
          <p:nvPr/>
        </p:nvSpPr>
        <p:spPr>
          <a:xfrm>
            <a:off x="3650437" y="567724"/>
            <a:ext cx="1487526" cy="1487526"/>
          </a:xfrm>
          <a:prstGeom prst="rect">
            <a:avLst/>
          </a:prstGeom>
          <a:blipFill>
            <a:blip r:embed="rId5" cstate="print"/>
            <a:stretch>
              <a:fillRect/>
            </a:stretch>
          </a:blipFill>
        </p:spPr>
        <p:txBody>
          <a:bodyPr wrap="square" lIns="0" tIns="0" rIns="0" bIns="0" rtlCol="0">
            <a:noAutofit/>
          </a:bodyPr>
          <a:lstStyle/>
          <a:p>
            <a:endParaRPr/>
          </a:p>
        </p:txBody>
      </p:sp>
      <p:sp>
        <p:nvSpPr>
          <p:cNvPr id="20" name="object 20"/>
          <p:cNvSpPr/>
          <p:nvPr/>
        </p:nvSpPr>
        <p:spPr>
          <a:xfrm>
            <a:off x="457200" y="2170074"/>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457200" y="2170073"/>
            <a:ext cx="1487526" cy="1487526"/>
          </a:xfrm>
          <a:prstGeom prst="rect">
            <a:avLst/>
          </a:prstGeom>
          <a:blipFill>
            <a:blip r:embed="rId6" cstate="print"/>
            <a:stretch>
              <a:fillRect/>
            </a:stretch>
          </a:blipFill>
        </p:spPr>
        <p:txBody>
          <a:bodyPr wrap="square" lIns="0" tIns="0" rIns="0" bIns="0" rtlCol="0">
            <a:noAutofit/>
          </a:bodyPr>
          <a:lstStyle/>
          <a:p>
            <a:endParaRPr/>
          </a:p>
        </p:txBody>
      </p:sp>
      <p:sp>
        <p:nvSpPr>
          <p:cNvPr id="18" name="object 18"/>
          <p:cNvSpPr/>
          <p:nvPr/>
        </p:nvSpPr>
        <p:spPr>
          <a:xfrm>
            <a:off x="2050237" y="2170074"/>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2050237" y="2170073"/>
            <a:ext cx="1487526" cy="1487526"/>
          </a:xfrm>
          <a:prstGeom prst="rect">
            <a:avLst/>
          </a:prstGeom>
          <a:blipFill>
            <a:blip r:embed="rId7" cstate="print"/>
            <a:stretch>
              <a:fillRect/>
            </a:stretch>
          </a:blipFill>
        </p:spPr>
        <p:txBody>
          <a:bodyPr wrap="square" lIns="0" tIns="0" rIns="0" bIns="0" rtlCol="0">
            <a:noAutofit/>
          </a:bodyPr>
          <a:lstStyle/>
          <a:p>
            <a:endParaRPr/>
          </a:p>
        </p:txBody>
      </p:sp>
      <p:sp>
        <p:nvSpPr>
          <p:cNvPr id="16" name="object 16"/>
          <p:cNvSpPr/>
          <p:nvPr/>
        </p:nvSpPr>
        <p:spPr>
          <a:xfrm>
            <a:off x="3650437" y="2170074"/>
            <a:ext cx="1487526" cy="1487526"/>
          </a:xfrm>
          <a:custGeom>
            <a:avLst/>
            <a:gdLst/>
            <a:ahLst/>
            <a:cxnLst/>
            <a:rect l="l" t="t" r="r" b="b"/>
            <a:pathLst>
              <a:path w="1487526" h="1487526">
                <a:moveTo>
                  <a:pt x="0" y="0"/>
                </a:moveTo>
                <a:lnTo>
                  <a:pt x="1487526" y="0"/>
                </a:lnTo>
                <a:lnTo>
                  <a:pt x="1487526" y="1487526"/>
                </a:lnTo>
                <a:lnTo>
                  <a:pt x="0" y="1487526"/>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650437" y="2170073"/>
            <a:ext cx="1487526" cy="1487526"/>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4572000" y="4110097"/>
            <a:ext cx="4419600" cy="2031325"/>
          </a:xfrm>
          <a:custGeom>
            <a:avLst/>
            <a:gdLst/>
            <a:ahLst/>
            <a:cxnLst/>
            <a:rect l="l" t="t" r="r" b="b"/>
            <a:pathLst>
              <a:path w="4419600" h="2031325">
                <a:moveTo>
                  <a:pt x="0" y="0"/>
                </a:moveTo>
                <a:lnTo>
                  <a:pt x="4419600" y="0"/>
                </a:lnTo>
                <a:lnTo>
                  <a:pt x="4419600" y="2031325"/>
                </a:lnTo>
                <a:lnTo>
                  <a:pt x="0" y="2031325"/>
                </a:lnTo>
                <a:lnTo>
                  <a:pt x="0" y="0"/>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381000" y="4117848"/>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3" name="object 13"/>
          <p:cNvSpPr/>
          <p:nvPr/>
        </p:nvSpPr>
        <p:spPr>
          <a:xfrm>
            <a:off x="356616" y="4114800"/>
            <a:ext cx="838199" cy="0"/>
          </a:xfrm>
          <a:custGeom>
            <a:avLst/>
            <a:gdLst/>
            <a:ahLst/>
            <a:cxnLst/>
            <a:rect l="l" t="t" r="r" b="b"/>
            <a:pathLst>
              <a:path w="838199">
                <a:moveTo>
                  <a:pt x="0" y="0"/>
                </a:moveTo>
                <a:lnTo>
                  <a:pt x="838199"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9" name="object 9"/>
          <p:cNvSpPr/>
          <p:nvPr/>
        </p:nvSpPr>
        <p:spPr>
          <a:xfrm>
            <a:off x="4209237" y="5718048"/>
            <a:ext cx="0" cy="530352"/>
          </a:xfrm>
          <a:custGeom>
            <a:avLst/>
            <a:gdLst/>
            <a:ahLst/>
            <a:cxnLst/>
            <a:rect l="l" t="t" r="r" b="b"/>
            <a:pathLst>
              <a:path h="530352">
                <a:moveTo>
                  <a:pt x="0" y="0"/>
                </a:moveTo>
                <a:lnTo>
                  <a:pt x="0" y="530352"/>
                </a:lnTo>
              </a:path>
            </a:pathLst>
          </a:custGeom>
          <a:ln w="50800">
            <a:solidFill>
              <a:srgbClr val="F9B625"/>
            </a:solidFill>
          </a:ln>
        </p:spPr>
        <p:txBody>
          <a:bodyPr wrap="square" lIns="0" tIns="0" rIns="0" bIns="0" rtlCol="0">
            <a:noAutofit/>
          </a:bodyPr>
          <a:lstStyle/>
          <a:p>
            <a:endParaRPr/>
          </a:p>
        </p:txBody>
      </p:sp>
      <p:sp>
        <p:nvSpPr>
          <p:cNvPr id="10" name="object 10"/>
          <p:cNvSpPr/>
          <p:nvPr/>
        </p:nvSpPr>
        <p:spPr>
          <a:xfrm>
            <a:off x="3371037" y="6248400"/>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 name="object 6"/>
          <p:cNvSpPr txBox="1"/>
          <p:nvPr/>
        </p:nvSpPr>
        <p:spPr>
          <a:xfrm>
            <a:off x="623418" y="4541521"/>
            <a:ext cx="3564048" cy="1054100"/>
          </a:xfrm>
          <a:prstGeom prst="rect">
            <a:avLst/>
          </a:prstGeom>
        </p:spPr>
        <p:txBody>
          <a:bodyPr wrap="square" lIns="0" tIns="0" rIns="0" bIns="0" rtlCol="0">
            <a:noAutofit/>
          </a:bodyPr>
          <a:lstStyle/>
          <a:p>
            <a:pPr algn="ctr">
              <a:lnSpc>
                <a:spcPts val="2530"/>
              </a:lnSpc>
              <a:spcBef>
                <a:spcPts val="126"/>
              </a:spcBef>
            </a:pPr>
            <a:r>
              <a:rPr lang="es-ES" sz="2400" dirty="0" smtClean="0">
                <a:solidFill>
                  <a:srgbClr val="7F7F7F"/>
                </a:solidFill>
                <a:latin typeface="FreightSans Pro Black" panose="02000A03040000020004" pitchFamily="50" charset="0"/>
                <a:cs typeface="Times New Roman"/>
              </a:rPr>
              <a:t>NUESTRO</a:t>
            </a:r>
            <a:r>
              <a:rPr sz="2400" spc="0" dirty="0" smtClean="0">
                <a:solidFill>
                  <a:srgbClr val="7F7F7F"/>
                </a:solidFill>
                <a:latin typeface="FreightSans Pro Black" panose="02000A03040000020004" pitchFamily="50" charset="0"/>
                <a:cs typeface="Times New Roman"/>
              </a:rPr>
              <a:t> COMPROMISO</a:t>
            </a:r>
            <a:r>
              <a:rPr sz="2400" spc="-83" dirty="0" smtClean="0">
                <a:solidFill>
                  <a:srgbClr val="7F7F7F"/>
                </a:solidFill>
                <a:latin typeface="FreightSans Pro Black" panose="02000A03040000020004" pitchFamily="50" charset="0"/>
                <a:cs typeface="Times New Roman"/>
              </a:rPr>
              <a:t> </a:t>
            </a:r>
            <a:r>
              <a:rPr sz="2400" spc="0" dirty="0" smtClean="0">
                <a:solidFill>
                  <a:srgbClr val="7F7F7F"/>
                </a:solidFill>
                <a:latin typeface="FreightSans Pro Black" panose="02000A03040000020004" pitchFamily="50" charset="0"/>
                <a:cs typeface="Times New Roman"/>
              </a:rPr>
              <a:t>CON</a:t>
            </a:r>
            <a:r>
              <a:rPr lang="es-ES" sz="2400" spc="0" dirty="0" smtClean="0">
                <a:solidFill>
                  <a:srgbClr val="7F7F7F"/>
                </a:solidFill>
                <a:latin typeface="FreightSans Pro Black" panose="02000A03040000020004" pitchFamily="50" charset="0"/>
                <a:cs typeface="Times New Roman"/>
              </a:rPr>
              <a:t> </a:t>
            </a:r>
            <a:r>
              <a:rPr lang="es-ES" sz="2400" dirty="0" smtClean="0">
                <a:solidFill>
                  <a:srgbClr val="7F7F7F"/>
                </a:solidFill>
                <a:latin typeface="FreightSans Pro Black" panose="02000A03040000020004" pitchFamily="50" charset="0"/>
                <a:cs typeface="Times New Roman"/>
              </a:rPr>
              <a:t>EL</a:t>
            </a:r>
            <a:r>
              <a:rPr sz="2400" spc="0" dirty="0" smtClean="0">
                <a:solidFill>
                  <a:srgbClr val="7F7F7F"/>
                </a:solidFill>
                <a:latin typeface="FreightSans Pro Black" panose="02000A03040000020004" pitchFamily="50" charset="0"/>
                <a:cs typeface="Times New Roman"/>
              </a:rPr>
              <a:t> EQUIPO</a:t>
            </a:r>
            <a:r>
              <a:rPr sz="2400" spc="-89" dirty="0" smtClean="0">
                <a:solidFill>
                  <a:srgbClr val="7F7F7F"/>
                </a:solidFill>
                <a:latin typeface="FreightSans Pro Black" panose="02000A03040000020004" pitchFamily="50" charset="0"/>
                <a:cs typeface="Times New Roman"/>
              </a:rPr>
              <a:t> </a:t>
            </a:r>
            <a:r>
              <a:rPr sz="2400" spc="0" dirty="0" smtClean="0">
                <a:solidFill>
                  <a:srgbClr val="7F7F7F"/>
                </a:solidFill>
                <a:latin typeface="FreightSans Pro Black" panose="02000A03040000020004" pitchFamily="50" charset="0"/>
                <a:cs typeface="Times New Roman"/>
              </a:rPr>
              <a:t>DE SOPORTE</a:t>
            </a:r>
            <a:r>
              <a:rPr sz="2400" spc="229" dirty="0" smtClean="0">
                <a:solidFill>
                  <a:srgbClr val="7F7F7F"/>
                </a:solidFill>
                <a:latin typeface="FreightSans Pro Black" panose="02000A03040000020004" pitchFamily="50" charset="0"/>
                <a:cs typeface="Times New Roman"/>
              </a:rPr>
              <a:t> </a:t>
            </a:r>
            <a:r>
              <a:rPr sz="2400" spc="0" dirty="0" smtClean="0">
                <a:solidFill>
                  <a:srgbClr val="7F7F7F"/>
                </a:solidFill>
                <a:latin typeface="FreightSans Pro Black" panose="02000A03040000020004" pitchFamily="50" charset="0"/>
                <a:cs typeface="Times New Roman"/>
              </a:rPr>
              <a:t>MISIONERO</a:t>
            </a:r>
            <a:endParaRPr sz="2400" dirty="0">
              <a:latin typeface="FreightSans Pro Black" panose="02000A03040000020004" pitchFamily="50" charset="0"/>
              <a:cs typeface="Times New Roman"/>
            </a:endParaRPr>
          </a:p>
        </p:txBody>
      </p:sp>
      <p:sp>
        <p:nvSpPr>
          <p:cNvPr id="5" name="object 5"/>
          <p:cNvSpPr txBox="1"/>
          <p:nvPr/>
        </p:nvSpPr>
        <p:spPr>
          <a:xfrm>
            <a:off x="3371037" y="5718048"/>
            <a:ext cx="838200" cy="530352"/>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572000" y="4110097"/>
            <a:ext cx="4419600" cy="2031325"/>
          </a:xfrm>
          <a:prstGeom prst="rect">
            <a:avLst/>
          </a:prstGeom>
          <a:solidFill>
            <a:schemeClr val="bg1"/>
          </a:solidFill>
        </p:spPr>
        <p:txBody>
          <a:bodyPr wrap="square" lIns="0" tIns="0" rIns="0" bIns="0" rtlCol="0">
            <a:noAutofit/>
          </a:bodyPr>
          <a:lstStyle/>
          <a:p>
            <a:pPr marL="85725" marR="647360">
              <a:lnSpc>
                <a:spcPts val="2090"/>
              </a:lnSpc>
              <a:spcBef>
                <a:spcPts val="340"/>
              </a:spcBef>
            </a:pPr>
            <a:r>
              <a:rPr sz="1800" spc="0" dirty="0" smtClean="0">
                <a:solidFill>
                  <a:srgbClr val="7F7F7F"/>
                </a:solidFill>
                <a:latin typeface="FreightSans Pro Light" panose="02000606030000020004" pitchFamily="50" charset="0"/>
                <a:cs typeface="Arial"/>
              </a:rPr>
              <a:t>→</a:t>
            </a:r>
            <a:r>
              <a:rPr sz="1800" spc="-114" dirty="0" smtClean="0">
                <a:solidFill>
                  <a:srgbClr val="7F7F7F"/>
                </a:solidFill>
                <a:latin typeface="FreightSans Pro Light" panose="02000606030000020004" pitchFamily="50" charset="0"/>
                <a:cs typeface="Arial"/>
              </a:rPr>
              <a:t> </a:t>
            </a:r>
            <a:r>
              <a:rPr sz="1800" spc="0" dirty="0" smtClean="0">
                <a:solidFill>
                  <a:srgbClr val="7F7F7F"/>
                </a:solidFill>
                <a:latin typeface="FreightSans Pro Light" panose="02000606030000020004" pitchFamily="50" charset="0"/>
                <a:cs typeface="Times New Roman"/>
              </a:rPr>
              <a:t>Trabajar</a:t>
            </a:r>
            <a:r>
              <a:rPr sz="1800" spc="-18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esforzadamente</a:t>
            </a:r>
            <a:r>
              <a:rPr sz="1800" spc="210"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para</a:t>
            </a:r>
            <a:r>
              <a:rPr sz="1800" spc="150"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el </a:t>
            </a:r>
            <a:r>
              <a:rPr sz="1800" spc="0" dirty="0" err="1" smtClean="0">
                <a:solidFill>
                  <a:srgbClr val="7F7F7F"/>
                </a:solidFill>
                <a:latin typeface="FreightSans Pro Light" panose="02000606030000020004" pitchFamily="50" charset="0"/>
                <a:cs typeface="Times New Roman"/>
              </a:rPr>
              <a:t>Señor</a:t>
            </a:r>
            <a:r>
              <a:rPr sz="1800" spc="0" dirty="0" smtClean="0">
                <a:solidFill>
                  <a:srgbClr val="7F7F7F"/>
                </a:solidFill>
                <a:latin typeface="FreightSans Pro Light" panose="02000606030000020004" pitchFamily="50" charset="0"/>
                <a:cs typeface="Times New Roman"/>
              </a:rPr>
              <a:t>,</a:t>
            </a:r>
            <a:r>
              <a:rPr sz="1800" spc="446"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facilitando</a:t>
            </a:r>
            <a:r>
              <a:rPr sz="1800" spc="-109"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la</a:t>
            </a:r>
            <a:r>
              <a:rPr sz="1800" spc="7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continua </a:t>
            </a:r>
            <a:r>
              <a:rPr sz="1800" spc="0" dirty="0" err="1" smtClean="0">
                <a:solidFill>
                  <a:srgbClr val="7F7F7F"/>
                </a:solidFill>
                <a:latin typeface="FreightSans Pro Light" panose="02000606030000020004" pitchFamily="50" charset="0"/>
                <a:cs typeface="Times New Roman"/>
              </a:rPr>
              <a:t>propagación</a:t>
            </a:r>
            <a:r>
              <a:rPr sz="1800" spc="-136"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del</a:t>
            </a:r>
            <a:r>
              <a:rPr lang="es-ES" sz="1800" spc="0"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evangelio</a:t>
            </a:r>
            <a:r>
              <a:rPr sz="1800" spc="0" dirty="0" smtClean="0">
                <a:solidFill>
                  <a:srgbClr val="7F7F7F"/>
                </a:solidFill>
                <a:latin typeface="FreightSans Pro Light" panose="02000606030000020004" pitchFamily="50" charset="0"/>
                <a:cs typeface="Times New Roman"/>
              </a:rPr>
              <a:t>.</a:t>
            </a:r>
            <a:endParaRPr sz="1800" dirty="0">
              <a:latin typeface="FreightSans Pro Light" panose="02000606030000020004" pitchFamily="50" charset="0"/>
              <a:cs typeface="Times New Roman"/>
            </a:endParaRPr>
          </a:p>
          <a:p>
            <a:pPr marL="85725">
              <a:lnSpc>
                <a:spcPts val="2075"/>
              </a:lnSpc>
              <a:spcBef>
                <a:spcPts val="209"/>
              </a:spcBef>
            </a:pPr>
            <a:r>
              <a:rPr sz="2700" spc="0" baseline="-1610" dirty="0" smtClean="0">
                <a:solidFill>
                  <a:srgbClr val="7F7F7F"/>
                </a:solidFill>
                <a:latin typeface="FreightSans Pro Light" panose="02000606030000020004" pitchFamily="50" charset="0"/>
                <a:cs typeface="Arial"/>
              </a:rPr>
              <a:t>→</a:t>
            </a:r>
            <a:r>
              <a:rPr sz="2700" spc="-114" baseline="-1610" dirty="0" smtClean="0">
                <a:solidFill>
                  <a:srgbClr val="7F7F7F"/>
                </a:solidFill>
                <a:latin typeface="FreightSans Pro Light" panose="02000606030000020004" pitchFamily="50" charset="0"/>
                <a:cs typeface="Arial"/>
              </a:rPr>
              <a:t> </a:t>
            </a:r>
            <a:r>
              <a:rPr sz="2700" spc="0" baseline="-1610" dirty="0" smtClean="0">
                <a:solidFill>
                  <a:srgbClr val="7F7F7F"/>
                </a:solidFill>
                <a:latin typeface="FreightSans Pro Light" panose="02000606030000020004" pitchFamily="50" charset="0"/>
                <a:cs typeface="Times New Roman"/>
              </a:rPr>
              <a:t>Ponerlos</a:t>
            </a:r>
            <a:r>
              <a:rPr sz="2700" spc="-114" baseline="-1610" dirty="0" smtClean="0">
                <a:solidFill>
                  <a:srgbClr val="7F7F7F"/>
                </a:solidFill>
                <a:latin typeface="FreightSans Pro Light" panose="02000606030000020004" pitchFamily="50" charset="0"/>
                <a:cs typeface="Times New Roman"/>
              </a:rPr>
              <a:t> </a:t>
            </a:r>
            <a:r>
              <a:rPr sz="2700" spc="0" baseline="-1610" dirty="0" smtClean="0">
                <a:solidFill>
                  <a:srgbClr val="7F7F7F"/>
                </a:solidFill>
                <a:latin typeface="FreightSans Pro Light" panose="02000606030000020004" pitchFamily="50" charset="0"/>
                <a:cs typeface="Times New Roman"/>
              </a:rPr>
              <a:t>al</a:t>
            </a:r>
            <a:r>
              <a:rPr sz="2700" spc="77" baseline="-1610" dirty="0" smtClean="0">
                <a:solidFill>
                  <a:srgbClr val="7F7F7F"/>
                </a:solidFill>
                <a:latin typeface="FreightSans Pro Light" panose="02000606030000020004" pitchFamily="50" charset="0"/>
                <a:cs typeface="Times New Roman"/>
              </a:rPr>
              <a:t> </a:t>
            </a:r>
            <a:r>
              <a:rPr sz="2700" spc="0" baseline="-1610" dirty="0" smtClean="0">
                <a:solidFill>
                  <a:srgbClr val="7F7F7F"/>
                </a:solidFill>
                <a:latin typeface="FreightSans Pro Light" panose="02000606030000020004" pitchFamily="50" charset="0"/>
                <a:cs typeface="Times New Roman"/>
              </a:rPr>
              <a:t>corriente</a:t>
            </a:r>
            <a:r>
              <a:rPr sz="2700" spc="-118" baseline="-1610" dirty="0" smtClean="0">
                <a:solidFill>
                  <a:srgbClr val="7F7F7F"/>
                </a:solidFill>
                <a:latin typeface="FreightSans Pro Light" panose="02000606030000020004" pitchFamily="50" charset="0"/>
                <a:cs typeface="Times New Roman"/>
              </a:rPr>
              <a:t> </a:t>
            </a:r>
            <a:r>
              <a:rPr sz="2700" spc="0" baseline="-1610" dirty="0" smtClean="0">
                <a:solidFill>
                  <a:srgbClr val="7F7F7F"/>
                </a:solidFill>
                <a:latin typeface="FreightSans Pro Light" panose="02000606030000020004" pitchFamily="50" charset="0"/>
                <a:cs typeface="Times New Roman"/>
              </a:rPr>
              <a:t>de</a:t>
            </a:r>
            <a:r>
              <a:rPr sz="2700" spc="308" baseline="-1610" dirty="0" smtClean="0">
                <a:solidFill>
                  <a:srgbClr val="7F7F7F"/>
                </a:solidFill>
                <a:latin typeface="FreightSans Pro Light" panose="02000606030000020004" pitchFamily="50" charset="0"/>
                <a:cs typeface="Times New Roman"/>
              </a:rPr>
              <a:t> </a:t>
            </a:r>
            <a:r>
              <a:rPr sz="2700" spc="0" baseline="-1610" dirty="0" smtClean="0">
                <a:solidFill>
                  <a:srgbClr val="7F7F7F"/>
                </a:solidFill>
                <a:latin typeface="FreightSans Pro Light" panose="02000606030000020004" pitchFamily="50" charset="0"/>
                <a:cs typeface="Times New Roman"/>
              </a:rPr>
              <a:t>c</a:t>
            </a:r>
            <a:r>
              <a:rPr lang="es-ES" sz="2700" spc="0" baseline="-1610" dirty="0" err="1" smtClean="0">
                <a:solidFill>
                  <a:srgbClr val="7F7F7F"/>
                </a:solidFill>
                <a:latin typeface="FreightSans Pro Light" panose="02000606030000020004" pitchFamily="50" charset="0"/>
                <a:cs typeface="Times New Roman"/>
              </a:rPr>
              <a:t>ó</a:t>
            </a:r>
            <a:r>
              <a:rPr sz="2700" spc="0" baseline="-1610" dirty="0" err="1" smtClean="0">
                <a:solidFill>
                  <a:srgbClr val="7F7F7F"/>
                </a:solidFill>
                <a:latin typeface="FreightSans Pro Light" panose="02000606030000020004" pitchFamily="50" charset="0"/>
                <a:cs typeface="Times New Roman"/>
              </a:rPr>
              <a:t>mo</a:t>
            </a:r>
            <a:r>
              <a:rPr sz="2700" spc="138" baseline="-1610" dirty="0" smtClean="0">
                <a:solidFill>
                  <a:srgbClr val="7F7F7F"/>
                </a:solidFill>
                <a:latin typeface="FreightSans Pro Light" panose="02000606030000020004" pitchFamily="50" charset="0"/>
                <a:cs typeface="Times New Roman"/>
              </a:rPr>
              <a:t> </a:t>
            </a:r>
            <a:r>
              <a:rPr sz="2700" spc="0" baseline="-1610" dirty="0" smtClean="0">
                <a:solidFill>
                  <a:srgbClr val="7F7F7F"/>
                </a:solidFill>
                <a:latin typeface="FreightSans Pro Light" panose="02000606030000020004" pitchFamily="50" charset="0"/>
                <a:cs typeface="Times New Roman"/>
              </a:rPr>
              <a:t>Dios</a:t>
            </a:r>
            <a:r>
              <a:rPr lang="es-ES" sz="2700" spc="0" baseline="-1610"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est</a:t>
            </a:r>
            <a:r>
              <a:rPr lang="es-ES" dirty="0">
                <a:solidFill>
                  <a:srgbClr val="7F7F7F"/>
                </a:solidFill>
                <a:latin typeface="FreightSans Pro Light" panose="02000606030000020004" pitchFamily="50" charset="0"/>
                <a:cs typeface="Times New Roman"/>
              </a:rPr>
              <a:t>á</a:t>
            </a:r>
            <a:r>
              <a:rPr sz="1800" spc="-181"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utilizando</a:t>
            </a:r>
            <a:r>
              <a:rPr sz="1800" spc="43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este</a:t>
            </a:r>
            <a:r>
              <a:rPr sz="1800" spc="123"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ministerio.</a:t>
            </a:r>
            <a:endParaRPr sz="1800" dirty="0">
              <a:latin typeface="FreightSans Pro Light" panose="02000606030000020004" pitchFamily="50" charset="0"/>
              <a:cs typeface="Times New Roman"/>
            </a:endParaRPr>
          </a:p>
          <a:p>
            <a:pPr marL="85725" marR="882818">
              <a:lnSpc>
                <a:spcPts val="2090"/>
              </a:lnSpc>
              <a:spcBef>
                <a:spcPts val="95"/>
              </a:spcBef>
            </a:pPr>
            <a:r>
              <a:rPr sz="1800" spc="0" dirty="0" smtClean="0">
                <a:solidFill>
                  <a:srgbClr val="7F7F7F"/>
                </a:solidFill>
                <a:latin typeface="FreightSans Pro Light" panose="02000606030000020004" pitchFamily="50" charset="0"/>
                <a:cs typeface="Arial"/>
              </a:rPr>
              <a:t>→</a:t>
            </a:r>
            <a:r>
              <a:rPr sz="1800" spc="-114" dirty="0" smtClean="0">
                <a:solidFill>
                  <a:srgbClr val="7F7F7F"/>
                </a:solidFill>
                <a:latin typeface="FreightSans Pro Light" panose="02000606030000020004" pitchFamily="50" charset="0"/>
                <a:cs typeface="Arial"/>
              </a:rPr>
              <a:t> </a:t>
            </a:r>
            <a:r>
              <a:rPr sz="1800" spc="0" dirty="0" smtClean="0">
                <a:solidFill>
                  <a:srgbClr val="7F7F7F"/>
                </a:solidFill>
                <a:latin typeface="FreightSans Pro Light" panose="02000606030000020004" pitchFamily="50" charset="0"/>
                <a:cs typeface="Times New Roman"/>
              </a:rPr>
              <a:t>Orar</a:t>
            </a:r>
            <a:r>
              <a:rPr sz="1800" spc="297"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por</a:t>
            </a:r>
            <a:r>
              <a:rPr sz="1800" spc="222"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usted</a:t>
            </a:r>
            <a:r>
              <a:rPr sz="1800" spc="-150"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y</a:t>
            </a:r>
            <a:r>
              <a:rPr sz="1800" spc="-73"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compartirle</a:t>
            </a:r>
            <a:r>
              <a:rPr lang="es-ES" sz="1800" spc="0"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peticiones</a:t>
            </a:r>
            <a:r>
              <a:rPr sz="1800" spc="-123"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de</a:t>
            </a:r>
            <a:r>
              <a:rPr sz="1800" spc="308" dirty="0" smtClean="0">
                <a:solidFill>
                  <a:srgbClr val="7F7F7F"/>
                </a:solidFill>
                <a:latin typeface="FreightSans Pro Light" panose="02000606030000020004" pitchFamily="50" charset="0"/>
                <a:cs typeface="Times New Roman"/>
              </a:rPr>
              <a:t> </a:t>
            </a:r>
            <a:r>
              <a:rPr sz="1800" spc="0" dirty="0" smtClean="0">
                <a:solidFill>
                  <a:srgbClr val="7F7F7F"/>
                </a:solidFill>
                <a:latin typeface="FreightSans Pro Light" panose="02000606030000020004" pitchFamily="50" charset="0"/>
                <a:cs typeface="Times New Roman"/>
              </a:rPr>
              <a:t>oración</a:t>
            </a:r>
            <a:r>
              <a:rPr sz="1800" spc="-118" dirty="0" smtClean="0">
                <a:solidFill>
                  <a:srgbClr val="7F7F7F"/>
                </a:solidFill>
                <a:latin typeface="FreightSans Pro Light" panose="02000606030000020004" pitchFamily="50" charset="0"/>
                <a:cs typeface="Times New Roman"/>
              </a:rPr>
              <a:t> </a:t>
            </a:r>
            <a:r>
              <a:rPr sz="1800" spc="0" dirty="0" err="1" smtClean="0">
                <a:solidFill>
                  <a:srgbClr val="7F7F7F"/>
                </a:solidFill>
                <a:latin typeface="FreightSans Pro Light" panose="02000606030000020004" pitchFamily="50" charset="0"/>
                <a:cs typeface="Times New Roman"/>
              </a:rPr>
              <a:t>personales</a:t>
            </a:r>
            <a:r>
              <a:rPr sz="1800" spc="0" dirty="0" smtClean="0">
                <a:solidFill>
                  <a:srgbClr val="7F7F7F"/>
                </a:solidFill>
                <a:latin typeface="FreightSans Pro Light" panose="02000606030000020004" pitchFamily="50" charset="0"/>
                <a:cs typeface="Times New Roman"/>
              </a:rPr>
              <a:t>.</a:t>
            </a:r>
            <a:endParaRPr lang="es-ES" sz="1800" spc="0" dirty="0" smtClean="0">
              <a:solidFill>
                <a:srgbClr val="7F7F7F"/>
              </a:solidFill>
              <a:latin typeface="FreightSans Pro Light" panose="02000606030000020004" pitchFamily="50" charset="0"/>
              <a:cs typeface="Times New Roman"/>
            </a:endParaRPr>
          </a:p>
          <a:p>
            <a:pPr marL="85725" marR="882818">
              <a:lnSpc>
                <a:spcPts val="2090"/>
              </a:lnSpc>
              <a:spcBef>
                <a:spcPts val="95"/>
              </a:spcBef>
            </a:pPr>
            <a:endParaRPr sz="1800" dirty="0">
              <a:latin typeface="FreightSans Pro Light" panose="02000606030000020004" pitchFamily="50" charset="0"/>
              <a:cs typeface="Times New Roman"/>
            </a:endParaRPr>
          </a:p>
        </p:txBody>
      </p:sp>
      <p:sp>
        <p:nvSpPr>
          <p:cNvPr id="3" name="object 3"/>
          <p:cNvSpPr txBox="1"/>
          <p:nvPr/>
        </p:nvSpPr>
        <p:spPr>
          <a:xfrm>
            <a:off x="381000" y="4114800"/>
            <a:ext cx="813815" cy="533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extLst>
      <p:ext uri="{BB962C8B-B14F-4D97-AF65-F5344CB8AC3E}">
        <p14:creationId xmlns:p14="http://schemas.microsoft.com/office/powerpoint/2010/main" val="1844109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2050237" y="569163"/>
            <a:ext cx="1600200" cy="1600200"/>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452069" y="2277050"/>
            <a:ext cx="1487526" cy="1487526"/>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8" name="object 8"/>
          <p:cNvSpPr/>
          <p:nvPr/>
        </p:nvSpPr>
        <p:spPr>
          <a:xfrm>
            <a:off x="457200" y="381000"/>
            <a:ext cx="8229601" cy="45718"/>
          </a:xfrm>
          <a:prstGeom prst="rect">
            <a:avLst/>
          </a:prstGeom>
          <a:blipFill>
            <a:blip r:embed="rId4" cstate="print"/>
            <a:stretch>
              <a:fillRect/>
            </a:stretch>
          </a:blipFill>
        </p:spPr>
        <p:txBody>
          <a:bodyPr wrap="square" lIns="0" tIns="0" rIns="0" bIns="0" rtlCol="0">
            <a:noAutofit/>
          </a:bodyPr>
          <a:lstStyle/>
          <a:p>
            <a:endParaRPr/>
          </a:p>
        </p:txBody>
      </p:sp>
      <p:sp>
        <p:nvSpPr>
          <p:cNvPr id="9" name="object 9"/>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5" name="object 5"/>
          <p:cNvSpPr/>
          <p:nvPr/>
        </p:nvSpPr>
        <p:spPr>
          <a:xfrm>
            <a:off x="5105400" y="4514503"/>
            <a:ext cx="102268" cy="961313"/>
          </a:xfrm>
          <a:custGeom>
            <a:avLst/>
            <a:gdLst/>
            <a:ahLst/>
            <a:cxnLst/>
            <a:rect l="l" t="t" r="r" b="b"/>
            <a:pathLst>
              <a:path w="102268" h="961313">
                <a:moveTo>
                  <a:pt x="0" y="0"/>
                </a:moveTo>
                <a:lnTo>
                  <a:pt x="102268" y="0"/>
                </a:lnTo>
                <a:lnTo>
                  <a:pt x="102268" y="961313"/>
                </a:lnTo>
                <a:lnTo>
                  <a:pt x="0" y="961313"/>
                </a:lnTo>
                <a:lnTo>
                  <a:pt x="0"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5105400" y="4514503"/>
            <a:ext cx="102268" cy="961313"/>
          </a:xfrm>
          <a:prstGeom prst="rect">
            <a:avLst/>
          </a:prstGeom>
          <a:blipFill>
            <a:blip r:embed="rId5" cstate="print"/>
            <a:stretch>
              <a:fillRect/>
            </a:stretch>
          </a:blipFill>
        </p:spPr>
        <p:txBody>
          <a:bodyPr wrap="square" lIns="0" tIns="0" rIns="0" bIns="0" rtlCol="0">
            <a:noAutofit/>
          </a:bodyPr>
          <a:lstStyle/>
          <a:p>
            <a:endParaRPr/>
          </a:p>
        </p:txBody>
      </p:sp>
      <p:sp>
        <p:nvSpPr>
          <p:cNvPr id="4" name="object 4"/>
          <p:cNvSpPr/>
          <p:nvPr/>
        </p:nvSpPr>
        <p:spPr>
          <a:xfrm>
            <a:off x="5334000" y="4495800"/>
            <a:ext cx="2374795" cy="1015663"/>
          </a:xfrm>
          <a:custGeom>
            <a:avLst/>
            <a:gdLst/>
            <a:ahLst/>
            <a:cxnLst/>
            <a:rect l="l" t="t" r="r" b="b"/>
            <a:pathLst>
              <a:path w="2374795" h="1015663">
                <a:moveTo>
                  <a:pt x="0" y="0"/>
                </a:moveTo>
                <a:lnTo>
                  <a:pt x="2374795" y="0"/>
                </a:lnTo>
                <a:lnTo>
                  <a:pt x="2374795" y="1015663"/>
                </a:lnTo>
                <a:lnTo>
                  <a:pt x="0" y="1015663"/>
                </a:lnTo>
                <a:lnTo>
                  <a:pt x="0" y="0"/>
                </a:lnTo>
                <a:close/>
              </a:path>
            </a:pathLst>
          </a:custGeom>
          <a:solidFill>
            <a:srgbClr val="000000"/>
          </a:solidFill>
        </p:spPr>
        <p:txBody>
          <a:bodyPr wrap="square" lIns="0" tIns="0" rIns="0" bIns="0" rtlCol="0">
            <a:noAutofit/>
          </a:bodyPr>
          <a:lstStyle/>
          <a:p>
            <a:endParaRPr/>
          </a:p>
        </p:txBody>
      </p:sp>
      <p:sp>
        <p:nvSpPr>
          <p:cNvPr id="3" name="object 3"/>
          <p:cNvSpPr txBox="1"/>
          <p:nvPr/>
        </p:nvSpPr>
        <p:spPr>
          <a:xfrm>
            <a:off x="5334000" y="4495800"/>
            <a:ext cx="2374795" cy="1015663"/>
          </a:xfrm>
          <a:prstGeom prst="rect">
            <a:avLst/>
          </a:prstGeom>
          <a:solidFill>
            <a:schemeClr val="bg1"/>
          </a:solidFill>
        </p:spPr>
        <p:txBody>
          <a:bodyPr wrap="square" lIns="0" tIns="0" rIns="0" bIns="0" rtlCol="0">
            <a:noAutofit/>
          </a:bodyPr>
          <a:lstStyle/>
          <a:p>
            <a:pPr marL="85725" marR="329082">
              <a:lnSpc>
                <a:spcPct val="100041"/>
              </a:lnSpc>
              <a:spcBef>
                <a:spcPts val="350"/>
              </a:spcBef>
            </a:pPr>
            <a:r>
              <a:rPr sz="2000" spc="0" dirty="0" smtClean="0">
                <a:solidFill>
                  <a:srgbClr val="7F7F7F"/>
                </a:solidFill>
                <a:latin typeface="FreightSans Pro Light" panose="02000606030000020004" pitchFamily="50" charset="0"/>
                <a:cs typeface="Times New Roman"/>
              </a:rPr>
              <a:t>Hay</a:t>
            </a:r>
            <a:r>
              <a:rPr sz="2000" spc="15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otra</a:t>
            </a:r>
            <a:r>
              <a:rPr sz="2000" spc="45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forma vital</a:t>
            </a:r>
            <a:r>
              <a:rPr sz="2000" spc="-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a:t>
            </a:r>
            <a:r>
              <a:rPr sz="2000" spc="2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la</a:t>
            </a:r>
            <a:r>
              <a:rPr sz="2000" spc="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que puedes</a:t>
            </a:r>
            <a:r>
              <a:rPr sz="2000" spc="30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ayudar…</a:t>
            </a:r>
            <a:endParaRPr sz="2000" dirty="0">
              <a:latin typeface="FreightSans Pro Light" panose="02000606030000020004" pitchFamily="50" charset="0"/>
              <a:cs typeface="Times New Roman"/>
            </a:endParaRPr>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
        <p:nvSpPr>
          <p:cNvPr id="22" name="object 18"/>
          <p:cNvSpPr/>
          <p:nvPr/>
        </p:nvSpPr>
        <p:spPr>
          <a:xfrm>
            <a:off x="452069" y="566286"/>
            <a:ext cx="1485494" cy="1571196"/>
          </a:xfrm>
          <a:prstGeom prst="rect">
            <a:avLst/>
          </a:prstGeom>
          <a:blipFill>
            <a:blip r:embed="rId6" cstate="print"/>
            <a:stretch>
              <a:fillRect/>
            </a:stretch>
          </a:blipFill>
        </p:spPr>
        <p:txBody>
          <a:bodyPr wrap="square" lIns="0" tIns="0" rIns="0" bIns="0" rtlCol="0">
            <a:no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555168" y="164726"/>
            <a:ext cx="7424059" cy="1435473"/>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739106" y="1600200"/>
            <a:ext cx="3299492" cy="4777666"/>
          </a:xfrm>
          <a:custGeom>
            <a:avLst/>
            <a:gdLst/>
            <a:ahLst/>
            <a:cxnLst/>
            <a:rect l="l" t="t" r="r" b="b"/>
            <a:pathLst>
              <a:path w="3299492" h="4777666">
                <a:moveTo>
                  <a:pt x="0" y="0"/>
                </a:moveTo>
                <a:lnTo>
                  <a:pt x="3299492" y="0"/>
                </a:lnTo>
                <a:lnTo>
                  <a:pt x="3299492" y="4777666"/>
                </a:lnTo>
                <a:lnTo>
                  <a:pt x="0" y="4777666"/>
                </a:lnTo>
                <a:lnTo>
                  <a:pt x="0"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739106" y="1600200"/>
            <a:ext cx="3299493" cy="4777666"/>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4267200" y="1589049"/>
            <a:ext cx="1333500" cy="1333500"/>
          </a:xfrm>
          <a:custGeom>
            <a:avLst/>
            <a:gdLst/>
            <a:ahLst/>
            <a:cxnLst/>
            <a:rect l="l" t="t" r="r" b="b"/>
            <a:pathLst>
              <a:path w="1333500" h="1333500">
                <a:moveTo>
                  <a:pt x="0" y="0"/>
                </a:moveTo>
                <a:lnTo>
                  <a:pt x="1333500" y="0"/>
                </a:lnTo>
                <a:lnTo>
                  <a:pt x="1333500" y="1333500"/>
                </a:lnTo>
                <a:lnTo>
                  <a:pt x="0" y="1333500"/>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4267200" y="1589049"/>
            <a:ext cx="1333500" cy="133350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p:nvPr/>
        </p:nvSpPr>
        <p:spPr>
          <a:xfrm>
            <a:off x="4267198" y="4648200"/>
            <a:ext cx="1335024" cy="1335024"/>
          </a:xfrm>
          <a:custGeom>
            <a:avLst/>
            <a:gdLst/>
            <a:ahLst/>
            <a:cxnLst/>
            <a:rect l="l" t="t" r="r" b="b"/>
            <a:pathLst>
              <a:path w="1335024" h="1335024">
                <a:moveTo>
                  <a:pt x="0" y="0"/>
                </a:moveTo>
                <a:lnTo>
                  <a:pt x="1335024" y="0"/>
                </a:lnTo>
                <a:lnTo>
                  <a:pt x="1335024" y="1335024"/>
                </a:lnTo>
                <a:lnTo>
                  <a:pt x="0" y="1335024"/>
                </a:lnTo>
                <a:lnTo>
                  <a:pt x="0"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4267198" y="4648200"/>
            <a:ext cx="1335024" cy="1975209"/>
          </a:xfrm>
          <a:prstGeom prst="rect">
            <a:avLst/>
          </a:prstGeom>
          <a:blipFill>
            <a:blip r:embed="rId5" cstate="print"/>
            <a:stretch>
              <a:fillRect/>
            </a:stretch>
          </a:blipFill>
        </p:spPr>
        <p:txBody>
          <a:bodyPr wrap="square" lIns="0" tIns="0" rIns="0" bIns="0" rtlCol="0">
            <a:noAutofit/>
          </a:bodyPr>
          <a:lstStyle/>
          <a:p>
            <a:endParaRPr/>
          </a:p>
        </p:txBody>
      </p:sp>
      <p:sp>
        <p:nvSpPr>
          <p:cNvPr id="8" name="object 8"/>
          <p:cNvSpPr/>
          <p:nvPr/>
        </p:nvSpPr>
        <p:spPr>
          <a:xfrm>
            <a:off x="4267200" y="3137907"/>
            <a:ext cx="1333500" cy="1333500"/>
          </a:xfrm>
          <a:custGeom>
            <a:avLst/>
            <a:gdLst/>
            <a:ahLst/>
            <a:cxnLst/>
            <a:rect l="l" t="t" r="r" b="b"/>
            <a:pathLst>
              <a:path w="1333500" h="1333500">
                <a:moveTo>
                  <a:pt x="0" y="0"/>
                </a:moveTo>
                <a:lnTo>
                  <a:pt x="1333500" y="0"/>
                </a:lnTo>
                <a:lnTo>
                  <a:pt x="1333500" y="1333500"/>
                </a:lnTo>
                <a:lnTo>
                  <a:pt x="0" y="1333500"/>
                </a:lnTo>
                <a:lnTo>
                  <a:pt x="0"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4267200" y="3137907"/>
            <a:ext cx="1333500" cy="1333500"/>
          </a:xfrm>
          <a:prstGeom prst="rect">
            <a:avLst/>
          </a:prstGeom>
          <a:blipFill>
            <a:blip r:embed="rId6" cstate="print"/>
            <a:stretch>
              <a:fillRect/>
            </a:stretch>
          </a:blipFill>
        </p:spPr>
        <p:txBody>
          <a:bodyPr wrap="square" lIns="0" tIns="0" rIns="0" bIns="0" rtlCol="0">
            <a:noAutofit/>
          </a:bodyPr>
          <a:lstStyle/>
          <a:p>
            <a:endParaRPr/>
          </a:p>
        </p:txBody>
      </p:sp>
      <p:sp>
        <p:nvSpPr>
          <p:cNvPr id="6" name="object 6"/>
          <p:cNvSpPr/>
          <p:nvPr/>
        </p:nvSpPr>
        <p:spPr>
          <a:xfrm>
            <a:off x="5867400" y="1600200"/>
            <a:ext cx="1333500" cy="1333500"/>
          </a:xfrm>
          <a:custGeom>
            <a:avLst/>
            <a:gdLst/>
            <a:ahLst/>
            <a:cxnLst/>
            <a:rect l="l" t="t" r="r" b="b"/>
            <a:pathLst>
              <a:path w="1333500" h="1333500">
                <a:moveTo>
                  <a:pt x="0" y="0"/>
                </a:moveTo>
                <a:lnTo>
                  <a:pt x="1333500" y="0"/>
                </a:lnTo>
                <a:lnTo>
                  <a:pt x="1333500" y="1333500"/>
                </a:lnTo>
                <a:lnTo>
                  <a:pt x="0" y="1333500"/>
                </a:lnTo>
                <a:lnTo>
                  <a:pt x="0"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5867400" y="1600200"/>
            <a:ext cx="1333500" cy="1333500"/>
          </a:xfrm>
          <a:prstGeom prst="rect">
            <a:avLst/>
          </a:prstGeom>
          <a:blipFill>
            <a:blip r:embed="rId7" cstate="print"/>
            <a:stretch>
              <a:fillRect/>
            </a:stretch>
          </a:blipFill>
        </p:spPr>
        <p:txBody>
          <a:bodyPr wrap="square" lIns="0" tIns="0" rIns="0" bIns="0" rtlCol="0">
            <a:noAutofit/>
          </a:bodyPr>
          <a:lstStyle/>
          <a:p>
            <a:endParaRPr/>
          </a:p>
        </p:txBody>
      </p:sp>
      <p:sp>
        <p:nvSpPr>
          <p:cNvPr id="4" name="object 4"/>
          <p:cNvSpPr/>
          <p:nvPr/>
        </p:nvSpPr>
        <p:spPr>
          <a:xfrm>
            <a:off x="5867400" y="3132331"/>
            <a:ext cx="1295400" cy="1333499"/>
          </a:xfrm>
          <a:custGeom>
            <a:avLst/>
            <a:gdLst/>
            <a:ahLst/>
            <a:cxnLst/>
            <a:rect l="l" t="t" r="r" b="b"/>
            <a:pathLst>
              <a:path w="1295400" h="1333499">
                <a:moveTo>
                  <a:pt x="0" y="0"/>
                </a:moveTo>
                <a:lnTo>
                  <a:pt x="1295400" y="0"/>
                </a:lnTo>
                <a:lnTo>
                  <a:pt x="1295400" y="1333499"/>
                </a:lnTo>
                <a:lnTo>
                  <a:pt x="0" y="1333499"/>
                </a:lnTo>
                <a:lnTo>
                  <a:pt x="0" y="0"/>
                </a:lnTo>
                <a:close/>
              </a:path>
            </a:pathLst>
          </a:custGeom>
          <a:solidFill>
            <a:srgbClr val="000000"/>
          </a:solidFill>
        </p:spPr>
        <p:txBody>
          <a:bodyPr wrap="square" lIns="0" tIns="0" rIns="0" bIns="0" rtlCol="0">
            <a:noAutofit/>
          </a:bodyPr>
          <a:lstStyle/>
          <a:p>
            <a:endParaRPr/>
          </a:p>
        </p:txBody>
      </p:sp>
      <p:sp>
        <p:nvSpPr>
          <p:cNvPr id="5" name="object 5"/>
          <p:cNvSpPr/>
          <p:nvPr/>
        </p:nvSpPr>
        <p:spPr>
          <a:xfrm>
            <a:off x="5867400" y="3132330"/>
            <a:ext cx="1295400" cy="1333500"/>
          </a:xfrm>
          <a:prstGeom prst="rect">
            <a:avLst/>
          </a:prstGeom>
          <a:blipFill>
            <a:blip r:embed="rId8" cstate="print"/>
            <a:stretch>
              <a:fillRect/>
            </a:stretch>
          </a:blipFill>
        </p:spPr>
        <p:txBody>
          <a:bodyPr wrap="square" lIns="0" tIns="0" rIns="0" bIns="0" rtlCol="0">
            <a:noAutofit/>
          </a:bodyPr>
          <a:lstStyle/>
          <a:p>
            <a:endParaRPr/>
          </a:p>
        </p:txBody>
      </p:sp>
      <p:sp>
        <p:nvSpPr>
          <p:cNvPr id="3" name="object 3"/>
          <p:cNvSpPr/>
          <p:nvPr/>
        </p:nvSpPr>
        <p:spPr>
          <a:xfrm>
            <a:off x="5943600" y="4724400"/>
            <a:ext cx="2819400" cy="1631216"/>
          </a:xfrm>
          <a:custGeom>
            <a:avLst/>
            <a:gdLst/>
            <a:ahLst/>
            <a:cxnLst/>
            <a:rect l="l" t="t" r="r" b="b"/>
            <a:pathLst>
              <a:path w="2819400" h="1631216">
                <a:moveTo>
                  <a:pt x="0" y="0"/>
                </a:moveTo>
                <a:lnTo>
                  <a:pt x="2819400" y="0"/>
                </a:lnTo>
                <a:lnTo>
                  <a:pt x="2819400" y="1631216"/>
                </a:lnTo>
                <a:lnTo>
                  <a:pt x="0" y="1631216"/>
                </a:lnTo>
                <a:lnTo>
                  <a:pt x="0" y="0"/>
                </a:lnTo>
                <a:close/>
              </a:path>
            </a:pathLst>
          </a:custGeom>
          <a:solidFill>
            <a:srgbClr val="000000"/>
          </a:solidFill>
        </p:spPr>
        <p:txBody>
          <a:bodyPr wrap="square" lIns="0" tIns="0" rIns="0" bIns="0" rtlCol="0">
            <a:noAutofit/>
          </a:bodyPr>
          <a:lstStyle/>
          <a:p>
            <a:endParaRPr/>
          </a:p>
        </p:txBody>
      </p:sp>
      <p:sp>
        <p:nvSpPr>
          <p:cNvPr id="2" name="object 2"/>
          <p:cNvSpPr txBox="1"/>
          <p:nvPr/>
        </p:nvSpPr>
        <p:spPr>
          <a:xfrm>
            <a:off x="5943600" y="4724400"/>
            <a:ext cx="2819400" cy="1631216"/>
          </a:xfrm>
          <a:prstGeom prst="rect">
            <a:avLst/>
          </a:prstGeom>
          <a:solidFill>
            <a:schemeClr val="bg1"/>
          </a:solidFill>
        </p:spPr>
        <p:txBody>
          <a:bodyPr wrap="square" lIns="0" tIns="0" rIns="0" bIns="0" rtlCol="0">
            <a:noAutofit/>
          </a:bodyPr>
          <a:lstStyle/>
          <a:p>
            <a:pPr marL="85725" marR="304803">
              <a:lnSpc>
                <a:spcPct val="100041"/>
              </a:lnSpc>
              <a:spcBef>
                <a:spcPts val="350"/>
              </a:spcBef>
            </a:pPr>
            <a:r>
              <a:rPr sz="2000" spc="0" dirty="0" smtClean="0">
                <a:solidFill>
                  <a:srgbClr val="7F7F7F"/>
                </a:solidFill>
                <a:latin typeface="FreightSans Pro Light" panose="02000606030000020004" pitchFamily="50" charset="0"/>
                <a:cs typeface="Times New Roman" panose="02020603050405020304" pitchFamily="18" charset="0"/>
              </a:rPr>
              <a:t>Es</a:t>
            </a:r>
            <a:r>
              <a:rPr sz="2000" spc="104"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una</a:t>
            </a:r>
            <a:r>
              <a:rPr sz="2000" spc="473"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comunidad solidaria</a:t>
            </a:r>
            <a:r>
              <a:rPr sz="2000" spc="-125"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apasionada por</a:t>
            </a:r>
            <a:r>
              <a:rPr sz="2000" spc="244"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conectar</a:t>
            </a:r>
            <a:r>
              <a:rPr sz="2000" spc="-242"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a</a:t>
            </a:r>
            <a:r>
              <a:rPr sz="2000" spc="-50"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las personas</a:t>
            </a:r>
            <a:r>
              <a:rPr sz="2000" spc="-20" dirty="0" smtClean="0">
                <a:solidFill>
                  <a:srgbClr val="7F7F7F"/>
                </a:solidFill>
                <a:latin typeface="FreightSans Pro Light" panose="02000606030000020004" pitchFamily="50" charset="0"/>
                <a:cs typeface="Times New Roman" panose="02020603050405020304" pitchFamily="18" charset="0"/>
              </a:rPr>
              <a:t> </a:t>
            </a:r>
            <a:r>
              <a:rPr sz="2000" spc="0" dirty="0" smtClean="0">
                <a:solidFill>
                  <a:srgbClr val="7F7F7F"/>
                </a:solidFill>
                <a:latin typeface="FreightSans Pro Light" panose="02000606030000020004" pitchFamily="50" charset="0"/>
                <a:cs typeface="Times New Roman" panose="02020603050405020304" pitchFamily="18" charset="0"/>
              </a:rPr>
              <a:t>con Jesucristo</a:t>
            </a:r>
            <a:endParaRPr sz="2000" dirty="0">
              <a:latin typeface="FreightSans Pro Light" panose="02000606030000020004" pitchFamily="50"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474785" y="685800"/>
            <a:ext cx="5143217" cy="3403600"/>
          </a:xfrm>
          <a:custGeom>
            <a:avLst/>
            <a:gdLst/>
            <a:ahLst/>
            <a:cxnLst/>
            <a:rect l="l" t="t" r="r" b="b"/>
            <a:pathLst>
              <a:path w="5143217" h="3403600">
                <a:moveTo>
                  <a:pt x="0" y="0"/>
                </a:moveTo>
                <a:lnTo>
                  <a:pt x="5143217" y="0"/>
                </a:lnTo>
                <a:lnTo>
                  <a:pt x="5143217" y="3403600"/>
                </a:lnTo>
                <a:lnTo>
                  <a:pt x="0" y="3403600"/>
                </a:lnTo>
                <a:lnTo>
                  <a:pt x="0" y="0"/>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474785" y="685800"/>
            <a:ext cx="5143216" cy="3403600"/>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5724525" y="2743200"/>
            <a:ext cx="1362075" cy="1362075"/>
          </a:xfrm>
          <a:custGeom>
            <a:avLst/>
            <a:gdLst/>
            <a:ahLst/>
            <a:cxnLst/>
            <a:rect l="l" t="t" r="r" b="b"/>
            <a:pathLst>
              <a:path w="1362075" h="1362075">
                <a:moveTo>
                  <a:pt x="0" y="0"/>
                </a:moveTo>
                <a:lnTo>
                  <a:pt x="1362075" y="0"/>
                </a:lnTo>
                <a:lnTo>
                  <a:pt x="1362075" y="1362075"/>
                </a:lnTo>
                <a:lnTo>
                  <a:pt x="0" y="1362075"/>
                </a:lnTo>
                <a:lnTo>
                  <a:pt x="0" y="0"/>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5724525" y="2743200"/>
            <a:ext cx="1362075" cy="1362075"/>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17" name="object 17"/>
          <p:cNvSpPr/>
          <p:nvPr/>
        </p:nvSpPr>
        <p:spPr>
          <a:xfrm>
            <a:off x="457200" y="381000"/>
            <a:ext cx="8229601" cy="45718"/>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4267200" y="4779818"/>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14" name="object 14"/>
          <p:cNvSpPr/>
          <p:nvPr/>
        </p:nvSpPr>
        <p:spPr>
          <a:xfrm>
            <a:off x="3404082" y="5348697"/>
            <a:ext cx="886968" cy="0"/>
          </a:xfrm>
          <a:custGeom>
            <a:avLst/>
            <a:gdLst/>
            <a:ahLst/>
            <a:cxnLst/>
            <a:rect l="l" t="t" r="r" b="b"/>
            <a:pathLst>
              <a:path w="886968">
                <a:moveTo>
                  <a:pt x="0" y="0"/>
                </a:moveTo>
                <a:lnTo>
                  <a:pt x="886968" y="0"/>
                </a:lnTo>
              </a:path>
            </a:pathLst>
          </a:custGeom>
          <a:ln w="50800">
            <a:solidFill>
              <a:srgbClr val="F9B625"/>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859536" y="4495800"/>
            <a:ext cx="0" cy="554182"/>
          </a:xfrm>
          <a:custGeom>
            <a:avLst/>
            <a:gdLst/>
            <a:ahLst/>
            <a:cxnLst/>
            <a:rect l="l" t="t" r="r" b="b"/>
            <a:pathLst>
              <a:path h="554182">
                <a:moveTo>
                  <a:pt x="0" y="0"/>
                </a:moveTo>
                <a:lnTo>
                  <a:pt x="0" y="554182"/>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838200" y="4495800"/>
            <a:ext cx="914400" cy="0"/>
          </a:xfrm>
          <a:custGeom>
            <a:avLst/>
            <a:gdLst/>
            <a:ahLst/>
            <a:cxnLst/>
            <a:rect l="l" t="t" r="r" b="b"/>
            <a:pathLst>
              <a:path w="914400">
                <a:moveTo>
                  <a:pt x="0" y="0"/>
                </a:moveTo>
                <a:lnTo>
                  <a:pt x="914400" y="0"/>
                </a:lnTo>
              </a:path>
            </a:pathLst>
          </a:custGeom>
          <a:ln w="50800">
            <a:solidFill>
              <a:srgbClr val="F9B625"/>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6" name="object 6"/>
          <p:cNvSpPr txBox="1"/>
          <p:nvPr/>
        </p:nvSpPr>
        <p:spPr>
          <a:xfrm>
            <a:off x="1524000" y="4775200"/>
            <a:ext cx="2197709" cy="330200"/>
          </a:xfrm>
          <a:prstGeom prst="rect">
            <a:avLst/>
          </a:prstGeom>
        </p:spPr>
        <p:txBody>
          <a:bodyPr wrap="square" lIns="0" tIns="0" rIns="0" bIns="0" rtlCol="0">
            <a:noAutofit/>
          </a:bodyPr>
          <a:lstStyle/>
          <a:p>
            <a:pPr marL="12700">
              <a:lnSpc>
                <a:spcPts val="2530"/>
              </a:lnSpc>
              <a:spcBef>
                <a:spcPts val="126"/>
              </a:spcBef>
            </a:pPr>
            <a:r>
              <a:rPr sz="2400" spc="0" dirty="0" smtClean="0">
                <a:solidFill>
                  <a:srgbClr val="7F7F7F"/>
                </a:solidFill>
                <a:latin typeface="FreightSans Pro Black" panose="02000A03040000020004" pitchFamily="50" charset="0"/>
                <a:cs typeface="Times New Roman"/>
              </a:rPr>
              <a:t>COMPETENCIA</a:t>
            </a:r>
            <a:endParaRPr sz="2400" dirty="0">
              <a:latin typeface="FreightSans Pro Black" panose="02000A03040000020004" pitchFamily="50" charset="0"/>
              <a:cs typeface="Times New Roman"/>
            </a:endParaRPr>
          </a:p>
        </p:txBody>
      </p:sp>
      <p:sp>
        <p:nvSpPr>
          <p:cNvPr id="5" name="object 5"/>
          <p:cNvSpPr txBox="1"/>
          <p:nvPr/>
        </p:nvSpPr>
        <p:spPr>
          <a:xfrm>
            <a:off x="3404082" y="4779818"/>
            <a:ext cx="863117" cy="56887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559405" y="5029200"/>
            <a:ext cx="4279795" cy="1015662"/>
          </a:xfrm>
          <a:prstGeom prst="rect">
            <a:avLst/>
          </a:prstGeom>
          <a:solidFill>
            <a:schemeClr val="bg1"/>
          </a:solidFill>
        </p:spPr>
        <p:txBody>
          <a:bodyPr wrap="square" lIns="0" tIns="0" rIns="0" bIns="0" rtlCol="0">
            <a:noAutofit/>
          </a:bodyPr>
          <a:lstStyle/>
          <a:p>
            <a:pPr marL="85725" marR="742594" algn="just">
              <a:lnSpc>
                <a:spcPct val="100041"/>
              </a:lnSpc>
              <a:spcBef>
                <a:spcPts val="350"/>
              </a:spcBef>
            </a:pPr>
            <a:r>
              <a:rPr sz="2000" spc="0" dirty="0" smtClean="0">
                <a:solidFill>
                  <a:srgbClr val="7F7F7F"/>
                </a:solidFill>
                <a:latin typeface="FreightSans Pro Light" panose="02000606030000020004" pitchFamily="50" charset="0"/>
                <a:cs typeface="Times New Roman"/>
              </a:rPr>
              <a:t>Hay</a:t>
            </a:r>
            <a:r>
              <a:rPr sz="2000" spc="15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gran</a:t>
            </a:r>
            <a:r>
              <a:rPr sz="2000" spc="-12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competencia</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por</a:t>
            </a:r>
            <a:r>
              <a:rPr sz="2000" spc="24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los corazones</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y</a:t>
            </a:r>
            <a:r>
              <a:rPr sz="2000" spc="-8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las</a:t>
            </a:r>
            <a:r>
              <a:rPr sz="2000" spc="257"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mentes</a:t>
            </a:r>
            <a:r>
              <a:rPr sz="2000" spc="-16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a:t>
            </a:r>
            <a:r>
              <a:rPr sz="2000" spc="3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los estudiantes</a:t>
            </a:r>
            <a:r>
              <a:rPr sz="2000" spc="-16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a:t>
            </a:r>
            <a:r>
              <a:rPr sz="2000" spc="2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la</a:t>
            </a:r>
            <a:r>
              <a:rPr sz="2000" spc="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universidad.</a:t>
            </a:r>
            <a:endParaRPr sz="2000" dirty="0">
              <a:latin typeface="FreightSans Pro Light" panose="02000606030000020004" pitchFamily="50" charset="0"/>
              <a:cs typeface="Times New Roman"/>
            </a:endParaRPr>
          </a:p>
        </p:txBody>
      </p:sp>
      <p:sp>
        <p:nvSpPr>
          <p:cNvPr id="3" name="object 3"/>
          <p:cNvSpPr txBox="1"/>
          <p:nvPr/>
        </p:nvSpPr>
        <p:spPr>
          <a:xfrm>
            <a:off x="859536" y="4495800"/>
            <a:ext cx="893064" cy="55418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4" name="object 24"/>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1" name="object 21"/>
          <p:cNvSpPr/>
          <p:nvPr/>
        </p:nvSpPr>
        <p:spPr>
          <a:xfrm>
            <a:off x="5410200" y="1219200"/>
            <a:ext cx="2429240" cy="2429241"/>
          </a:xfrm>
          <a:custGeom>
            <a:avLst/>
            <a:gdLst/>
            <a:ahLst/>
            <a:cxnLst/>
            <a:rect l="l" t="t" r="r" b="b"/>
            <a:pathLst>
              <a:path w="2429240" h="2429241">
                <a:moveTo>
                  <a:pt x="0" y="0"/>
                </a:moveTo>
                <a:lnTo>
                  <a:pt x="2429240" y="0"/>
                </a:lnTo>
                <a:lnTo>
                  <a:pt x="2429240" y="2429241"/>
                </a:lnTo>
                <a:lnTo>
                  <a:pt x="0" y="2429241"/>
                </a:lnTo>
                <a:lnTo>
                  <a:pt x="0" y="0"/>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5410200" y="1219200"/>
            <a:ext cx="2429241" cy="2429241"/>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8" name="object 18"/>
          <p:cNvSpPr/>
          <p:nvPr/>
        </p:nvSpPr>
        <p:spPr>
          <a:xfrm>
            <a:off x="3505200" y="1976559"/>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19" name="object 19"/>
          <p:cNvSpPr/>
          <p:nvPr/>
        </p:nvSpPr>
        <p:spPr>
          <a:xfrm>
            <a:off x="4325112" y="1447800"/>
            <a:ext cx="0" cy="547046"/>
          </a:xfrm>
          <a:custGeom>
            <a:avLst/>
            <a:gdLst/>
            <a:ahLst/>
            <a:cxnLst/>
            <a:rect l="l" t="t" r="r" b="b"/>
            <a:pathLst>
              <a:path h="547046">
                <a:moveTo>
                  <a:pt x="0" y="547046"/>
                </a:moveTo>
                <a:lnTo>
                  <a:pt x="0" y="0"/>
                </a:lnTo>
              </a:path>
            </a:pathLst>
          </a:custGeom>
          <a:ln w="50800">
            <a:solidFill>
              <a:srgbClr val="F9B625"/>
            </a:solidFill>
          </a:ln>
        </p:spPr>
        <p:txBody>
          <a:bodyPr wrap="square" lIns="0" tIns="0" rIns="0" bIns="0" rtlCol="0">
            <a:noAutofit/>
          </a:bodyPr>
          <a:lstStyle/>
          <a:p>
            <a:endParaRPr/>
          </a:p>
        </p:txBody>
      </p:sp>
      <p:sp>
        <p:nvSpPr>
          <p:cNvPr id="17" name="object 17"/>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5" name="object 15"/>
          <p:cNvSpPr/>
          <p:nvPr/>
        </p:nvSpPr>
        <p:spPr>
          <a:xfrm>
            <a:off x="466344" y="630936"/>
            <a:ext cx="838199" cy="0"/>
          </a:xfrm>
          <a:custGeom>
            <a:avLst/>
            <a:gdLst/>
            <a:ahLst/>
            <a:cxnLst/>
            <a:rect l="l" t="t" r="r" b="b"/>
            <a:pathLst>
              <a:path w="838199">
                <a:moveTo>
                  <a:pt x="0" y="0"/>
                </a:moveTo>
                <a:lnTo>
                  <a:pt x="838199" y="0"/>
                </a:lnTo>
              </a:path>
            </a:pathLst>
          </a:custGeom>
          <a:ln w="50800">
            <a:solidFill>
              <a:srgbClr val="F9B625"/>
            </a:solidFill>
          </a:ln>
        </p:spPr>
        <p:txBody>
          <a:bodyPr wrap="square" lIns="0" tIns="0" rIns="0" bIns="0" rtlCol="0">
            <a:noAutofit/>
          </a:bodyPr>
          <a:lstStyle/>
          <a:p>
            <a:endParaRPr/>
          </a:p>
        </p:txBody>
      </p:sp>
      <p:sp>
        <p:nvSpPr>
          <p:cNvPr id="16" name="object 16"/>
          <p:cNvSpPr/>
          <p:nvPr/>
        </p:nvSpPr>
        <p:spPr>
          <a:xfrm>
            <a:off x="493776" y="609600"/>
            <a:ext cx="0" cy="533400"/>
          </a:xfrm>
          <a:custGeom>
            <a:avLst/>
            <a:gdLst/>
            <a:ahLst/>
            <a:cxnLst/>
            <a:rect l="l" t="t" r="r" b="b"/>
            <a:pathLst>
              <a:path h="533400">
                <a:moveTo>
                  <a:pt x="0" y="533400"/>
                </a:moveTo>
                <a:lnTo>
                  <a:pt x="0" y="0"/>
                </a:lnTo>
              </a:path>
            </a:pathLst>
          </a:custGeom>
          <a:ln w="50800">
            <a:solidFill>
              <a:srgbClr val="F9B625"/>
            </a:solidFill>
          </a:ln>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4724400" y="4419600"/>
            <a:ext cx="4209804" cy="1323439"/>
          </a:xfrm>
          <a:custGeom>
            <a:avLst/>
            <a:gdLst/>
            <a:ahLst/>
            <a:cxnLst/>
            <a:rect l="l" t="t" r="r" b="b"/>
            <a:pathLst>
              <a:path w="4209804" h="1323439">
                <a:moveTo>
                  <a:pt x="0" y="0"/>
                </a:moveTo>
                <a:lnTo>
                  <a:pt x="4209804" y="0"/>
                </a:lnTo>
                <a:lnTo>
                  <a:pt x="4209804" y="1323439"/>
                </a:lnTo>
                <a:lnTo>
                  <a:pt x="0" y="1323439"/>
                </a:lnTo>
                <a:lnTo>
                  <a:pt x="0"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609600" y="2133600"/>
            <a:ext cx="4279795" cy="1492716"/>
          </a:xfrm>
          <a:custGeom>
            <a:avLst/>
            <a:gdLst/>
            <a:ahLst/>
            <a:cxnLst/>
            <a:rect l="l" t="t" r="r" b="b"/>
            <a:pathLst>
              <a:path w="4279795" h="1492716">
                <a:moveTo>
                  <a:pt x="0" y="0"/>
                </a:moveTo>
                <a:lnTo>
                  <a:pt x="4279795" y="0"/>
                </a:lnTo>
                <a:lnTo>
                  <a:pt x="4279795" y="1492716"/>
                </a:lnTo>
                <a:lnTo>
                  <a:pt x="0" y="1492716"/>
                </a:lnTo>
                <a:lnTo>
                  <a:pt x="0" y="0"/>
                </a:lnTo>
                <a:close/>
              </a:path>
            </a:pathLst>
          </a:custGeom>
          <a:solidFill>
            <a:srgbClr val="000000"/>
          </a:solidFill>
        </p:spPr>
        <p:txBody>
          <a:bodyPr wrap="square" lIns="0" tIns="0" rIns="0" bIns="0" rtlCol="0">
            <a:noAutofit/>
          </a:bodyPr>
          <a:lstStyle/>
          <a:p>
            <a:endParaRPr/>
          </a:p>
        </p:txBody>
      </p:sp>
      <p:sp>
        <p:nvSpPr>
          <p:cNvPr id="8" name="object 8"/>
          <p:cNvSpPr txBox="1"/>
          <p:nvPr/>
        </p:nvSpPr>
        <p:spPr>
          <a:xfrm>
            <a:off x="771781" y="880163"/>
            <a:ext cx="3296412" cy="279400"/>
          </a:xfrm>
          <a:prstGeom prst="rect">
            <a:avLst/>
          </a:prstGeom>
        </p:spPr>
        <p:txBody>
          <a:bodyPr wrap="square" lIns="0" tIns="0" rIns="0" bIns="0" rtlCol="0">
            <a:noAutofit/>
          </a:bodyPr>
          <a:lstStyle/>
          <a:p>
            <a:pPr marL="12700">
              <a:lnSpc>
                <a:spcPts val="2125"/>
              </a:lnSpc>
              <a:spcBef>
                <a:spcPts val="106"/>
              </a:spcBef>
            </a:pPr>
            <a:r>
              <a:rPr sz="2000" spc="0" dirty="0" smtClean="0">
                <a:solidFill>
                  <a:srgbClr val="7F7F7F"/>
                </a:solidFill>
                <a:latin typeface="FreightSans Pro Black" panose="02000A03040000020004" pitchFamily="50" charset="0"/>
                <a:cs typeface="Times New Roman"/>
              </a:rPr>
              <a:t>ESTUDIANTES</a:t>
            </a:r>
            <a:r>
              <a:rPr sz="2000" spc="-59" dirty="0" smtClean="0">
                <a:solidFill>
                  <a:srgbClr val="7F7F7F"/>
                </a:solidFill>
                <a:latin typeface="FreightSans Pro Black" panose="02000A03040000020004" pitchFamily="50" charset="0"/>
                <a:cs typeface="Times New Roman"/>
              </a:rPr>
              <a:t> </a:t>
            </a:r>
            <a:r>
              <a:rPr sz="2000" spc="0" dirty="0" smtClean="0">
                <a:solidFill>
                  <a:srgbClr val="7F7F7F"/>
                </a:solidFill>
                <a:latin typeface="FreightSans Pro Black" panose="02000A03040000020004" pitchFamily="50" charset="0"/>
                <a:cs typeface="Times New Roman"/>
              </a:rPr>
              <a:t>ENFRENTAN</a:t>
            </a:r>
            <a:endParaRPr sz="2000" dirty="0">
              <a:latin typeface="FreightSans Pro Black" panose="02000A03040000020004" pitchFamily="50" charset="0"/>
              <a:cs typeface="Times New Roman"/>
            </a:endParaRPr>
          </a:p>
        </p:txBody>
      </p:sp>
      <p:sp>
        <p:nvSpPr>
          <p:cNvPr id="7" name="object 7"/>
          <p:cNvSpPr txBox="1"/>
          <p:nvPr/>
        </p:nvSpPr>
        <p:spPr>
          <a:xfrm>
            <a:off x="1411735" y="1184963"/>
            <a:ext cx="2015998" cy="279400"/>
          </a:xfrm>
          <a:prstGeom prst="rect">
            <a:avLst/>
          </a:prstGeom>
        </p:spPr>
        <p:txBody>
          <a:bodyPr wrap="square" lIns="0" tIns="0" rIns="0" bIns="0" rtlCol="0">
            <a:noAutofit/>
          </a:bodyPr>
          <a:lstStyle/>
          <a:p>
            <a:pPr marL="12700">
              <a:lnSpc>
                <a:spcPts val="2125"/>
              </a:lnSpc>
              <a:spcBef>
                <a:spcPts val="106"/>
              </a:spcBef>
            </a:pPr>
            <a:r>
              <a:rPr sz="2000" spc="0" dirty="0" smtClean="0">
                <a:solidFill>
                  <a:srgbClr val="7F7F7F"/>
                </a:solidFill>
                <a:latin typeface="FreightSans Pro Black" panose="02000A03040000020004" pitchFamily="50" charset="0"/>
                <a:cs typeface="Times New Roman"/>
              </a:rPr>
              <a:t>MUCHOS</a:t>
            </a:r>
            <a:r>
              <a:rPr sz="2000" spc="-160" dirty="0" smtClean="0">
                <a:solidFill>
                  <a:srgbClr val="7F7F7F"/>
                </a:solidFill>
                <a:latin typeface="FreightSans Pro Black" panose="02000A03040000020004" pitchFamily="50" charset="0"/>
                <a:cs typeface="Times New Roman"/>
              </a:rPr>
              <a:t> </a:t>
            </a:r>
            <a:r>
              <a:rPr sz="2000" spc="0" dirty="0" smtClean="0">
                <a:solidFill>
                  <a:srgbClr val="7F7F7F"/>
                </a:solidFill>
                <a:latin typeface="FreightSans Pro Black" panose="02000A03040000020004" pitchFamily="50" charset="0"/>
                <a:cs typeface="Times New Roman"/>
              </a:rPr>
              <a:t>RETOS</a:t>
            </a:r>
            <a:endParaRPr sz="2000" dirty="0">
              <a:latin typeface="FreightSans Pro Black" panose="02000A03040000020004" pitchFamily="50" charset="0"/>
              <a:cs typeface="Times New Roman"/>
            </a:endParaRPr>
          </a:p>
        </p:txBody>
      </p:sp>
      <p:sp>
        <p:nvSpPr>
          <p:cNvPr id="6" name="object 6"/>
          <p:cNvSpPr txBox="1"/>
          <p:nvPr/>
        </p:nvSpPr>
        <p:spPr>
          <a:xfrm>
            <a:off x="4724400" y="4419600"/>
            <a:ext cx="4209804" cy="1323439"/>
          </a:xfrm>
          <a:prstGeom prst="rect">
            <a:avLst/>
          </a:prstGeom>
          <a:solidFill>
            <a:schemeClr val="bg1"/>
          </a:solidFill>
        </p:spPr>
        <p:txBody>
          <a:bodyPr wrap="square" lIns="0" tIns="0" rIns="0" bIns="0" rtlCol="0">
            <a:noAutofit/>
          </a:bodyPr>
          <a:lstStyle/>
          <a:p>
            <a:pPr marL="73107" marR="70857" algn="ctr">
              <a:lnSpc>
                <a:spcPct val="98220"/>
              </a:lnSpc>
              <a:spcBef>
                <a:spcPts val="335"/>
              </a:spcBef>
            </a:pPr>
            <a:r>
              <a:rPr sz="1400" spc="0" dirty="0" smtClean="0">
                <a:solidFill>
                  <a:srgbClr val="7F7F7F"/>
                </a:solidFill>
                <a:latin typeface="FreightSans Pro Light" panose="02000606030000020004" pitchFamily="50" charset="0"/>
                <a:cs typeface="Times New Roman"/>
              </a:rPr>
              <a:t>“Mientras</a:t>
            </a:r>
            <a:r>
              <a:rPr sz="1400" spc="285"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que</a:t>
            </a:r>
            <a:r>
              <a:rPr sz="1400" spc="333"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estés</a:t>
            </a:r>
            <a:r>
              <a:rPr sz="1400" spc="-130"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en</a:t>
            </a:r>
            <a:r>
              <a:rPr sz="1400" spc="200"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esta</a:t>
            </a:r>
            <a:r>
              <a:rPr sz="1400" spc="86"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clase,</a:t>
            </a:r>
            <a:r>
              <a:rPr sz="1400" spc="-172"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espero</a:t>
            </a:r>
            <a:r>
              <a:rPr sz="1400" spc="-72"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que</a:t>
            </a:r>
            <a:r>
              <a:rPr sz="1400" spc="333"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seas un</a:t>
            </a:r>
            <a:r>
              <a:rPr sz="1400" spc="131"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estudiante</a:t>
            </a:r>
            <a:r>
              <a:rPr sz="1400" spc="-49"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agnóstico</a:t>
            </a:r>
            <a:r>
              <a:rPr sz="1400" spc="-159"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o</a:t>
            </a:r>
            <a:r>
              <a:rPr sz="1400" spc="33"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ateo.</a:t>
            </a:r>
            <a:r>
              <a:rPr sz="1400" spc="245"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Espero</a:t>
            </a:r>
            <a:r>
              <a:rPr sz="1400" spc="-180"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que cualquiera</a:t>
            </a:r>
            <a:r>
              <a:rPr sz="1400" spc="-98"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que</a:t>
            </a:r>
            <a:r>
              <a:rPr sz="1400" spc="333"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crea</a:t>
            </a:r>
            <a:r>
              <a:rPr sz="1400" spc="-126"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en</a:t>
            </a:r>
            <a:r>
              <a:rPr sz="1400" spc="200"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Dios</a:t>
            </a:r>
            <a:r>
              <a:rPr sz="1400" spc="29"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sinceramente</a:t>
            </a:r>
            <a:r>
              <a:rPr sz="1400" spc="-109"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se</a:t>
            </a:r>
            <a:r>
              <a:rPr sz="1400" spc="229"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quite su</a:t>
            </a:r>
            <a:r>
              <a:rPr sz="1400" spc="161"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sombrero</a:t>
            </a:r>
            <a:r>
              <a:rPr sz="1400" spc="-98" dirty="0" smtClean="0">
                <a:solidFill>
                  <a:srgbClr val="7F7F7F"/>
                </a:solidFill>
                <a:latin typeface="FreightSans Pro Light" panose="02000606030000020004" pitchFamily="50" charset="0"/>
                <a:cs typeface="Times New Roman"/>
              </a:rPr>
              <a:t> </a:t>
            </a:r>
            <a:r>
              <a:rPr sz="1400" spc="0" dirty="0" smtClean="0">
                <a:solidFill>
                  <a:srgbClr val="7F7F7F"/>
                </a:solidFill>
                <a:latin typeface="FreightSans Pro Light" panose="02000606030000020004" pitchFamily="50" charset="0"/>
                <a:cs typeface="Times New Roman"/>
              </a:rPr>
              <a:t>religioso”</a:t>
            </a:r>
            <a:endParaRPr sz="1400" dirty="0">
              <a:latin typeface="FreightSans Pro Light" panose="02000606030000020004" pitchFamily="50" charset="0"/>
              <a:cs typeface="Times New Roman"/>
            </a:endParaRPr>
          </a:p>
          <a:p>
            <a:pPr marL="85725">
              <a:lnSpc>
                <a:spcPct val="95825"/>
              </a:lnSpc>
              <a:spcBef>
                <a:spcPts val="1195"/>
              </a:spcBef>
            </a:pPr>
            <a:r>
              <a:rPr sz="1400" i="1" spc="0" dirty="0" smtClean="0">
                <a:solidFill>
                  <a:srgbClr val="8CB3E3"/>
                </a:solidFill>
                <a:latin typeface="FreightSans Pro Light" panose="02000606030000020004" pitchFamily="50" charset="0"/>
                <a:cs typeface="Arial"/>
              </a:rPr>
              <a:t>―</a:t>
            </a:r>
            <a:r>
              <a:rPr sz="1400" i="1" spc="-89" dirty="0" smtClean="0">
                <a:solidFill>
                  <a:srgbClr val="8CB3E3"/>
                </a:solidFill>
                <a:latin typeface="FreightSans Pro Light" panose="02000606030000020004" pitchFamily="50" charset="0"/>
                <a:cs typeface="Arial"/>
              </a:rPr>
              <a:t> </a:t>
            </a:r>
            <a:r>
              <a:rPr sz="1400" b="1" spc="0" dirty="0" smtClean="0">
                <a:solidFill>
                  <a:srgbClr val="8CB3E3"/>
                </a:solidFill>
                <a:latin typeface="FreightSans Pro Light" panose="02000606030000020004" pitchFamily="50" charset="0"/>
                <a:cs typeface="Times New Roman"/>
              </a:rPr>
              <a:t>PROFESSOR,</a:t>
            </a:r>
            <a:r>
              <a:rPr sz="1400" b="1" spc="278" dirty="0" smtClean="0">
                <a:solidFill>
                  <a:srgbClr val="8CB3E3"/>
                </a:solidFill>
                <a:latin typeface="FreightSans Pro Light" panose="02000606030000020004" pitchFamily="50" charset="0"/>
                <a:cs typeface="Times New Roman"/>
              </a:rPr>
              <a:t> </a:t>
            </a:r>
            <a:r>
              <a:rPr sz="1400" b="1" spc="0" dirty="0" smtClean="0">
                <a:solidFill>
                  <a:srgbClr val="8CB3E3"/>
                </a:solidFill>
                <a:latin typeface="FreightSans Pro Light" panose="02000606030000020004" pitchFamily="50" charset="0"/>
                <a:cs typeface="Times New Roman"/>
              </a:rPr>
              <a:t>UNIVERSITY</a:t>
            </a:r>
            <a:r>
              <a:rPr sz="1400" b="1" spc="-25" dirty="0" smtClean="0">
                <a:solidFill>
                  <a:srgbClr val="8CB3E3"/>
                </a:solidFill>
                <a:latin typeface="FreightSans Pro Light" panose="02000606030000020004" pitchFamily="50" charset="0"/>
                <a:cs typeface="Times New Roman"/>
              </a:rPr>
              <a:t> </a:t>
            </a:r>
            <a:r>
              <a:rPr sz="1400" b="1" spc="0" dirty="0" smtClean="0">
                <a:solidFill>
                  <a:srgbClr val="8CB3E3"/>
                </a:solidFill>
                <a:latin typeface="FreightSans Pro Light" panose="02000606030000020004" pitchFamily="50" charset="0"/>
                <a:cs typeface="Times New Roman"/>
              </a:rPr>
              <a:t>OF</a:t>
            </a:r>
            <a:r>
              <a:rPr sz="1400" b="1" spc="21" dirty="0" smtClean="0">
                <a:solidFill>
                  <a:srgbClr val="8CB3E3"/>
                </a:solidFill>
                <a:latin typeface="FreightSans Pro Light" panose="02000606030000020004" pitchFamily="50" charset="0"/>
                <a:cs typeface="Times New Roman"/>
              </a:rPr>
              <a:t> </a:t>
            </a:r>
            <a:r>
              <a:rPr sz="1400" b="1" spc="0" dirty="0" smtClean="0">
                <a:solidFill>
                  <a:srgbClr val="8CB3E3"/>
                </a:solidFill>
                <a:latin typeface="FreightSans Pro Light" panose="02000606030000020004" pitchFamily="50" charset="0"/>
                <a:cs typeface="Times New Roman"/>
              </a:rPr>
              <a:t>TEXAS</a:t>
            </a:r>
            <a:endParaRPr sz="1400" b="1" dirty="0">
              <a:latin typeface="FreightSans Pro Light" panose="02000606030000020004" pitchFamily="50" charset="0"/>
              <a:cs typeface="Times New Roman"/>
            </a:endParaRPr>
          </a:p>
        </p:txBody>
      </p:sp>
      <p:sp>
        <p:nvSpPr>
          <p:cNvPr id="5" name="object 5"/>
          <p:cNvSpPr txBox="1"/>
          <p:nvPr/>
        </p:nvSpPr>
        <p:spPr>
          <a:xfrm>
            <a:off x="588034" y="2133600"/>
            <a:ext cx="4279795" cy="1492716"/>
          </a:xfrm>
          <a:prstGeom prst="rect">
            <a:avLst/>
          </a:prstGeom>
          <a:solidFill>
            <a:schemeClr val="bg1"/>
          </a:solidFill>
        </p:spPr>
        <p:txBody>
          <a:bodyPr wrap="square" lIns="0" tIns="0" rIns="0" bIns="0" rtlCol="0">
            <a:noAutofit/>
          </a:bodyPr>
          <a:lstStyle/>
          <a:p>
            <a:pPr marL="85725" marR="184371">
              <a:lnSpc>
                <a:spcPts val="1494"/>
              </a:lnSpc>
              <a:spcBef>
                <a:spcPts val="325"/>
              </a:spcBef>
            </a:pPr>
            <a:r>
              <a:rPr sz="1300" spc="0" dirty="0" smtClean="0">
                <a:solidFill>
                  <a:srgbClr val="7F7F7F"/>
                </a:solidFill>
                <a:latin typeface="FreightSans Pro Light" panose="02000606030000020004" pitchFamily="50" charset="0"/>
                <a:cs typeface="Arial" panose="020B0604020202020204" pitchFamily="34" charset="0"/>
              </a:rPr>
              <a:t>Un estudio realizado recientemente por un grupo de trabajo sobre el consumo de alcohol en las universidades indicó que el siguiente número de incidentes relacionados con el tema se producen cada año entre los estudiantes en los EE.UU: Casi 600.000 lesiones; 6.000 agresiones sexuales y más de 1.800 muertes.</a:t>
            </a:r>
            <a:endParaRPr sz="1300" dirty="0">
              <a:latin typeface="FreightSans Pro Light" panose="02000606030000020004" pitchFamily="50" charset="0"/>
              <a:cs typeface="Arial" panose="020B0604020202020204" pitchFamily="34" charset="0"/>
            </a:endParaRPr>
          </a:p>
        </p:txBody>
      </p:sp>
      <p:sp>
        <p:nvSpPr>
          <p:cNvPr id="4" name="object 4"/>
          <p:cNvSpPr txBox="1"/>
          <p:nvPr/>
        </p:nvSpPr>
        <p:spPr>
          <a:xfrm>
            <a:off x="3505200" y="1447800"/>
            <a:ext cx="819912" cy="528758"/>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93776" y="630936"/>
            <a:ext cx="810767" cy="512064"/>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pic>
        <p:nvPicPr>
          <p:cNvPr id="26" name="Imagen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51" y="3429000"/>
            <a:ext cx="4040449" cy="30303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1" name="object 21"/>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18" name="object 18"/>
          <p:cNvSpPr/>
          <p:nvPr/>
        </p:nvSpPr>
        <p:spPr>
          <a:xfrm>
            <a:off x="3083560" y="641044"/>
            <a:ext cx="5615940" cy="3778627"/>
          </a:xfrm>
          <a:custGeom>
            <a:avLst/>
            <a:gdLst/>
            <a:ahLst/>
            <a:cxnLst/>
            <a:rect l="l" t="t" r="r" b="b"/>
            <a:pathLst>
              <a:path w="5615940" h="3778627">
                <a:moveTo>
                  <a:pt x="0" y="0"/>
                </a:moveTo>
                <a:lnTo>
                  <a:pt x="5615940" y="0"/>
                </a:lnTo>
                <a:lnTo>
                  <a:pt x="5615940" y="3778627"/>
                </a:lnTo>
                <a:lnTo>
                  <a:pt x="0" y="3778627"/>
                </a:lnTo>
                <a:lnTo>
                  <a:pt x="0" y="0"/>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3083560" y="641044"/>
            <a:ext cx="5615940" cy="377862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1600200" y="654146"/>
            <a:ext cx="1369060" cy="1536699"/>
          </a:xfrm>
          <a:custGeom>
            <a:avLst/>
            <a:gdLst/>
            <a:ahLst/>
            <a:cxnLst/>
            <a:rect l="l" t="t" r="r" b="b"/>
            <a:pathLst>
              <a:path w="1369060" h="1536699">
                <a:moveTo>
                  <a:pt x="0" y="0"/>
                </a:moveTo>
                <a:lnTo>
                  <a:pt x="1369060" y="0"/>
                </a:lnTo>
                <a:lnTo>
                  <a:pt x="1369060" y="1536699"/>
                </a:lnTo>
                <a:lnTo>
                  <a:pt x="0" y="1536699"/>
                </a:lnTo>
                <a:lnTo>
                  <a:pt x="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1600200" y="654146"/>
            <a:ext cx="1369060" cy="153669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457200" y="3602736"/>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14" name="object 14"/>
          <p:cNvSpPr/>
          <p:nvPr/>
        </p:nvSpPr>
        <p:spPr>
          <a:xfrm>
            <a:off x="475488" y="3581400"/>
            <a:ext cx="0" cy="512064"/>
          </a:xfrm>
          <a:custGeom>
            <a:avLst/>
            <a:gdLst/>
            <a:ahLst/>
            <a:cxnLst/>
            <a:rect l="l" t="t" r="r" b="b"/>
            <a:pathLst>
              <a:path h="512064">
                <a:moveTo>
                  <a:pt x="0" y="512064"/>
                </a:moveTo>
                <a:lnTo>
                  <a:pt x="0" y="0"/>
                </a:lnTo>
              </a:path>
            </a:pathLst>
          </a:custGeom>
          <a:ln w="50800">
            <a:solidFill>
              <a:srgbClr val="F9B625"/>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1447800" y="4773168"/>
            <a:ext cx="838200" cy="0"/>
          </a:xfrm>
          <a:custGeom>
            <a:avLst/>
            <a:gdLst/>
            <a:ahLst/>
            <a:cxnLst/>
            <a:rect l="l" t="t" r="r" b="b"/>
            <a:pathLst>
              <a:path w="838200">
                <a:moveTo>
                  <a:pt x="0" y="0"/>
                </a:moveTo>
                <a:lnTo>
                  <a:pt x="838200"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2286000" y="4279391"/>
            <a:ext cx="0" cy="512064"/>
          </a:xfrm>
          <a:custGeom>
            <a:avLst/>
            <a:gdLst/>
            <a:ahLst/>
            <a:cxnLst/>
            <a:rect l="l" t="t" r="r" b="b"/>
            <a:pathLst>
              <a:path h="512064">
                <a:moveTo>
                  <a:pt x="0" y="512064"/>
                </a:moveTo>
                <a:lnTo>
                  <a:pt x="0" y="0"/>
                </a:lnTo>
              </a:path>
            </a:pathLst>
          </a:custGeom>
          <a:ln w="50800">
            <a:solidFill>
              <a:srgbClr val="FFC000"/>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p:nvPr/>
        </p:nvSpPr>
        <p:spPr>
          <a:xfrm>
            <a:off x="3873605" y="5105400"/>
            <a:ext cx="4279795" cy="1323439"/>
          </a:xfrm>
          <a:custGeom>
            <a:avLst/>
            <a:gdLst/>
            <a:ahLst/>
            <a:cxnLst/>
            <a:rect l="l" t="t" r="r" b="b"/>
            <a:pathLst>
              <a:path w="4279795" h="1323439">
                <a:moveTo>
                  <a:pt x="0" y="0"/>
                </a:moveTo>
                <a:lnTo>
                  <a:pt x="4279795" y="0"/>
                </a:lnTo>
                <a:lnTo>
                  <a:pt x="4279795" y="1323439"/>
                </a:lnTo>
                <a:lnTo>
                  <a:pt x="0" y="1323439"/>
                </a:lnTo>
                <a:lnTo>
                  <a:pt x="0" y="0"/>
                </a:lnTo>
                <a:close/>
              </a:path>
            </a:pathLst>
          </a:custGeom>
          <a:solidFill>
            <a:srgbClr val="000000"/>
          </a:solidFill>
        </p:spPr>
        <p:txBody>
          <a:bodyPr wrap="square" lIns="0" tIns="0" rIns="0" bIns="0" rtlCol="0">
            <a:noAutofit/>
          </a:bodyPr>
          <a:lstStyle/>
          <a:p>
            <a:endParaRPr/>
          </a:p>
        </p:txBody>
      </p:sp>
      <p:sp>
        <p:nvSpPr>
          <p:cNvPr id="6" name="object 6"/>
          <p:cNvSpPr txBox="1"/>
          <p:nvPr/>
        </p:nvSpPr>
        <p:spPr>
          <a:xfrm>
            <a:off x="758825" y="3851823"/>
            <a:ext cx="1013866" cy="692150"/>
          </a:xfrm>
          <a:prstGeom prst="rect">
            <a:avLst/>
          </a:prstGeom>
        </p:spPr>
        <p:txBody>
          <a:bodyPr wrap="square" lIns="0" tIns="0" rIns="0" bIns="0" rtlCol="0">
            <a:noAutofit/>
          </a:bodyPr>
          <a:lstStyle/>
          <a:p>
            <a:pPr marL="12700" marR="45720">
              <a:lnSpc>
                <a:spcPts val="2530"/>
              </a:lnSpc>
              <a:spcBef>
                <a:spcPts val="126"/>
              </a:spcBef>
            </a:pPr>
            <a:r>
              <a:rPr sz="2400" spc="0" dirty="0" smtClean="0">
                <a:solidFill>
                  <a:srgbClr val="7F7F7F"/>
                </a:solidFill>
                <a:latin typeface="FreightSans Pro Black" panose="02000A03040000020004" pitchFamily="50" charset="0"/>
                <a:cs typeface="Times New Roman"/>
              </a:rPr>
              <a:t>MAS</a:t>
            </a:r>
            <a:endParaRPr sz="2400" dirty="0">
              <a:latin typeface="FreightSans Pro Black" panose="02000A03040000020004" pitchFamily="50" charset="0"/>
              <a:cs typeface="Times New Roman"/>
            </a:endParaRPr>
          </a:p>
          <a:p>
            <a:pPr marL="12700">
              <a:lnSpc>
                <a:spcPct val="95825"/>
              </a:lnSpc>
            </a:pPr>
            <a:r>
              <a:rPr sz="2400" spc="0" dirty="0" smtClean="0">
                <a:solidFill>
                  <a:srgbClr val="7F7F7F"/>
                </a:solidFill>
                <a:latin typeface="FreightSans Pro Black" panose="02000A03040000020004" pitchFamily="50" charset="0"/>
                <a:cs typeface="Times New Roman"/>
              </a:rPr>
              <a:t>DIOS…</a:t>
            </a:r>
            <a:endParaRPr sz="2400" dirty="0">
              <a:latin typeface="FreightSans Pro Black" panose="02000A03040000020004" pitchFamily="50" charset="0"/>
              <a:cs typeface="Times New Roman"/>
            </a:endParaRPr>
          </a:p>
        </p:txBody>
      </p:sp>
      <p:sp>
        <p:nvSpPr>
          <p:cNvPr id="5" name="object 5"/>
          <p:cNvSpPr txBox="1"/>
          <p:nvPr/>
        </p:nvSpPr>
        <p:spPr>
          <a:xfrm>
            <a:off x="3873605" y="5105400"/>
            <a:ext cx="4279795" cy="1323439"/>
          </a:xfrm>
          <a:prstGeom prst="rect">
            <a:avLst/>
          </a:prstGeom>
          <a:solidFill>
            <a:schemeClr val="bg1"/>
          </a:solidFill>
        </p:spPr>
        <p:txBody>
          <a:bodyPr wrap="square" lIns="0" tIns="0" rIns="0" bIns="0" rtlCol="0">
            <a:noAutofit/>
          </a:bodyPr>
          <a:lstStyle/>
          <a:p>
            <a:pPr marL="85725" marR="163982">
              <a:lnSpc>
                <a:spcPct val="100041"/>
              </a:lnSpc>
              <a:spcBef>
                <a:spcPts val="350"/>
              </a:spcBef>
            </a:pPr>
            <a:r>
              <a:rPr sz="2000" spc="0" dirty="0" smtClean="0">
                <a:solidFill>
                  <a:srgbClr val="7F7F7F"/>
                </a:solidFill>
                <a:latin typeface="FreightSans Pro Light" panose="02000606030000020004" pitchFamily="50" charset="0"/>
                <a:cs typeface="Times New Roman"/>
              </a:rPr>
              <a:t>Ante</a:t>
            </a:r>
            <a:r>
              <a:rPr sz="2000" spc="23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estas</a:t>
            </a:r>
            <a:r>
              <a:rPr sz="2000" spc="281"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fuerzas</a:t>
            </a:r>
            <a:r>
              <a:rPr sz="2000" spc="-14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agresivas,</a:t>
            </a:r>
            <a:r>
              <a:rPr sz="2000" spc="-6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Dios está</a:t>
            </a:r>
            <a:r>
              <a:rPr sz="2000" spc="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atrayendo</a:t>
            </a:r>
            <a:r>
              <a:rPr sz="2000" spc="-24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a</a:t>
            </a:r>
            <a:r>
              <a:rPr sz="2000" spc="-2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un</a:t>
            </a:r>
            <a:r>
              <a:rPr sz="2000" spc="18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número creciente</a:t>
            </a:r>
            <a:r>
              <a:rPr sz="2000" spc="-15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a:t>
            </a:r>
            <a:r>
              <a:rPr sz="2000" spc="339" dirty="0" smtClean="0">
                <a:solidFill>
                  <a:srgbClr val="7F7F7F"/>
                </a:solidFill>
                <a:latin typeface="FreightSans Pro Light" panose="02000606030000020004" pitchFamily="50" charset="0"/>
                <a:cs typeface="Times New Roman"/>
              </a:rPr>
              <a:t> </a:t>
            </a:r>
            <a:r>
              <a:rPr sz="2000" spc="0" dirty="0" err="1" smtClean="0">
                <a:solidFill>
                  <a:srgbClr val="7F7F7F"/>
                </a:solidFill>
                <a:latin typeface="FreightSans Pro Light" panose="02000606030000020004" pitchFamily="50" charset="0"/>
                <a:cs typeface="Times New Roman"/>
              </a:rPr>
              <a:t>estudiantes</a:t>
            </a:r>
            <a:r>
              <a:rPr lang="es-ES" sz="2000" spc="0" dirty="0" smtClean="0">
                <a:solidFill>
                  <a:srgbClr val="7F7F7F"/>
                </a:solidFill>
                <a:latin typeface="FreightSans Pro Light" panose="02000606030000020004" pitchFamily="50" charset="0"/>
                <a:cs typeface="Times New Roman"/>
              </a:rPr>
              <a:t>, profesionales, atletas, etc…,</a:t>
            </a:r>
            <a:r>
              <a:rPr sz="2000" spc="-25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hacía</a:t>
            </a:r>
            <a:r>
              <a:rPr sz="2000" spc="-21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una </a:t>
            </a:r>
            <a:r>
              <a:rPr sz="2000" spc="0" dirty="0" err="1" smtClean="0">
                <a:solidFill>
                  <a:srgbClr val="7F7F7F"/>
                </a:solidFill>
                <a:latin typeface="FreightSans Pro Light" panose="02000606030000020004" pitchFamily="50" charset="0"/>
                <a:cs typeface="Times New Roman"/>
              </a:rPr>
              <a:t>relación</a:t>
            </a:r>
            <a:r>
              <a:rPr sz="2000" spc="-12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con</a:t>
            </a:r>
            <a:r>
              <a:rPr lang="es-ES" sz="2000" spc="0" dirty="0" smtClean="0">
                <a:solidFill>
                  <a:srgbClr val="7F7F7F"/>
                </a:solidFill>
                <a:latin typeface="FreightSans Pro Light" panose="02000606030000020004" pitchFamily="50" charset="0"/>
                <a:cs typeface="Times New Roman"/>
              </a:rPr>
              <a:t> </a:t>
            </a:r>
            <a:r>
              <a:rPr sz="2000" spc="0" dirty="0" err="1" smtClean="0">
                <a:solidFill>
                  <a:srgbClr val="7F7F7F"/>
                </a:solidFill>
                <a:latin typeface="FreightSans Pro Light" panose="02000606030000020004" pitchFamily="50" charset="0"/>
                <a:cs typeface="Times New Roman"/>
              </a:rPr>
              <a:t>Él</a:t>
            </a:r>
            <a:r>
              <a:rPr sz="2000" spc="-2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mismo.</a:t>
            </a:r>
            <a:endParaRPr sz="2000" dirty="0">
              <a:latin typeface="FreightSans Pro Light" panose="02000606030000020004" pitchFamily="50" charset="0"/>
              <a:cs typeface="Times New Roman"/>
            </a:endParaRPr>
          </a:p>
        </p:txBody>
      </p:sp>
      <p:sp>
        <p:nvSpPr>
          <p:cNvPr id="4" name="object 4"/>
          <p:cNvSpPr txBox="1"/>
          <p:nvPr/>
        </p:nvSpPr>
        <p:spPr>
          <a:xfrm>
            <a:off x="1447800" y="4279391"/>
            <a:ext cx="838200" cy="493776"/>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75488" y="3602736"/>
            <a:ext cx="819912" cy="490728"/>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19" name="object 19"/>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16" name="object 16"/>
          <p:cNvSpPr/>
          <p:nvPr/>
        </p:nvSpPr>
        <p:spPr>
          <a:xfrm>
            <a:off x="3200400" y="780954"/>
            <a:ext cx="5029200" cy="3337278"/>
          </a:xfrm>
          <a:custGeom>
            <a:avLst/>
            <a:gdLst/>
            <a:ahLst/>
            <a:cxnLst/>
            <a:rect l="l" t="t" r="r" b="b"/>
            <a:pathLst>
              <a:path w="5029200" h="3337278">
                <a:moveTo>
                  <a:pt x="0" y="0"/>
                </a:moveTo>
                <a:lnTo>
                  <a:pt x="5029200" y="0"/>
                </a:lnTo>
                <a:lnTo>
                  <a:pt x="5029200" y="3337278"/>
                </a:lnTo>
                <a:lnTo>
                  <a:pt x="0" y="3337278"/>
                </a:lnTo>
                <a:lnTo>
                  <a:pt x="0"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228600" y="2895600"/>
            <a:ext cx="0" cy="512064"/>
          </a:xfrm>
          <a:custGeom>
            <a:avLst/>
            <a:gdLst/>
            <a:ahLst/>
            <a:cxnLst/>
            <a:rect l="l" t="t" r="r" b="b"/>
            <a:pathLst>
              <a:path h="512064">
                <a:moveTo>
                  <a:pt x="0" y="512064"/>
                </a:moveTo>
                <a:lnTo>
                  <a:pt x="0" y="0"/>
                </a:lnTo>
              </a:path>
            </a:pathLst>
          </a:custGeom>
          <a:ln w="50800">
            <a:solidFill>
              <a:srgbClr val="F9B625"/>
            </a:solidFill>
          </a:ln>
        </p:spPr>
        <p:txBody>
          <a:bodyPr wrap="square" lIns="0" tIns="0" rIns="0" bIns="0" rtlCol="0">
            <a:noAutofit/>
          </a:bodyPr>
          <a:lstStyle/>
          <a:p>
            <a:endParaRPr/>
          </a:p>
        </p:txBody>
      </p:sp>
      <p:sp>
        <p:nvSpPr>
          <p:cNvPr id="14" name="object 14"/>
          <p:cNvSpPr/>
          <p:nvPr/>
        </p:nvSpPr>
        <p:spPr>
          <a:xfrm>
            <a:off x="228600" y="2916936"/>
            <a:ext cx="841248" cy="0"/>
          </a:xfrm>
          <a:custGeom>
            <a:avLst/>
            <a:gdLst/>
            <a:ahLst/>
            <a:cxnLst/>
            <a:rect l="l" t="t" r="r" b="b"/>
            <a:pathLst>
              <a:path w="841248">
                <a:moveTo>
                  <a:pt x="0" y="0"/>
                </a:moveTo>
                <a:lnTo>
                  <a:pt x="841248" y="0"/>
                </a:lnTo>
              </a:path>
            </a:pathLst>
          </a:custGeom>
          <a:ln w="50800">
            <a:solidFill>
              <a:srgbClr val="FFC000"/>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2819400" y="3606168"/>
            <a:ext cx="0" cy="512064"/>
          </a:xfrm>
          <a:custGeom>
            <a:avLst/>
            <a:gdLst/>
            <a:ahLst/>
            <a:cxnLst/>
            <a:rect l="l" t="t" r="r" b="b"/>
            <a:pathLst>
              <a:path h="512064">
                <a:moveTo>
                  <a:pt x="0" y="512064"/>
                </a:moveTo>
                <a:lnTo>
                  <a:pt x="0"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2002536" y="4096512"/>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p:nvPr/>
        </p:nvSpPr>
        <p:spPr>
          <a:xfrm>
            <a:off x="2971800" y="4572000"/>
            <a:ext cx="4572000" cy="1631216"/>
          </a:xfrm>
          <a:custGeom>
            <a:avLst/>
            <a:gdLst/>
            <a:ahLst/>
            <a:cxnLst/>
            <a:rect l="l" t="t" r="r" b="b"/>
            <a:pathLst>
              <a:path w="4572000" h="1631216">
                <a:moveTo>
                  <a:pt x="0" y="0"/>
                </a:moveTo>
                <a:lnTo>
                  <a:pt x="4572000" y="0"/>
                </a:lnTo>
                <a:lnTo>
                  <a:pt x="4572000" y="1631216"/>
                </a:lnTo>
                <a:lnTo>
                  <a:pt x="0" y="1631216"/>
                </a:lnTo>
                <a:lnTo>
                  <a:pt x="0" y="0"/>
                </a:lnTo>
                <a:close/>
              </a:path>
            </a:pathLst>
          </a:custGeom>
          <a:solidFill>
            <a:srgbClr val="000000"/>
          </a:solidFill>
        </p:spPr>
        <p:txBody>
          <a:bodyPr wrap="square" lIns="0" tIns="0" rIns="0" bIns="0" rtlCol="0">
            <a:noAutofit/>
          </a:bodyPr>
          <a:lstStyle/>
          <a:p>
            <a:endParaRPr/>
          </a:p>
        </p:txBody>
      </p:sp>
      <p:sp>
        <p:nvSpPr>
          <p:cNvPr id="6" name="object 6"/>
          <p:cNvSpPr txBox="1"/>
          <p:nvPr/>
        </p:nvSpPr>
        <p:spPr>
          <a:xfrm>
            <a:off x="546000" y="3119024"/>
            <a:ext cx="1976729" cy="692150"/>
          </a:xfrm>
          <a:prstGeom prst="rect">
            <a:avLst/>
          </a:prstGeom>
        </p:spPr>
        <p:txBody>
          <a:bodyPr wrap="square" lIns="0" tIns="0" rIns="0" bIns="0" rtlCol="0">
            <a:noAutofit/>
          </a:bodyPr>
          <a:lstStyle/>
          <a:p>
            <a:pPr marL="519023" marR="540461" algn="ctr">
              <a:lnSpc>
                <a:spcPts val="2555"/>
              </a:lnSpc>
              <a:spcBef>
                <a:spcPts val="127"/>
              </a:spcBef>
            </a:pPr>
            <a:r>
              <a:rPr sz="2400" spc="0" dirty="0" smtClean="0">
                <a:solidFill>
                  <a:srgbClr val="7F7F7F"/>
                </a:solidFill>
                <a:latin typeface="FreightSans Pro Black" panose="02000A03040000020004" pitchFamily="50" charset="0"/>
                <a:cs typeface="Arial"/>
              </a:rPr>
              <a:t>CADA</a:t>
            </a:r>
            <a:endParaRPr sz="2400" dirty="0">
              <a:latin typeface="FreightSans Pro Black" panose="02000A03040000020004" pitchFamily="50" charset="0"/>
              <a:cs typeface="Arial"/>
            </a:endParaRPr>
          </a:p>
          <a:p>
            <a:pPr algn="ctr">
              <a:lnSpc>
                <a:spcPct val="95825"/>
              </a:lnSpc>
            </a:pPr>
            <a:r>
              <a:rPr sz="2400" spc="0" dirty="0" smtClean="0">
                <a:solidFill>
                  <a:srgbClr val="7F7F7F"/>
                </a:solidFill>
                <a:latin typeface="FreightSans Pro Black" panose="02000A03040000020004" pitchFamily="50" charset="0"/>
                <a:cs typeface="Arial"/>
              </a:rPr>
              <a:t>ESTUDIANTE</a:t>
            </a:r>
            <a:endParaRPr sz="2400" dirty="0">
              <a:latin typeface="FreightSans Pro Black" panose="02000A03040000020004" pitchFamily="50" charset="0"/>
              <a:cs typeface="Arial"/>
            </a:endParaRPr>
          </a:p>
        </p:txBody>
      </p:sp>
      <p:sp>
        <p:nvSpPr>
          <p:cNvPr id="5" name="object 5"/>
          <p:cNvSpPr txBox="1"/>
          <p:nvPr/>
        </p:nvSpPr>
        <p:spPr>
          <a:xfrm>
            <a:off x="2971800" y="4572000"/>
            <a:ext cx="4572000" cy="1631216"/>
          </a:xfrm>
          <a:prstGeom prst="rect">
            <a:avLst/>
          </a:prstGeom>
          <a:solidFill>
            <a:schemeClr val="bg1"/>
          </a:solidFill>
        </p:spPr>
        <p:txBody>
          <a:bodyPr wrap="square" lIns="0" tIns="0" rIns="0" bIns="0" rtlCol="0">
            <a:noAutofit/>
          </a:bodyPr>
          <a:lstStyle/>
          <a:p>
            <a:pPr marL="85725" marR="291087">
              <a:lnSpc>
                <a:spcPct val="100041"/>
              </a:lnSpc>
              <a:spcBef>
                <a:spcPts val="350"/>
              </a:spcBef>
            </a:pPr>
            <a:r>
              <a:rPr sz="2000" spc="0" dirty="0" smtClean="0">
                <a:solidFill>
                  <a:srgbClr val="7F7F7F"/>
                </a:solidFill>
                <a:latin typeface="FreightSans Pro Light" panose="02000606030000020004" pitchFamily="50" charset="0"/>
                <a:cs typeface="Times New Roman"/>
              </a:rPr>
              <a:t>Estamos</a:t>
            </a:r>
            <a:r>
              <a:rPr sz="2000" spc="-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confiando</a:t>
            </a:r>
            <a:r>
              <a:rPr sz="2000" spc="-21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en</a:t>
            </a:r>
            <a:r>
              <a:rPr sz="2000" spc="28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Dios</a:t>
            </a:r>
            <a:r>
              <a:rPr sz="2000" spc="3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para alcanzar</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los</a:t>
            </a:r>
            <a:r>
              <a:rPr sz="2000" spc="88"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150</a:t>
            </a:r>
            <a:r>
              <a:rPr sz="2000" spc="225"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millones</a:t>
            </a:r>
            <a:r>
              <a:rPr sz="2000" spc="337"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 estudiantes</a:t>
            </a:r>
            <a:r>
              <a:rPr sz="2000" spc="-16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universitarios</a:t>
            </a:r>
            <a:r>
              <a:rPr sz="2000" spc="-11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del</a:t>
            </a:r>
            <a:r>
              <a:rPr sz="2000" spc="193"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mundo con</a:t>
            </a:r>
            <a:r>
              <a:rPr sz="2000" spc="386"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el</a:t>
            </a:r>
            <a:r>
              <a:rPr sz="2000" spc="-2"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mensaje</a:t>
            </a:r>
            <a:r>
              <a:rPr sz="2000" spc="-15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a:t>
            </a:r>
            <a:r>
              <a:rPr sz="2000" spc="33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Cristo.</a:t>
            </a:r>
            <a:r>
              <a:rPr sz="2000" spc="140"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Cada estudiante.</a:t>
            </a:r>
            <a:r>
              <a:rPr sz="2000" spc="-240" dirty="0" smtClean="0">
                <a:solidFill>
                  <a:srgbClr val="7F7F7F"/>
                </a:solidFill>
                <a:latin typeface="FreightSans Pro Light" panose="02000606030000020004" pitchFamily="50" charset="0"/>
                <a:cs typeface="Times New Roman"/>
              </a:rPr>
              <a:t> </a:t>
            </a:r>
            <a:r>
              <a:rPr lang="es-ES" sz="2000" spc="-240" dirty="0" smtClean="0">
                <a:solidFill>
                  <a:srgbClr val="7F7F7F"/>
                </a:solidFill>
                <a:latin typeface="FreightSans Pro Light" panose="02000606030000020004" pitchFamily="50" charset="0"/>
                <a:cs typeface="Times New Roman"/>
              </a:rPr>
              <a:t> </a:t>
            </a:r>
            <a:r>
              <a:rPr sz="2000" spc="0" dirty="0" err="1" smtClean="0">
                <a:solidFill>
                  <a:srgbClr val="7F7F7F"/>
                </a:solidFill>
                <a:latin typeface="FreightSans Pro Light" panose="02000606030000020004" pitchFamily="50" charset="0"/>
                <a:cs typeface="Times New Roman"/>
              </a:rPr>
              <a:t>Cada</a:t>
            </a:r>
            <a:r>
              <a:rPr sz="2000" spc="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campus.</a:t>
            </a:r>
            <a:endParaRPr sz="2000" dirty="0">
              <a:latin typeface="FreightSans Pro Light" panose="02000606030000020004" pitchFamily="50" charset="0"/>
              <a:cs typeface="Times New Roman"/>
            </a:endParaRPr>
          </a:p>
        </p:txBody>
      </p:sp>
      <p:sp>
        <p:nvSpPr>
          <p:cNvPr id="4" name="object 4"/>
          <p:cNvSpPr txBox="1"/>
          <p:nvPr/>
        </p:nvSpPr>
        <p:spPr>
          <a:xfrm>
            <a:off x="2002536" y="3606168"/>
            <a:ext cx="816864" cy="490344"/>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28600" y="2916936"/>
            <a:ext cx="841248" cy="490728"/>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712" y="789907"/>
            <a:ext cx="5024887" cy="3349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8077200" y="403859"/>
            <a:ext cx="609600" cy="0"/>
          </a:xfrm>
          <a:custGeom>
            <a:avLst/>
            <a:gdLst/>
            <a:ahLst/>
            <a:cxnLst/>
            <a:rect l="l" t="t" r="r" b="b"/>
            <a:pathLst>
              <a:path w="609600">
                <a:moveTo>
                  <a:pt x="0" y="0"/>
                </a:moveTo>
                <a:lnTo>
                  <a:pt x="609600" y="0"/>
                </a:lnTo>
              </a:path>
            </a:pathLst>
          </a:custGeom>
          <a:ln w="46989">
            <a:solidFill>
              <a:srgbClr val="000000"/>
            </a:solidFill>
          </a:ln>
        </p:spPr>
        <p:txBody>
          <a:bodyPr wrap="square" lIns="0" tIns="0" rIns="0" bIns="0" rtlCol="0">
            <a:noAutofit/>
          </a:bodyPr>
          <a:lstStyle/>
          <a:p>
            <a:endParaRPr/>
          </a:p>
        </p:txBody>
      </p:sp>
      <p:sp>
        <p:nvSpPr>
          <p:cNvPr id="16" name="object 16"/>
          <p:cNvSpPr/>
          <p:nvPr/>
        </p:nvSpPr>
        <p:spPr>
          <a:xfrm>
            <a:off x="457200" y="403859"/>
            <a:ext cx="4530740" cy="0"/>
          </a:xfrm>
          <a:custGeom>
            <a:avLst/>
            <a:gdLst/>
            <a:ahLst/>
            <a:cxnLst/>
            <a:rect l="l" t="t" r="r" b="b"/>
            <a:pathLst>
              <a:path w="4530740">
                <a:moveTo>
                  <a:pt x="0" y="0"/>
                </a:moveTo>
                <a:lnTo>
                  <a:pt x="4530740" y="0"/>
                </a:lnTo>
              </a:path>
            </a:pathLst>
          </a:custGeom>
          <a:ln w="46989">
            <a:solidFill>
              <a:srgbClr val="000000"/>
            </a:solidFill>
          </a:ln>
        </p:spPr>
        <p:txBody>
          <a:bodyPr wrap="square" lIns="0" tIns="0" rIns="0" bIns="0" rtlCol="0">
            <a:noAutofit/>
          </a:bodyPr>
          <a:lstStyle/>
          <a:p>
            <a:endParaRPr/>
          </a:p>
        </p:txBody>
      </p:sp>
      <p:sp>
        <p:nvSpPr>
          <p:cNvPr id="17" name="object 17"/>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457200" y="584200"/>
            <a:ext cx="4530740" cy="3073400"/>
          </a:xfrm>
          <a:custGeom>
            <a:avLst/>
            <a:gdLst/>
            <a:ahLst/>
            <a:cxnLst/>
            <a:rect l="l" t="t" r="r" b="b"/>
            <a:pathLst>
              <a:path w="4530740" h="3073400">
                <a:moveTo>
                  <a:pt x="0" y="0"/>
                </a:moveTo>
                <a:lnTo>
                  <a:pt x="4530740" y="0"/>
                </a:lnTo>
                <a:lnTo>
                  <a:pt x="4530740" y="3073400"/>
                </a:lnTo>
                <a:lnTo>
                  <a:pt x="0" y="3073400"/>
                </a:lnTo>
                <a:lnTo>
                  <a:pt x="0"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5414592" y="275510"/>
            <a:ext cx="3089260" cy="4057140"/>
          </a:xfrm>
          <a:prstGeom prst="rect">
            <a:avLst/>
          </a:prstGeom>
          <a:blipFill>
            <a:blip r:embed="rId3" cstate="print"/>
            <a:stretch>
              <a:fillRect/>
            </a:stretch>
          </a:blipFill>
        </p:spPr>
        <p:txBody>
          <a:bodyPr wrap="square" lIns="0" tIns="0" rIns="0" bIns="0" rtlCol="0">
            <a:noAutofit/>
          </a:bodyPr>
          <a:lstStyle/>
          <a:p>
            <a:endParaRPr/>
          </a:p>
        </p:txBody>
      </p:sp>
      <p:sp>
        <p:nvSpPr>
          <p:cNvPr id="22" name="object 22"/>
          <p:cNvSpPr/>
          <p:nvPr/>
        </p:nvSpPr>
        <p:spPr>
          <a:xfrm>
            <a:off x="1157859" y="4404360"/>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23" name="object 23"/>
          <p:cNvSpPr/>
          <p:nvPr/>
        </p:nvSpPr>
        <p:spPr>
          <a:xfrm>
            <a:off x="1179195" y="4386663"/>
            <a:ext cx="0" cy="521208"/>
          </a:xfrm>
          <a:custGeom>
            <a:avLst/>
            <a:gdLst/>
            <a:ahLst/>
            <a:cxnLst/>
            <a:rect l="l" t="t" r="r" b="b"/>
            <a:pathLst>
              <a:path h="521208">
                <a:moveTo>
                  <a:pt x="0" y="521208"/>
                </a:moveTo>
                <a:lnTo>
                  <a:pt x="0" y="0"/>
                </a:lnTo>
              </a:path>
            </a:pathLst>
          </a:custGeom>
          <a:ln w="50800">
            <a:solidFill>
              <a:srgbClr val="F9B625"/>
            </a:solidFill>
          </a:ln>
        </p:spPr>
        <p:txBody>
          <a:bodyPr wrap="square" lIns="0" tIns="0" rIns="0" bIns="0" rtlCol="0">
            <a:noAutofit/>
          </a:bodyPr>
          <a:lstStyle/>
          <a:p>
            <a:endParaRPr/>
          </a:p>
        </p:txBody>
      </p:sp>
      <p:sp>
        <p:nvSpPr>
          <p:cNvPr id="24" name="object 24"/>
          <p:cNvSpPr/>
          <p:nvPr/>
        </p:nvSpPr>
        <p:spPr>
          <a:xfrm>
            <a:off x="2918079" y="4815840"/>
            <a:ext cx="387096" cy="0"/>
          </a:xfrm>
          <a:custGeom>
            <a:avLst/>
            <a:gdLst/>
            <a:ahLst/>
            <a:cxnLst/>
            <a:rect l="l" t="t" r="r" b="b"/>
            <a:pathLst>
              <a:path w="387096">
                <a:moveTo>
                  <a:pt x="387096" y="0"/>
                </a:moveTo>
                <a:lnTo>
                  <a:pt x="0" y="0"/>
                </a:lnTo>
              </a:path>
            </a:pathLst>
          </a:custGeom>
          <a:ln w="31750">
            <a:solidFill>
              <a:srgbClr val="F9B625"/>
            </a:solidFill>
          </a:ln>
        </p:spPr>
        <p:txBody>
          <a:bodyPr wrap="square" lIns="0" tIns="0" rIns="0" bIns="0" rtlCol="0">
            <a:noAutofit/>
          </a:bodyPr>
          <a:lstStyle/>
          <a:p>
            <a:endParaRPr/>
          </a:p>
        </p:txBody>
      </p:sp>
      <p:sp>
        <p:nvSpPr>
          <p:cNvPr id="25" name="object 25"/>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6" name="object 26"/>
          <p:cNvSpPr/>
          <p:nvPr/>
        </p:nvSpPr>
        <p:spPr>
          <a:xfrm>
            <a:off x="5562600" y="3581400"/>
            <a:ext cx="3289195" cy="2862323"/>
          </a:xfrm>
          <a:custGeom>
            <a:avLst/>
            <a:gdLst/>
            <a:ahLst/>
            <a:cxnLst/>
            <a:rect l="l" t="t" r="r" b="b"/>
            <a:pathLst>
              <a:path w="3289195" h="2862323">
                <a:moveTo>
                  <a:pt x="0" y="0"/>
                </a:moveTo>
                <a:lnTo>
                  <a:pt x="3289195" y="0"/>
                </a:lnTo>
                <a:lnTo>
                  <a:pt x="3289195" y="2862323"/>
                </a:lnTo>
                <a:lnTo>
                  <a:pt x="0" y="2862323"/>
                </a:lnTo>
                <a:lnTo>
                  <a:pt x="0" y="0"/>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3" name="object 1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4288155" y="6527653"/>
            <a:ext cx="791845" cy="0"/>
          </a:xfrm>
          <a:custGeom>
            <a:avLst/>
            <a:gdLst/>
            <a:ahLst/>
            <a:cxnLst/>
            <a:rect l="l" t="t" r="r" b="b"/>
            <a:pathLst>
              <a:path w="791845">
                <a:moveTo>
                  <a:pt x="0" y="0"/>
                </a:moveTo>
                <a:lnTo>
                  <a:pt x="791845"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5105400" y="6033877"/>
            <a:ext cx="0" cy="519323"/>
          </a:xfrm>
          <a:custGeom>
            <a:avLst/>
            <a:gdLst/>
            <a:ahLst/>
            <a:cxnLst/>
            <a:rect l="l" t="t" r="r" b="b"/>
            <a:pathLst>
              <a:path h="519323">
                <a:moveTo>
                  <a:pt x="0" y="0"/>
                </a:moveTo>
                <a:lnTo>
                  <a:pt x="0" y="519323"/>
                </a:lnTo>
              </a:path>
            </a:pathLst>
          </a:custGeom>
          <a:ln w="50800">
            <a:solidFill>
              <a:srgbClr val="F9B625"/>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7" name="object 7"/>
          <p:cNvSpPr txBox="1"/>
          <p:nvPr/>
        </p:nvSpPr>
        <p:spPr>
          <a:xfrm>
            <a:off x="2743200" y="4546213"/>
            <a:ext cx="761861" cy="188238"/>
          </a:xfrm>
          <a:prstGeom prst="rect">
            <a:avLst/>
          </a:prstGeom>
        </p:spPr>
        <p:txBody>
          <a:bodyPr wrap="square" lIns="0" tIns="0" rIns="0" bIns="0" rtlCol="0">
            <a:noAutofit/>
          </a:bodyPr>
          <a:lstStyle/>
          <a:p>
            <a:pPr marL="12700">
              <a:lnSpc>
                <a:spcPts val="1325"/>
              </a:lnSpc>
              <a:spcBef>
                <a:spcPts val="66"/>
              </a:spcBef>
            </a:pPr>
            <a:r>
              <a:rPr lang="es-ES" sz="1200" b="1" spc="0" dirty="0" smtClean="0">
                <a:solidFill>
                  <a:srgbClr val="7F7F7F"/>
                </a:solidFill>
                <a:latin typeface="FreightSans Pro Light" panose="02000606030000020004" pitchFamily="50" charset="0"/>
                <a:cs typeface="Times New Roman"/>
              </a:rPr>
              <a:t>CONECTAR</a:t>
            </a:r>
            <a:endParaRPr sz="1200" dirty="0">
              <a:latin typeface="FreightSans Pro Light" panose="02000606030000020004" pitchFamily="50" charset="0"/>
              <a:cs typeface="Times New Roman"/>
            </a:endParaRPr>
          </a:p>
        </p:txBody>
      </p:sp>
      <p:sp>
        <p:nvSpPr>
          <p:cNvPr id="6" name="object 6"/>
          <p:cNvSpPr txBox="1"/>
          <p:nvPr/>
        </p:nvSpPr>
        <p:spPr>
          <a:xfrm>
            <a:off x="1443363" y="5100224"/>
            <a:ext cx="3432149" cy="692150"/>
          </a:xfrm>
          <a:prstGeom prst="rect">
            <a:avLst/>
          </a:prstGeom>
        </p:spPr>
        <p:txBody>
          <a:bodyPr wrap="square" lIns="0" tIns="0" rIns="0" bIns="0" rtlCol="0">
            <a:noAutofit/>
          </a:bodyPr>
          <a:lstStyle/>
          <a:p>
            <a:pPr algn="ctr">
              <a:lnSpc>
                <a:spcPts val="2555"/>
              </a:lnSpc>
              <a:spcBef>
                <a:spcPts val="127"/>
              </a:spcBef>
            </a:pPr>
            <a:r>
              <a:rPr sz="2400" spc="0" dirty="0" smtClean="0">
                <a:solidFill>
                  <a:srgbClr val="7F7F7F"/>
                </a:solidFill>
                <a:latin typeface="FreightSans Pro Black" panose="02000A03040000020004" pitchFamily="50" charset="0"/>
                <a:cs typeface="Arial"/>
              </a:rPr>
              <a:t>PRESENTANDO JESÚS</a:t>
            </a:r>
            <a:endParaRPr sz="2400" dirty="0">
              <a:latin typeface="FreightSans Pro Black" panose="02000A03040000020004" pitchFamily="50" charset="0"/>
              <a:cs typeface="Arial"/>
            </a:endParaRPr>
          </a:p>
          <a:p>
            <a:pPr marL="349507" marR="372258" algn="ctr">
              <a:lnSpc>
                <a:spcPct val="95825"/>
              </a:lnSpc>
            </a:pPr>
            <a:r>
              <a:rPr sz="2400" spc="0" dirty="0" smtClean="0">
                <a:solidFill>
                  <a:srgbClr val="7F7F7F"/>
                </a:solidFill>
                <a:latin typeface="FreightSans Pro Black" panose="02000A03040000020004" pitchFamily="50" charset="0"/>
                <a:cs typeface="Arial"/>
              </a:rPr>
              <a:t>A LAS PERSONAS</a:t>
            </a:r>
            <a:endParaRPr sz="2400" dirty="0">
              <a:latin typeface="FreightSans Pro Black" panose="02000A03040000020004" pitchFamily="50" charset="0"/>
              <a:cs typeface="Arial"/>
            </a:endParaRPr>
          </a:p>
        </p:txBody>
      </p:sp>
      <p:sp>
        <p:nvSpPr>
          <p:cNvPr id="5" name="object 5"/>
          <p:cNvSpPr txBox="1"/>
          <p:nvPr/>
        </p:nvSpPr>
        <p:spPr>
          <a:xfrm>
            <a:off x="4288155" y="6033877"/>
            <a:ext cx="817245" cy="493776"/>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179195" y="4404360"/>
            <a:ext cx="819912" cy="503512"/>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562600" y="3581400"/>
            <a:ext cx="3289195" cy="2862323"/>
          </a:xfrm>
          <a:prstGeom prst="rect">
            <a:avLst/>
          </a:prstGeom>
          <a:solidFill>
            <a:schemeClr val="bg1"/>
          </a:solidFill>
        </p:spPr>
        <p:txBody>
          <a:bodyPr wrap="square" lIns="0" tIns="0" rIns="0" bIns="0" rtlCol="0">
            <a:noAutofit/>
          </a:bodyPr>
          <a:lstStyle/>
          <a:p>
            <a:pPr marL="85725" marR="115887">
              <a:lnSpc>
                <a:spcPts val="2069"/>
              </a:lnSpc>
              <a:spcBef>
                <a:spcPts val="340"/>
              </a:spcBef>
            </a:pPr>
            <a:r>
              <a:rPr sz="1800" spc="0" dirty="0" smtClean="0">
                <a:solidFill>
                  <a:srgbClr val="7F7F7F"/>
                </a:solidFill>
                <a:latin typeface="FreightSans Pro Light" panose="02000606030000020004" pitchFamily="50" charset="0"/>
                <a:cs typeface="Arial"/>
              </a:rPr>
              <a:t>Hablamos con los estudiantes </a:t>
            </a:r>
            <a:endParaRPr sz="1800" dirty="0">
              <a:latin typeface="FreightSans Pro Light" panose="02000606030000020004" pitchFamily="50" charset="0"/>
              <a:cs typeface="Arial"/>
            </a:endParaRPr>
          </a:p>
          <a:p>
            <a:pPr marL="85725" marR="115887">
              <a:lnSpc>
                <a:spcPts val="2069"/>
              </a:lnSpc>
              <a:spcBef>
                <a:spcPts val="105"/>
              </a:spcBef>
            </a:pPr>
            <a:r>
              <a:rPr sz="1800" spc="0" dirty="0" smtClean="0">
                <a:solidFill>
                  <a:srgbClr val="7F7F7F"/>
                </a:solidFill>
                <a:latin typeface="FreightSans Pro Light" panose="02000606030000020004" pitchFamily="50" charset="0"/>
                <a:cs typeface="Arial"/>
              </a:rPr>
              <a:t>acerca de Cristo de muchas </a:t>
            </a:r>
            <a:endParaRPr sz="1800" dirty="0">
              <a:latin typeface="FreightSans Pro Light" panose="02000606030000020004" pitchFamily="50" charset="0"/>
              <a:cs typeface="Arial"/>
            </a:endParaRPr>
          </a:p>
          <a:p>
            <a:pPr marL="85725" marR="115887">
              <a:lnSpc>
                <a:spcPts val="2069"/>
              </a:lnSpc>
              <a:spcBef>
                <a:spcPts val="105"/>
              </a:spcBef>
            </a:pPr>
            <a:r>
              <a:rPr sz="1800" spc="0" dirty="0" smtClean="0">
                <a:solidFill>
                  <a:srgbClr val="7F7F7F"/>
                </a:solidFill>
                <a:latin typeface="FreightSans Pro Light" panose="02000606030000020004" pitchFamily="50" charset="0"/>
                <a:cs typeface="Arial"/>
              </a:rPr>
              <a:t>maneras.</a:t>
            </a:r>
            <a:endParaRPr sz="1800" dirty="0">
              <a:latin typeface="FreightSans Pro Light" panose="02000606030000020004" pitchFamily="50" charset="0"/>
              <a:cs typeface="Arial"/>
            </a:endParaRPr>
          </a:p>
          <a:p>
            <a:pPr marL="85725">
              <a:lnSpc>
                <a:spcPct val="95825"/>
              </a:lnSpc>
              <a:spcBef>
                <a:spcPts val="2283"/>
              </a:spcBef>
            </a:pPr>
            <a:r>
              <a:rPr sz="1800" spc="0" dirty="0" smtClean="0">
                <a:solidFill>
                  <a:srgbClr val="7F7F7F"/>
                </a:solidFill>
                <a:latin typeface="FreightSans Pro Light" panose="02000606030000020004" pitchFamily="50" charset="0"/>
                <a:cs typeface="Arial"/>
              </a:rPr>
              <a:t>»Conversaciones</a:t>
            </a:r>
            <a:endParaRPr sz="1800" dirty="0">
              <a:latin typeface="FreightSans Pro Light" panose="02000606030000020004" pitchFamily="50" charset="0"/>
              <a:cs typeface="Arial"/>
            </a:endParaRPr>
          </a:p>
          <a:p>
            <a:pPr marL="85725">
              <a:lnSpc>
                <a:spcPct val="95825"/>
              </a:lnSpc>
              <a:spcBef>
                <a:spcPts val="2280"/>
              </a:spcBef>
            </a:pPr>
            <a:r>
              <a:rPr sz="1800" spc="0" dirty="0" smtClean="0">
                <a:solidFill>
                  <a:srgbClr val="7F7F7F"/>
                </a:solidFill>
                <a:latin typeface="FreightSans Pro Light" panose="02000606030000020004" pitchFamily="50" charset="0"/>
                <a:cs typeface="Arial"/>
              </a:rPr>
              <a:t>»Alcances evangelísticos</a:t>
            </a:r>
            <a:endParaRPr sz="1800" dirty="0">
              <a:latin typeface="FreightSans Pro Light" panose="02000606030000020004" pitchFamily="50" charset="0"/>
              <a:cs typeface="Arial"/>
            </a:endParaRPr>
          </a:p>
          <a:p>
            <a:pPr marL="85725" marR="521881">
              <a:lnSpc>
                <a:spcPts val="2069"/>
              </a:lnSpc>
              <a:spcBef>
                <a:spcPts val="2280"/>
              </a:spcBef>
            </a:pPr>
            <a:r>
              <a:rPr sz="1800" spc="0" dirty="0" smtClean="0">
                <a:solidFill>
                  <a:srgbClr val="7F7F7F"/>
                </a:solidFill>
                <a:latin typeface="FreightSans Pro Light" panose="02000606030000020004" pitchFamily="50" charset="0"/>
                <a:cs typeface="Arial"/>
              </a:rPr>
              <a:t>»Medios de comunicación </a:t>
            </a:r>
            <a:endParaRPr sz="1800" dirty="0">
              <a:latin typeface="FreightSans Pro Light" panose="02000606030000020004" pitchFamily="50" charset="0"/>
              <a:cs typeface="Arial"/>
            </a:endParaRPr>
          </a:p>
          <a:p>
            <a:pPr marL="85725" marR="521881">
              <a:lnSpc>
                <a:spcPts val="2069"/>
              </a:lnSpc>
              <a:spcBef>
                <a:spcPts val="105"/>
              </a:spcBef>
            </a:pPr>
            <a:r>
              <a:rPr sz="1800" spc="0" dirty="0" smtClean="0">
                <a:solidFill>
                  <a:srgbClr val="7F7F7F"/>
                </a:solidFill>
                <a:latin typeface="FreightSans Pro Light" panose="02000606030000020004" pitchFamily="50" charset="0"/>
                <a:cs typeface="Arial"/>
              </a:rPr>
              <a:t>digitales y sociales</a:t>
            </a:r>
            <a:endParaRPr sz="1800" dirty="0">
              <a:latin typeface="FreightSans Pro Light" panose="02000606030000020004" pitchFamily="50" charset="0"/>
              <a:cs typeface="Arial"/>
            </a:endParaRPr>
          </a:p>
        </p:txBody>
      </p:sp>
      <p:sp>
        <p:nvSpPr>
          <p:cNvPr id="2" name="object 2"/>
          <p:cNvSpPr txBox="1"/>
          <p:nvPr/>
        </p:nvSpPr>
        <p:spPr>
          <a:xfrm>
            <a:off x="381000" y="152400"/>
            <a:ext cx="8382000" cy="246221"/>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pic>
        <p:nvPicPr>
          <p:cNvPr id="27" name="Imagen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561769"/>
            <a:ext cx="4583285" cy="3437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457200" y="403859"/>
            <a:ext cx="8229601" cy="0"/>
          </a:xfrm>
          <a:custGeom>
            <a:avLst/>
            <a:gdLst/>
            <a:ahLst/>
            <a:cxnLst/>
            <a:rect l="l" t="t" r="r" b="b"/>
            <a:pathLst>
              <a:path w="8229601">
                <a:moveTo>
                  <a:pt x="0" y="0"/>
                </a:moveTo>
                <a:lnTo>
                  <a:pt x="8229601" y="0"/>
                </a:lnTo>
              </a:path>
            </a:pathLst>
          </a:custGeom>
          <a:ln w="46989">
            <a:solidFill>
              <a:srgbClr val="000000"/>
            </a:solidFill>
          </a:ln>
        </p:spPr>
        <p:txBody>
          <a:bodyPr wrap="square" lIns="0" tIns="0" rIns="0" bIns="0" rtlCol="0">
            <a:noAutofit/>
          </a:bodyPr>
          <a:lstStyle/>
          <a:p>
            <a:endParaRPr/>
          </a:p>
        </p:txBody>
      </p:sp>
      <p:sp>
        <p:nvSpPr>
          <p:cNvPr id="24" name="object 24"/>
          <p:cNvSpPr/>
          <p:nvPr/>
        </p:nvSpPr>
        <p:spPr>
          <a:xfrm>
            <a:off x="457200" y="381000"/>
            <a:ext cx="8229601" cy="45718"/>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p:nvPr/>
        </p:nvSpPr>
        <p:spPr>
          <a:xfrm>
            <a:off x="381000" y="152400"/>
            <a:ext cx="8382000" cy="246221"/>
          </a:xfrm>
          <a:custGeom>
            <a:avLst/>
            <a:gdLst/>
            <a:ahLst/>
            <a:cxnLst/>
            <a:rect l="l" t="t" r="r" b="b"/>
            <a:pathLst>
              <a:path w="8382000" h="246221">
                <a:moveTo>
                  <a:pt x="0" y="0"/>
                </a:moveTo>
                <a:lnTo>
                  <a:pt x="8382000" y="0"/>
                </a:lnTo>
                <a:lnTo>
                  <a:pt x="8382000" y="246221"/>
                </a:lnTo>
                <a:lnTo>
                  <a:pt x="0" y="246221"/>
                </a:lnTo>
                <a:lnTo>
                  <a:pt x="0" y="0"/>
                </a:lnTo>
                <a:close/>
              </a:path>
            </a:pathLst>
          </a:custGeom>
          <a:solidFill>
            <a:schemeClr val="bg1"/>
          </a:solidFill>
        </p:spPr>
        <p:txBody>
          <a:bodyPr wrap="square" lIns="0" tIns="0" rIns="0" bIns="0" rtlCol="0">
            <a:noAutofit/>
          </a:bodyPr>
          <a:lstStyle/>
          <a:p>
            <a:endParaRPr/>
          </a:p>
        </p:txBody>
      </p:sp>
      <p:sp>
        <p:nvSpPr>
          <p:cNvPr id="21" name="object 21"/>
          <p:cNvSpPr/>
          <p:nvPr/>
        </p:nvSpPr>
        <p:spPr>
          <a:xfrm>
            <a:off x="3886200" y="609599"/>
            <a:ext cx="4815305" cy="3229087"/>
          </a:xfrm>
          <a:custGeom>
            <a:avLst/>
            <a:gdLst/>
            <a:ahLst/>
            <a:cxnLst/>
            <a:rect l="l" t="t" r="r" b="b"/>
            <a:pathLst>
              <a:path w="4815305" h="3229087">
                <a:moveTo>
                  <a:pt x="0" y="0"/>
                </a:moveTo>
                <a:lnTo>
                  <a:pt x="4815305" y="0"/>
                </a:lnTo>
                <a:lnTo>
                  <a:pt x="4815305" y="3229087"/>
                </a:lnTo>
                <a:lnTo>
                  <a:pt x="0" y="3229087"/>
                </a:lnTo>
                <a:lnTo>
                  <a:pt x="0" y="0"/>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3886200" y="609599"/>
            <a:ext cx="4815305" cy="3229087"/>
          </a:xfrm>
          <a:prstGeom prst="rect">
            <a:avLst/>
          </a:prstGeom>
          <a:blipFill>
            <a:blip r:embed="rId3" cstate="print"/>
            <a:stretch>
              <a:fillRect/>
            </a:stretch>
          </a:blipFill>
        </p:spPr>
        <p:txBody>
          <a:bodyPr wrap="square" lIns="0" tIns="0" rIns="0" bIns="0" rtlCol="0">
            <a:noAutofit/>
          </a:bodyPr>
          <a:lstStyle/>
          <a:p>
            <a:endParaRPr/>
          </a:p>
        </p:txBody>
      </p:sp>
      <p:sp>
        <p:nvSpPr>
          <p:cNvPr id="19" name="object 19"/>
          <p:cNvSpPr/>
          <p:nvPr/>
        </p:nvSpPr>
        <p:spPr>
          <a:xfrm>
            <a:off x="1905000" y="609600"/>
            <a:ext cx="1828800" cy="1828800"/>
          </a:xfrm>
          <a:custGeom>
            <a:avLst/>
            <a:gdLst/>
            <a:ahLst/>
            <a:cxnLst/>
            <a:rect l="l" t="t" r="r" b="b"/>
            <a:pathLst>
              <a:path w="1828800" h="1828800">
                <a:moveTo>
                  <a:pt x="0" y="0"/>
                </a:moveTo>
                <a:lnTo>
                  <a:pt x="1828800" y="0"/>
                </a:lnTo>
                <a:lnTo>
                  <a:pt x="1828800" y="1828800"/>
                </a:lnTo>
                <a:lnTo>
                  <a:pt x="0" y="1828800"/>
                </a:lnTo>
                <a:lnTo>
                  <a:pt x="0" y="0"/>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1905000" y="609600"/>
            <a:ext cx="1828800" cy="1828800"/>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6" name="object 16"/>
          <p:cNvSpPr/>
          <p:nvPr/>
        </p:nvSpPr>
        <p:spPr>
          <a:xfrm>
            <a:off x="381000" y="3300984"/>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17" name="object 17"/>
          <p:cNvSpPr/>
          <p:nvPr/>
        </p:nvSpPr>
        <p:spPr>
          <a:xfrm>
            <a:off x="381000" y="3276600"/>
            <a:ext cx="0" cy="509016"/>
          </a:xfrm>
          <a:custGeom>
            <a:avLst/>
            <a:gdLst/>
            <a:ahLst/>
            <a:cxnLst/>
            <a:rect l="l" t="t" r="r" b="b"/>
            <a:pathLst>
              <a:path h="509016">
                <a:moveTo>
                  <a:pt x="0" y="0"/>
                </a:moveTo>
                <a:lnTo>
                  <a:pt x="0" y="509016"/>
                </a:lnTo>
              </a:path>
            </a:pathLst>
          </a:custGeom>
          <a:ln w="50800">
            <a:solidFill>
              <a:srgbClr val="F9B625"/>
            </a:solidFill>
          </a:ln>
        </p:spPr>
        <p:txBody>
          <a:bodyPr wrap="square" lIns="0" tIns="0" rIns="0" bIns="0" rtlCol="0">
            <a:noAutofit/>
          </a:bodyPr>
          <a:lstStyle/>
          <a:p>
            <a:endParaRPr/>
          </a:p>
        </p:txBody>
      </p:sp>
      <p:sp>
        <p:nvSpPr>
          <p:cNvPr id="15" name="object 15"/>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4" name="object 14"/>
          <p:cNvSpPr/>
          <p:nvPr/>
        </p:nvSpPr>
        <p:spPr>
          <a:xfrm>
            <a:off x="1938528" y="3776472"/>
            <a:ext cx="804672" cy="0"/>
          </a:xfrm>
          <a:custGeom>
            <a:avLst/>
            <a:gdLst/>
            <a:ahLst/>
            <a:cxnLst/>
            <a:rect l="l" t="t" r="r" b="b"/>
            <a:pathLst>
              <a:path w="804672">
                <a:moveTo>
                  <a:pt x="804672" y="0"/>
                </a:moveTo>
                <a:lnTo>
                  <a:pt x="0" y="0"/>
                </a:lnTo>
              </a:path>
            </a:pathLst>
          </a:custGeom>
          <a:ln w="31750">
            <a:solidFill>
              <a:srgbClr val="F9B625"/>
            </a:solidFill>
          </a:ln>
        </p:spPr>
        <p:txBody>
          <a:bodyPr wrap="square" lIns="0" tIns="0" rIns="0" bIns="0" rtlCol="0">
            <a:noAutofit/>
          </a:bodyPr>
          <a:lstStyle/>
          <a:p>
            <a:endParaRPr/>
          </a:p>
        </p:txBody>
      </p:sp>
      <p:sp>
        <p:nvSpPr>
          <p:cNvPr id="13" name="object 13"/>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2" name="object 12"/>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10" name="object 10"/>
          <p:cNvSpPr/>
          <p:nvPr/>
        </p:nvSpPr>
        <p:spPr>
          <a:xfrm>
            <a:off x="3300984" y="5705855"/>
            <a:ext cx="841248" cy="0"/>
          </a:xfrm>
          <a:custGeom>
            <a:avLst/>
            <a:gdLst/>
            <a:ahLst/>
            <a:cxnLst/>
            <a:rect l="l" t="t" r="r" b="b"/>
            <a:pathLst>
              <a:path w="841248">
                <a:moveTo>
                  <a:pt x="0" y="0"/>
                </a:moveTo>
                <a:lnTo>
                  <a:pt x="841248" y="0"/>
                </a:lnTo>
              </a:path>
            </a:pathLst>
          </a:custGeom>
          <a:ln w="50800">
            <a:solidFill>
              <a:srgbClr val="F9B625"/>
            </a:solidFill>
          </a:ln>
        </p:spPr>
        <p:txBody>
          <a:bodyPr wrap="square" lIns="0" tIns="0" rIns="0" bIns="0" rtlCol="0">
            <a:noAutofit/>
          </a:bodyPr>
          <a:lstStyle/>
          <a:p>
            <a:endParaRPr/>
          </a:p>
        </p:txBody>
      </p:sp>
      <p:sp>
        <p:nvSpPr>
          <p:cNvPr id="11" name="object 11"/>
          <p:cNvSpPr/>
          <p:nvPr/>
        </p:nvSpPr>
        <p:spPr>
          <a:xfrm>
            <a:off x="4114800" y="5212080"/>
            <a:ext cx="0" cy="502920"/>
          </a:xfrm>
          <a:custGeom>
            <a:avLst/>
            <a:gdLst/>
            <a:ahLst/>
            <a:cxnLst/>
            <a:rect l="l" t="t" r="r" b="b"/>
            <a:pathLst>
              <a:path h="502920">
                <a:moveTo>
                  <a:pt x="0" y="502920"/>
                </a:moveTo>
                <a:lnTo>
                  <a:pt x="0" y="0"/>
                </a:lnTo>
              </a:path>
            </a:pathLst>
          </a:custGeom>
          <a:ln w="50800">
            <a:solidFill>
              <a:srgbClr val="F9B625"/>
            </a:solidFill>
          </a:ln>
        </p:spPr>
        <p:txBody>
          <a:bodyPr wrap="square" lIns="0" tIns="0" rIns="0" bIns="0" rtlCol="0">
            <a:noAutofit/>
          </a:bodyPr>
          <a:lstStyle/>
          <a:p>
            <a:endParaRPr/>
          </a:p>
        </p:txBody>
      </p:sp>
      <p:sp>
        <p:nvSpPr>
          <p:cNvPr id="9" name="object 9"/>
          <p:cNvSpPr/>
          <p:nvPr/>
        </p:nvSpPr>
        <p:spPr>
          <a:xfrm>
            <a:off x="0" y="0"/>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a:p>
        </p:txBody>
      </p:sp>
      <p:sp>
        <p:nvSpPr>
          <p:cNvPr id="8" name="object 8"/>
          <p:cNvSpPr/>
          <p:nvPr/>
        </p:nvSpPr>
        <p:spPr>
          <a:xfrm>
            <a:off x="4800600" y="4419600"/>
            <a:ext cx="3505200" cy="707886"/>
          </a:xfrm>
          <a:custGeom>
            <a:avLst/>
            <a:gdLst/>
            <a:ahLst/>
            <a:cxnLst/>
            <a:rect l="l" t="t" r="r" b="b"/>
            <a:pathLst>
              <a:path w="3505200" h="707886">
                <a:moveTo>
                  <a:pt x="0" y="0"/>
                </a:moveTo>
                <a:lnTo>
                  <a:pt x="3505200" y="0"/>
                </a:lnTo>
                <a:lnTo>
                  <a:pt x="3505200" y="707886"/>
                </a:lnTo>
                <a:lnTo>
                  <a:pt x="0" y="707886"/>
                </a:lnTo>
                <a:lnTo>
                  <a:pt x="0" y="0"/>
                </a:lnTo>
                <a:close/>
              </a:path>
            </a:pathLst>
          </a:custGeom>
          <a:solidFill>
            <a:srgbClr val="000000"/>
          </a:solidFill>
        </p:spPr>
        <p:txBody>
          <a:bodyPr wrap="square" lIns="0" tIns="0" rIns="0" bIns="0" rtlCol="0">
            <a:noAutofit/>
          </a:bodyPr>
          <a:lstStyle/>
          <a:p>
            <a:endParaRPr/>
          </a:p>
        </p:txBody>
      </p:sp>
      <p:sp>
        <p:nvSpPr>
          <p:cNvPr id="7" name="object 7"/>
          <p:cNvSpPr txBox="1"/>
          <p:nvPr/>
        </p:nvSpPr>
        <p:spPr>
          <a:xfrm>
            <a:off x="1850238" y="3504575"/>
            <a:ext cx="1030020" cy="177800"/>
          </a:xfrm>
          <a:prstGeom prst="rect">
            <a:avLst/>
          </a:prstGeom>
        </p:spPr>
        <p:txBody>
          <a:bodyPr wrap="square" lIns="0" tIns="0" rIns="0" bIns="0" rtlCol="0">
            <a:noAutofit/>
          </a:bodyPr>
          <a:lstStyle/>
          <a:p>
            <a:pPr marL="12700" algn="ctr">
              <a:lnSpc>
                <a:spcPts val="1325"/>
              </a:lnSpc>
              <a:spcBef>
                <a:spcPts val="66"/>
              </a:spcBef>
            </a:pPr>
            <a:r>
              <a:rPr lang="es-ES" sz="1200" b="1" spc="0" dirty="0" smtClean="0">
                <a:solidFill>
                  <a:srgbClr val="7F7F7F"/>
                </a:solidFill>
                <a:latin typeface="FreightSans Pro Light" panose="02000606030000020004" pitchFamily="50" charset="0"/>
                <a:cs typeface="Times New Roman"/>
              </a:rPr>
              <a:t>EXPERIMENTAR</a:t>
            </a:r>
            <a:endParaRPr sz="1200" dirty="0">
              <a:latin typeface="FreightSans Pro Light" panose="02000606030000020004" pitchFamily="50" charset="0"/>
              <a:cs typeface="Times New Roman"/>
            </a:endParaRPr>
          </a:p>
        </p:txBody>
      </p:sp>
      <p:sp>
        <p:nvSpPr>
          <p:cNvPr id="6" name="object 6"/>
          <p:cNvSpPr txBox="1"/>
          <p:nvPr/>
        </p:nvSpPr>
        <p:spPr>
          <a:xfrm>
            <a:off x="573996" y="3959470"/>
            <a:ext cx="3447059" cy="669925"/>
          </a:xfrm>
          <a:prstGeom prst="rect">
            <a:avLst/>
          </a:prstGeom>
        </p:spPr>
        <p:txBody>
          <a:bodyPr wrap="square" lIns="0" tIns="0" rIns="0" bIns="0" rtlCol="0">
            <a:noAutofit/>
          </a:bodyPr>
          <a:lstStyle/>
          <a:p>
            <a:pPr marL="333166" marR="355313" algn="ctr">
              <a:lnSpc>
                <a:spcPts val="2430"/>
              </a:lnSpc>
              <a:spcBef>
                <a:spcPts val="121"/>
              </a:spcBef>
            </a:pPr>
            <a:r>
              <a:rPr sz="2300" spc="0" dirty="0" smtClean="0">
                <a:solidFill>
                  <a:srgbClr val="7F7F7F"/>
                </a:solidFill>
                <a:latin typeface="FreightSans Pro Black" panose="02000A03040000020004" pitchFamily="50" charset="0"/>
                <a:cs typeface="Times New Roman"/>
              </a:rPr>
              <a:t>POR</a:t>
            </a:r>
            <a:r>
              <a:rPr sz="2300" spc="138" dirty="0" smtClean="0">
                <a:solidFill>
                  <a:srgbClr val="7F7F7F"/>
                </a:solidFill>
                <a:latin typeface="FreightSans Pro Black" panose="02000A03040000020004" pitchFamily="50" charset="0"/>
                <a:cs typeface="Times New Roman"/>
              </a:rPr>
              <a:t> </a:t>
            </a:r>
            <a:r>
              <a:rPr sz="2300" spc="0" dirty="0" smtClean="0">
                <a:solidFill>
                  <a:srgbClr val="7F7F7F"/>
                </a:solidFill>
                <a:latin typeface="FreightSans Pro Black" panose="02000A03040000020004" pitchFamily="50" charset="0"/>
                <a:cs typeface="Times New Roman"/>
              </a:rPr>
              <a:t>MEDIO</a:t>
            </a:r>
            <a:r>
              <a:rPr sz="2300" spc="-50" dirty="0" smtClean="0">
                <a:solidFill>
                  <a:srgbClr val="7F7F7F"/>
                </a:solidFill>
                <a:latin typeface="FreightSans Pro Black" panose="02000A03040000020004" pitchFamily="50" charset="0"/>
                <a:cs typeface="Times New Roman"/>
              </a:rPr>
              <a:t> </a:t>
            </a:r>
            <a:r>
              <a:rPr sz="2300" spc="0" dirty="0" smtClean="0">
                <a:solidFill>
                  <a:srgbClr val="7F7F7F"/>
                </a:solidFill>
                <a:latin typeface="FreightSans Pro Black" panose="02000A03040000020004" pitchFamily="50" charset="0"/>
                <a:cs typeface="Times New Roman"/>
              </a:rPr>
              <a:t>DE</a:t>
            </a:r>
            <a:r>
              <a:rPr sz="2300" spc="-146" dirty="0" smtClean="0">
                <a:solidFill>
                  <a:srgbClr val="7F7F7F"/>
                </a:solidFill>
                <a:latin typeface="FreightSans Pro Black" panose="02000A03040000020004" pitchFamily="50" charset="0"/>
                <a:cs typeface="Times New Roman"/>
              </a:rPr>
              <a:t> </a:t>
            </a:r>
            <a:r>
              <a:rPr sz="2300" spc="0" dirty="0" smtClean="0">
                <a:solidFill>
                  <a:srgbClr val="7F7F7F"/>
                </a:solidFill>
                <a:latin typeface="FreightSans Pro Black" panose="02000A03040000020004" pitchFamily="50" charset="0"/>
                <a:cs typeface="Times New Roman"/>
              </a:rPr>
              <a:t>UNA</a:t>
            </a:r>
            <a:endParaRPr sz="2300" dirty="0">
              <a:latin typeface="FreightSans Pro Black" panose="02000A03040000020004" pitchFamily="50" charset="0"/>
              <a:cs typeface="Times New Roman"/>
            </a:endParaRPr>
          </a:p>
          <a:p>
            <a:pPr algn="ctr">
              <a:lnSpc>
                <a:spcPct val="95825"/>
              </a:lnSpc>
              <a:spcBef>
                <a:spcPts val="8"/>
              </a:spcBef>
            </a:pPr>
            <a:r>
              <a:rPr sz="2300" spc="0" dirty="0" smtClean="0">
                <a:solidFill>
                  <a:srgbClr val="7F7F7F"/>
                </a:solidFill>
                <a:latin typeface="FreightSans Pro Black" panose="02000A03040000020004" pitchFamily="50" charset="0"/>
                <a:cs typeface="Times New Roman"/>
              </a:rPr>
              <a:t>COMUNIDAD</a:t>
            </a:r>
            <a:r>
              <a:rPr sz="2300" spc="235" dirty="0" smtClean="0">
                <a:solidFill>
                  <a:srgbClr val="7F7F7F"/>
                </a:solidFill>
                <a:latin typeface="FreightSans Pro Black" panose="02000A03040000020004" pitchFamily="50" charset="0"/>
                <a:cs typeface="Times New Roman"/>
              </a:rPr>
              <a:t> </a:t>
            </a:r>
            <a:r>
              <a:rPr sz="2300" spc="0" dirty="0" smtClean="0">
                <a:solidFill>
                  <a:srgbClr val="7F7F7F"/>
                </a:solidFill>
                <a:latin typeface="FreightSans Pro Black" panose="02000A03040000020004" pitchFamily="50" charset="0"/>
                <a:cs typeface="Times New Roman"/>
              </a:rPr>
              <a:t>AUTENTICA</a:t>
            </a:r>
            <a:endParaRPr sz="2300" dirty="0">
              <a:latin typeface="FreightSans Pro Black" panose="02000A03040000020004" pitchFamily="50" charset="0"/>
              <a:cs typeface="Times New Roman"/>
            </a:endParaRPr>
          </a:p>
        </p:txBody>
      </p:sp>
      <p:sp>
        <p:nvSpPr>
          <p:cNvPr id="5" name="object 5"/>
          <p:cNvSpPr txBox="1"/>
          <p:nvPr/>
        </p:nvSpPr>
        <p:spPr>
          <a:xfrm>
            <a:off x="3300984" y="5212080"/>
            <a:ext cx="813816" cy="493775"/>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800600" y="4419600"/>
            <a:ext cx="3505200" cy="707886"/>
          </a:xfrm>
          <a:prstGeom prst="rect">
            <a:avLst/>
          </a:prstGeom>
          <a:solidFill>
            <a:schemeClr val="bg1"/>
          </a:solidFill>
        </p:spPr>
        <p:txBody>
          <a:bodyPr wrap="square" lIns="0" tIns="0" rIns="0" bIns="0" rtlCol="0">
            <a:noAutofit/>
          </a:bodyPr>
          <a:lstStyle/>
          <a:p>
            <a:pPr marL="85725" marR="41659">
              <a:lnSpc>
                <a:spcPct val="100041"/>
              </a:lnSpc>
              <a:spcBef>
                <a:spcPts val="350"/>
              </a:spcBef>
            </a:pPr>
            <a:r>
              <a:rPr sz="2000" spc="0" dirty="0" smtClean="0">
                <a:solidFill>
                  <a:srgbClr val="7F7F7F"/>
                </a:solidFill>
                <a:latin typeface="FreightSans Pro Light" panose="02000606030000020004" pitchFamily="50" charset="0"/>
                <a:cs typeface="Times New Roman"/>
              </a:rPr>
              <a:t>Nuestro</a:t>
            </a:r>
            <a:r>
              <a:rPr sz="2000" spc="-13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ministerio</a:t>
            </a:r>
            <a:r>
              <a:rPr sz="2000" spc="410"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se</a:t>
            </a:r>
            <a:r>
              <a:rPr sz="2000" spc="324"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trata</a:t>
            </a:r>
            <a:r>
              <a:rPr sz="2000" spc="-149"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de vidas</a:t>
            </a:r>
            <a:r>
              <a:rPr sz="2000" spc="431" dirty="0" smtClean="0">
                <a:solidFill>
                  <a:srgbClr val="7F7F7F"/>
                </a:solidFill>
                <a:latin typeface="FreightSans Pro Light" panose="02000606030000020004" pitchFamily="50" charset="0"/>
                <a:cs typeface="Times New Roman"/>
              </a:rPr>
              <a:t> </a:t>
            </a:r>
            <a:r>
              <a:rPr sz="2000" spc="0" dirty="0" smtClean="0">
                <a:solidFill>
                  <a:srgbClr val="7F7F7F"/>
                </a:solidFill>
                <a:latin typeface="FreightSans Pro Light" panose="02000606030000020004" pitchFamily="50" charset="0"/>
                <a:cs typeface="Times New Roman"/>
              </a:rPr>
              <a:t>cambiada</a:t>
            </a:r>
            <a:r>
              <a:rPr sz="2000" spc="-4" dirty="0" smtClean="0">
                <a:solidFill>
                  <a:srgbClr val="7F7F7F"/>
                </a:solidFill>
                <a:latin typeface="FreightSans Pro Light" panose="02000606030000020004" pitchFamily="50" charset="0"/>
                <a:cs typeface="Times New Roman"/>
              </a:rPr>
              <a:t>s</a:t>
            </a:r>
            <a:r>
              <a:rPr sz="2000" spc="0" dirty="0" smtClean="0">
                <a:solidFill>
                  <a:srgbClr val="7F7F7F"/>
                </a:solidFill>
                <a:latin typeface="FreightSans Pro Light" panose="02000606030000020004" pitchFamily="50" charset="0"/>
                <a:cs typeface="Times New Roman"/>
              </a:rPr>
              <a:t>.</a:t>
            </a:r>
            <a:endParaRPr sz="2000" dirty="0">
              <a:latin typeface="FreightSans Pro Light" panose="02000606030000020004" pitchFamily="50" charset="0"/>
              <a:cs typeface="Times New Roman"/>
            </a:endParaRPr>
          </a:p>
        </p:txBody>
      </p:sp>
      <p:sp>
        <p:nvSpPr>
          <p:cNvPr id="3" name="object 3"/>
          <p:cNvSpPr txBox="1"/>
          <p:nvPr/>
        </p:nvSpPr>
        <p:spPr>
          <a:xfrm>
            <a:off x="381000" y="3300984"/>
            <a:ext cx="841248" cy="48463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81000" y="152400"/>
            <a:ext cx="8382000" cy="251459"/>
          </a:xfrm>
          <a:prstGeom prst="rect">
            <a:avLst/>
          </a:prstGeom>
        </p:spPr>
        <p:txBody>
          <a:bodyPr wrap="square" lIns="0" tIns="0" rIns="0" bIns="0" rtlCol="0">
            <a:noAutofit/>
          </a:bodyPr>
          <a:lstStyle/>
          <a:p>
            <a:pPr marL="85725">
              <a:lnSpc>
                <a:spcPct val="95825"/>
              </a:lnSpc>
              <a:spcBef>
                <a:spcPts val="320"/>
              </a:spcBef>
            </a:pPr>
            <a:r>
              <a:rPr sz="1000" spc="0" dirty="0" smtClean="0">
                <a:solidFill>
                  <a:srgbClr val="BEBEBE"/>
                </a:solidFill>
                <a:latin typeface="Arial"/>
                <a:cs typeface="Arial"/>
              </a:rPr>
              <a:t>Cru</a:t>
            </a:r>
            <a:endParaRPr sz="1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808</Words>
  <Application>Microsoft Office PowerPoint</Application>
  <PresentationFormat>Presentación en pantalla (4:3)</PresentationFormat>
  <Paragraphs>153</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Andalus</vt:lpstr>
      <vt:lpstr>Aparajita</vt:lpstr>
      <vt:lpstr>Arial</vt:lpstr>
      <vt:lpstr>Calibri</vt:lpstr>
      <vt:lpstr>FreightSans Pro Black</vt:lpstr>
      <vt:lpstr>FreightSans Pro Light</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ASUS-H110M-R</dc:creator>
  <cp:lastModifiedBy>ASUS-H110M-R</cp:lastModifiedBy>
  <cp:revision>10</cp:revision>
  <dcterms:modified xsi:type="dcterms:W3CDTF">2018-04-02T17:08:36Z</dcterms:modified>
</cp:coreProperties>
</file>