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33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A9BC5-7135-4495-BEFB-28E30AA12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A205B-F178-431D-98FB-27DC6C88B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6BC1B-4A79-4782-862A-013015CCB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CB2E-54C0-478E-8B36-E1415AECB4DB}" type="datetimeFigureOut">
              <a:rPr lang="da-DK" smtClean="0"/>
              <a:t>15-05-2022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876E0-23FD-4818-B6EA-075B291FE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D51A5-D198-4716-AF23-35AE39931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4F7A-442A-434D-BFC1-E423205B990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48428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CBA9E-D9A1-491B-9CC7-CCCD9FAE0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21A6DF-2C7D-4055-B4AC-9DC800284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73E48-04C1-4026-B511-2E070279A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CB2E-54C0-478E-8B36-E1415AECB4DB}" type="datetimeFigureOut">
              <a:rPr lang="da-DK" smtClean="0"/>
              <a:t>15-05-2022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1D242-AB87-45C6-901F-0A97EE382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EF42D-ED26-4EB1-AA79-6B0690CF0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4F7A-442A-434D-BFC1-E423205B990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7329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C25A4A-AB88-4414-97E5-6259B48CA7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CB13E0-6A97-4DD2-AC9A-BD514350F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B797E-9401-496F-9451-EA21A7C9E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CB2E-54C0-478E-8B36-E1415AECB4DB}" type="datetimeFigureOut">
              <a:rPr lang="da-DK" smtClean="0"/>
              <a:t>15-05-2022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6565B-54E6-4DAF-A311-19B4C38C2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34F12-99E0-41CF-9B3C-53359E425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4F7A-442A-434D-BFC1-E423205B990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5108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B00D5-D08D-40EB-BD37-2034FF7C6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5329E-616A-4B9D-9AB8-7E52D4464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92C97-C637-4948-8149-C9AE0191E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CB2E-54C0-478E-8B36-E1415AECB4DB}" type="datetimeFigureOut">
              <a:rPr lang="da-DK" smtClean="0"/>
              <a:t>15-05-2022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DBE81-9D2B-4EA2-AF27-3CF60C5D9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BFBEA-34B3-4D5C-BB26-F58FE396F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4F7A-442A-434D-BFC1-E423205B990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2013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DE15E-5706-4962-9084-E65FB425F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F8DD5-C308-47C0-BF09-742BA6FB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C82B0-CA41-40E2-AD11-D65C65E42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CB2E-54C0-478E-8B36-E1415AECB4DB}" type="datetimeFigureOut">
              <a:rPr lang="da-DK" smtClean="0"/>
              <a:t>15-05-2022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34B0B-BF65-4182-8B21-3E51088C7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04371-9303-4B26-AB23-0AE0D1575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4F7A-442A-434D-BFC1-E423205B990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96720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5F29A-CA82-4C7E-B92E-EE93FCFD4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7A8FF-F888-4C7E-8418-AADB604C93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443BD-FEB9-44BB-B961-2EB9F245C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5568C-9585-45F7-910E-6F292D735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CB2E-54C0-478E-8B36-E1415AECB4DB}" type="datetimeFigureOut">
              <a:rPr lang="da-DK" smtClean="0"/>
              <a:t>15-05-2022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3EBD4-E63F-4059-A1CD-71A52B5CA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AA8A7-A7EC-4B20-917B-7EE3FB3DD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4F7A-442A-434D-BFC1-E423205B990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82224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786-3109-47FE-9CF0-2FCC15EFE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18311-06F9-42D2-B06C-BB8909C1D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959CE-2CF4-45B5-9311-EFC9B3931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60B2AA-1936-40C6-8307-D8497AA66F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055ED4-390F-4A17-A294-CB51ECAA90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FB3F01-CF1D-4386-A834-7E1F0ED3C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CB2E-54C0-478E-8B36-E1415AECB4DB}" type="datetimeFigureOut">
              <a:rPr lang="da-DK" smtClean="0"/>
              <a:t>15-05-2022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58D0FF-B4F0-4CFD-A9A1-853BA4019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4CE872-E358-4227-98FA-0C7019BC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4F7A-442A-434D-BFC1-E423205B990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21113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9A603-1B48-4713-AFD7-9E043EDBC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7A25E8-5FF4-4C69-A0D7-9601C0C55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CB2E-54C0-478E-8B36-E1415AECB4DB}" type="datetimeFigureOut">
              <a:rPr lang="da-DK" smtClean="0"/>
              <a:t>15-05-2022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567494-CE96-494B-8414-FCC4E3621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AD9154-FFF8-4FBF-A63D-37BC574D7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4F7A-442A-434D-BFC1-E423205B990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2247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7A3B5A-31EB-4983-BE23-F39E3CF2C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CB2E-54C0-478E-8B36-E1415AECB4DB}" type="datetimeFigureOut">
              <a:rPr lang="da-DK" smtClean="0"/>
              <a:t>15-05-2022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30C4A8-2EB6-48BC-A021-88A7F39AC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39897-1DE9-4CE4-AD31-556F15870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4F7A-442A-434D-BFC1-E423205B990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710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77548-AE7C-42AD-B29B-FAB147FFB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9605D-FD78-4FBA-856E-0E348DB7A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3355A-A816-484E-B0A4-B45140A6E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5990B-8708-4138-A23F-193840324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CB2E-54C0-478E-8B36-E1415AECB4DB}" type="datetimeFigureOut">
              <a:rPr lang="da-DK" smtClean="0"/>
              <a:t>15-05-2022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602EC-BA93-4E7A-9478-A1398CD73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9F58F-4560-4E9A-96E3-9F1371425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4F7A-442A-434D-BFC1-E423205B990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45774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58D18-AB79-4507-BEE8-C439482D8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5AB553-07DD-4964-8905-2C1AA0C033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C0D4E8-CC1F-4464-95DF-E673589C0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105CE6-FA9C-4B76-ADF7-A4BA7A3B4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CB2E-54C0-478E-8B36-E1415AECB4DB}" type="datetimeFigureOut">
              <a:rPr lang="da-DK" smtClean="0"/>
              <a:t>15-05-2022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6798B-4D8C-434D-B923-489C4FBE7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45F35-94EC-40E7-8BB8-E40B6DBA5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4F7A-442A-434D-BFC1-E423205B990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31696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7C6CAD-160C-469B-9084-E0AD66C54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E8338-1934-477D-BD1B-E21C1C507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E388B-B305-4250-823C-6A7353CB28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CCB2E-54C0-478E-8B36-E1415AECB4DB}" type="datetimeFigureOut">
              <a:rPr lang="da-DK" smtClean="0"/>
              <a:t>15-05-2022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43BF4-45FB-41A0-A49C-D01285CC1D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B395B-E257-4D21-AE65-50BA5BFE4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24F7A-442A-434D-BFC1-E423205B9908}" type="slidenum">
              <a:rPr lang="da-DK" smtClean="0"/>
              <a:t>‹#›</a:t>
            </a:fld>
            <a:endParaRPr lang="da-DK"/>
          </a:p>
        </p:txBody>
      </p:sp>
      <p:sp>
        <p:nvSpPr>
          <p:cNvPr id="7" name="MSIPCMContentMarking" descr="{&quot;HashCode&quot;:-230268220,&quot;Placement&quot;:&quot;Header&quot;,&quot;Top&quot;:0.0,&quot;Left&quot;:889.0321,&quot;SlideWidth&quot;:960,&quot;SlideHeight&quot;:540}">
            <a:extLst>
              <a:ext uri="{FF2B5EF4-FFF2-40B4-BE49-F238E27FC236}">
                <a16:creationId xmlns:a16="http://schemas.microsoft.com/office/drawing/2014/main" id="{93B1990B-E6DE-4334-9962-D7450FF194E4}"/>
              </a:ext>
            </a:extLst>
          </p:cNvPr>
          <p:cNvSpPr txBox="1"/>
          <p:nvPr userDrawn="1"/>
        </p:nvSpPr>
        <p:spPr>
          <a:xfrm>
            <a:off x="11290708" y="0"/>
            <a:ext cx="901292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da-DK" sz="1000">
                <a:solidFill>
                  <a:srgbClr val="000000"/>
                </a:solidFill>
                <a:latin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914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19FF2-B214-4B10-B8A9-9AC21F30B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24489"/>
          </a:xfrm>
        </p:spPr>
        <p:txBody>
          <a:bodyPr/>
          <a:lstStyle/>
          <a:p>
            <a:r>
              <a:rPr lang="da-DK" dirty="0"/>
              <a:t>Case gennemgang Lego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963A00-C1B4-48A1-B79E-88C9BD483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00497"/>
            <a:ext cx="9144000" cy="1655762"/>
          </a:xfrm>
        </p:spPr>
        <p:txBody>
          <a:bodyPr>
            <a:normAutofit fontScale="92500" lnSpcReduction="20000"/>
          </a:bodyPr>
          <a:lstStyle/>
          <a:p>
            <a:r>
              <a:rPr lang="da-DK" sz="4000" i="1" dirty="0" err="1"/>
              <a:t>Gotta</a:t>
            </a:r>
            <a:r>
              <a:rPr lang="da-DK" sz="4000" i="1" dirty="0"/>
              <a:t> Process ‘Em All!</a:t>
            </a:r>
          </a:p>
          <a:p>
            <a:endParaRPr lang="da-DK" sz="4000" i="1" dirty="0"/>
          </a:p>
          <a:p>
            <a:r>
              <a:rPr lang="da-DK" sz="4000" i="1" dirty="0"/>
              <a:t>Af Søren Iversen</a:t>
            </a:r>
          </a:p>
        </p:txBody>
      </p:sp>
    </p:spTree>
    <p:extLst>
      <p:ext uri="{BB962C8B-B14F-4D97-AF65-F5344CB8AC3E}">
        <p14:creationId xmlns:p14="http://schemas.microsoft.com/office/powerpoint/2010/main" val="3109379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007E-D3E7-4C1A-8433-B68C168EC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Gennemgang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9045F-0DD2-407B-B852-659EE902E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Præsentation af den givne </a:t>
            </a:r>
            <a:r>
              <a:rPr lang="da-DK" dirty="0" err="1"/>
              <a:t>use</a:t>
            </a:r>
            <a:r>
              <a:rPr lang="da-DK" dirty="0"/>
              <a:t>-case, herunder </a:t>
            </a:r>
            <a:r>
              <a:rPr lang="da-DK" i="1" dirty="0"/>
              <a:t>krav-</a:t>
            </a:r>
            <a:r>
              <a:rPr lang="da-DK" i="1" dirty="0" err="1"/>
              <a:t>spec</a:t>
            </a:r>
            <a:r>
              <a:rPr lang="da-DK" dirty="0"/>
              <a:t> til en løsning</a:t>
            </a:r>
          </a:p>
          <a:p>
            <a:r>
              <a:rPr lang="da-DK" dirty="0"/>
              <a:t>Valg af arkitektur, værktøjer og metoder</a:t>
            </a:r>
          </a:p>
          <a:p>
            <a:r>
              <a:rPr lang="da-DK" dirty="0"/>
              <a:t>Gennemgang af løsningsdesign</a:t>
            </a:r>
          </a:p>
          <a:p>
            <a:r>
              <a:rPr lang="da-DK" dirty="0"/>
              <a:t>Gennemgang af koden og output</a:t>
            </a:r>
          </a:p>
          <a:p>
            <a:pPr lvl="1"/>
            <a:r>
              <a:rPr lang="da-DK" dirty="0"/>
              <a:t>Demonstration af funktionalitet</a:t>
            </a:r>
          </a:p>
          <a:p>
            <a:r>
              <a:rPr lang="da-DK" dirty="0"/>
              <a:t>Det </a:t>
            </a:r>
            <a:r>
              <a:rPr lang="da-DK" dirty="0" err="1"/>
              <a:t>dimensionelle</a:t>
            </a:r>
            <a:r>
              <a:rPr lang="da-DK" dirty="0"/>
              <a:t> model-design og </a:t>
            </a:r>
            <a:r>
              <a:rPr lang="da-DK" dirty="0" err="1"/>
              <a:t>Pokedex</a:t>
            </a:r>
            <a:r>
              <a:rPr lang="da-DK" dirty="0"/>
              <a:t> rapporten</a:t>
            </a:r>
          </a:p>
          <a:p>
            <a:r>
              <a:rPr lang="da-DK" dirty="0"/>
              <a:t>Tanker og </a:t>
            </a:r>
            <a:r>
              <a:rPr lang="da-DK" dirty="0" err="1"/>
              <a:t>reflektioner</a:t>
            </a:r>
            <a:endParaRPr lang="da-DK" dirty="0"/>
          </a:p>
          <a:p>
            <a:pPr lvl="1"/>
            <a:endParaRPr lang="da-DK" dirty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39804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C785D-7F57-4081-97E4-4CCE3D01F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Case og valg af arkitektur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6AB80-3CD6-4481-A4DB-003794C5F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 err="1"/>
              <a:t>PokeAPI</a:t>
            </a:r>
            <a:endParaRPr lang="da-DK" dirty="0"/>
          </a:p>
          <a:p>
            <a:pPr lvl="1"/>
            <a:r>
              <a:rPr lang="da-DK" dirty="0"/>
              <a:t>GET og Snapshot i en </a:t>
            </a:r>
            <a:r>
              <a:rPr lang="da-DK" dirty="0" err="1"/>
              <a:t>landingzone</a:t>
            </a:r>
            <a:endParaRPr lang="da-DK" dirty="0"/>
          </a:p>
          <a:p>
            <a:pPr marL="457200" lvl="1" indent="0">
              <a:buNone/>
            </a:pPr>
            <a:endParaRPr lang="da-DK" dirty="0"/>
          </a:p>
          <a:p>
            <a:r>
              <a:rPr lang="da-DK" dirty="0"/>
              <a:t>Informationer om Pokemon, skal udstilles til en investor</a:t>
            </a:r>
          </a:p>
          <a:p>
            <a:pPr lvl="1"/>
            <a:r>
              <a:rPr lang="da-DK" dirty="0"/>
              <a:t>Interaktivt Dashboard som slutprodukt (evt. en </a:t>
            </a:r>
            <a:r>
              <a:rPr lang="da-DK" dirty="0" err="1"/>
              <a:t>dimensionel</a:t>
            </a:r>
            <a:r>
              <a:rPr lang="da-DK" dirty="0"/>
              <a:t> model)</a:t>
            </a:r>
          </a:p>
          <a:p>
            <a:pPr lvl="1"/>
            <a:r>
              <a:rPr lang="da-DK" dirty="0"/>
              <a:t>De væsentlige oplysninger er defineret af investoren</a:t>
            </a:r>
          </a:p>
          <a:p>
            <a:pPr lvl="1"/>
            <a:r>
              <a:rPr lang="da-DK" dirty="0"/>
              <a:t>Investoren vil gerne kunne se tidligere ”</a:t>
            </a:r>
            <a:r>
              <a:rPr lang="da-DK" i="1" dirty="0"/>
              <a:t>sandheder”.</a:t>
            </a:r>
          </a:p>
          <a:p>
            <a:pPr marL="457200" lvl="1" indent="0">
              <a:buNone/>
            </a:pPr>
            <a:endParaRPr lang="da-DK" dirty="0"/>
          </a:p>
          <a:p>
            <a:r>
              <a:rPr lang="da-DK" dirty="0"/>
              <a:t>Tænk PII </a:t>
            </a:r>
            <a:r>
              <a:rPr lang="da-DK" i="1" dirty="0" err="1"/>
              <a:t>pseudonymisering</a:t>
            </a:r>
            <a:r>
              <a:rPr lang="da-DK" dirty="0"/>
              <a:t> ind fra starten</a:t>
            </a:r>
            <a:r>
              <a:rPr lang="da-DK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da-DK" sz="2000" dirty="0">
                <a:sym typeface="Wingdings" panose="05000000000000000000" pitchFamily="2" charset="2"/>
              </a:rPr>
              <a:t>hvad med </a:t>
            </a:r>
            <a:r>
              <a:rPr lang="da-DK" sz="2000" i="1" dirty="0">
                <a:sym typeface="Wingdings" panose="05000000000000000000" pitchFamily="2" charset="2"/>
              </a:rPr>
              <a:t>Anonymisering?</a:t>
            </a:r>
          </a:p>
          <a:p>
            <a:pPr lvl="1"/>
            <a:r>
              <a:rPr lang="da-DK" sz="2000" i="1" dirty="0">
                <a:sym typeface="Wingdings" panose="05000000000000000000" pitchFamily="2" charset="2"/>
              </a:rPr>
              <a:t>Navn og ID</a:t>
            </a:r>
            <a:endParaRPr lang="da-DK" i="1" dirty="0"/>
          </a:p>
        </p:txBody>
      </p:sp>
    </p:spTree>
    <p:extLst>
      <p:ext uri="{BB962C8B-B14F-4D97-AF65-F5344CB8AC3E}">
        <p14:creationId xmlns:p14="http://schemas.microsoft.com/office/powerpoint/2010/main" val="2549926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C785D-7F57-4081-97E4-4CCE3D01F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Valg af platform og teknologi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6AB80-3CD6-4481-A4DB-003794C5F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Mange ”for mig” </a:t>
            </a:r>
            <a:r>
              <a:rPr lang="da-DK" i="1" dirty="0"/>
              <a:t>sikre</a:t>
            </a:r>
            <a:r>
              <a:rPr lang="da-DK" dirty="0"/>
              <a:t> </a:t>
            </a:r>
            <a:r>
              <a:rPr lang="da-DK" dirty="0" err="1"/>
              <a:t>løsnings-modeller</a:t>
            </a:r>
            <a:r>
              <a:rPr lang="da-DK" dirty="0"/>
              <a:t>;</a:t>
            </a:r>
          </a:p>
          <a:p>
            <a:pPr lvl="1"/>
            <a:r>
              <a:rPr lang="da-DK" dirty="0"/>
              <a:t>C# script, </a:t>
            </a:r>
            <a:r>
              <a:rPr lang="da-DK" dirty="0" err="1"/>
              <a:t>Azure</a:t>
            </a:r>
            <a:r>
              <a:rPr lang="da-DK" dirty="0"/>
              <a:t> </a:t>
            </a:r>
            <a:r>
              <a:rPr lang="da-DK" dirty="0" err="1"/>
              <a:t>DataFactory</a:t>
            </a:r>
            <a:r>
              <a:rPr lang="da-DK" dirty="0"/>
              <a:t>, </a:t>
            </a:r>
            <a:r>
              <a:rPr lang="da-DK" dirty="0" err="1"/>
              <a:t>Stored</a:t>
            </a:r>
            <a:r>
              <a:rPr lang="da-DK" dirty="0"/>
              <a:t> procedures og Relationel SQL database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sz="3600" i="1" dirty="0"/>
              <a:t>MEN! - </a:t>
            </a:r>
            <a:r>
              <a:rPr lang="da-DK" sz="3200" i="1" dirty="0"/>
              <a:t>hvad med udfordring?</a:t>
            </a:r>
          </a:p>
          <a:p>
            <a:pPr marL="0" indent="0">
              <a:buNone/>
            </a:pPr>
            <a:r>
              <a:rPr lang="da-DK" dirty="0"/>
              <a:t>AWS, </a:t>
            </a:r>
            <a:r>
              <a:rPr lang="da-DK" dirty="0" err="1"/>
              <a:t>Databricks</a:t>
            </a:r>
            <a:r>
              <a:rPr lang="da-DK" dirty="0"/>
              <a:t> og Delta Lake tabeller</a:t>
            </a:r>
          </a:p>
          <a:p>
            <a:pPr marL="0" indent="0">
              <a:buNone/>
            </a:pPr>
            <a:r>
              <a:rPr lang="da-DK" dirty="0"/>
              <a:t>	-&gt; en Cloud-baseret, </a:t>
            </a:r>
            <a:r>
              <a:rPr lang="da-DK" dirty="0" err="1"/>
              <a:t>Lakehouse</a:t>
            </a:r>
            <a:r>
              <a:rPr lang="da-DK" dirty="0"/>
              <a:t> arkitektur med streaming-data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i="1" dirty="0"/>
              <a:t>…Dog ikke helt uden ”</a:t>
            </a:r>
            <a:r>
              <a:rPr lang="da-DK" i="1" dirty="0" err="1"/>
              <a:t>gotcha’s</a:t>
            </a:r>
            <a:r>
              <a:rPr lang="da-DK" i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7778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C785D-7F57-4081-97E4-4CCE3D01F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Løsnings Design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3963B2A-7B4A-4413-B816-E5F697988D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1446"/>
            <a:ext cx="10329210" cy="4667593"/>
          </a:xfrm>
        </p:spPr>
      </p:pic>
    </p:spTree>
    <p:extLst>
      <p:ext uri="{BB962C8B-B14F-4D97-AF65-F5344CB8AC3E}">
        <p14:creationId xmlns:p14="http://schemas.microsoft.com/office/powerpoint/2010/main" val="30741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C785D-7F57-4081-97E4-4CCE3D01F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 err="1"/>
              <a:t>Databricks</a:t>
            </a:r>
            <a:r>
              <a:rPr lang="da-DK" b="1" dirty="0"/>
              <a:t> notebooks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A08166-C831-403C-8D82-4DF13949A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2 notebooks: </a:t>
            </a:r>
          </a:p>
          <a:p>
            <a:pPr marL="0" indent="0">
              <a:buNone/>
            </a:pPr>
            <a:r>
              <a:rPr lang="da-DK" dirty="0"/>
              <a:t>1.Ingest som kan </a:t>
            </a:r>
            <a:r>
              <a:rPr lang="da-DK" dirty="0" err="1"/>
              <a:t>scheduleres</a:t>
            </a:r>
            <a:endParaRPr lang="da-DK" dirty="0"/>
          </a:p>
          <a:p>
            <a:pPr marL="0" indent="0">
              <a:buNone/>
            </a:pPr>
            <a:r>
              <a:rPr lang="da-DK" dirty="0"/>
              <a:t>2. ETL som kører ”hele tiden” og lytter på </a:t>
            </a:r>
            <a:r>
              <a:rPr lang="da-DK" dirty="0" err="1"/>
              <a:t>Landingzone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i="1" dirty="0"/>
              <a:t>Husk: Start ETL stream før </a:t>
            </a:r>
            <a:r>
              <a:rPr lang="da-DK" i="1" dirty="0" err="1"/>
              <a:t>Ingest</a:t>
            </a:r>
            <a:endParaRPr lang="da-DK" i="1" dirty="0"/>
          </a:p>
        </p:txBody>
      </p:sp>
    </p:spTree>
    <p:extLst>
      <p:ext uri="{BB962C8B-B14F-4D97-AF65-F5344CB8AC3E}">
        <p14:creationId xmlns:p14="http://schemas.microsoft.com/office/powerpoint/2010/main" val="1154370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C785D-7F57-4081-97E4-4CCE3D01F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 err="1"/>
              <a:t>Dimensionel</a:t>
            </a:r>
            <a:r>
              <a:rPr lang="da-DK" b="1" dirty="0"/>
              <a:t> model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695630E-8757-4BF9-BEC1-F495BF2355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163" y="1690688"/>
            <a:ext cx="9709673" cy="4351338"/>
          </a:xfrm>
        </p:spPr>
      </p:pic>
    </p:spTree>
    <p:extLst>
      <p:ext uri="{BB962C8B-B14F-4D97-AF65-F5344CB8AC3E}">
        <p14:creationId xmlns:p14="http://schemas.microsoft.com/office/powerpoint/2010/main" val="913820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C785D-7F57-4081-97E4-4CCE3D01F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Tanker og </a:t>
            </a:r>
            <a:r>
              <a:rPr lang="da-DK" b="1" dirty="0" err="1"/>
              <a:t>reflektioner</a:t>
            </a:r>
            <a:endParaRPr lang="da-DK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A08166-C831-403C-8D82-4DF13949A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SCD2 håndtering er bygget i hånden, frem for at bruge Time Travel</a:t>
            </a:r>
          </a:p>
          <a:p>
            <a:pPr lvl="1"/>
            <a:r>
              <a:rPr lang="da-DK" dirty="0"/>
              <a:t>Kunne gøre begge dele, men det er mere eksplicit hvad der foregår</a:t>
            </a:r>
          </a:p>
          <a:p>
            <a:pPr marL="457200" lvl="1" indent="0">
              <a:buNone/>
            </a:pPr>
            <a:endParaRPr lang="da-DK" dirty="0"/>
          </a:p>
          <a:p>
            <a:r>
              <a:rPr lang="da-DK" dirty="0"/>
              <a:t>Udfordring vedr. synkronisering af </a:t>
            </a:r>
            <a:r>
              <a:rPr lang="da-DK" dirty="0" err="1"/>
              <a:t>write-streams</a:t>
            </a:r>
            <a:r>
              <a:rPr lang="da-DK" dirty="0"/>
              <a:t>:</a:t>
            </a:r>
          </a:p>
          <a:p>
            <a:pPr lvl="1"/>
            <a:r>
              <a:rPr lang="da-DK" dirty="0" err="1"/>
              <a:t>Fact</a:t>
            </a:r>
            <a:r>
              <a:rPr lang="da-DK" dirty="0"/>
              <a:t> objektet </a:t>
            </a:r>
            <a:r>
              <a:rPr lang="da-DK" i="1" u="sng" dirty="0"/>
              <a:t>venter ikke</a:t>
            </a:r>
            <a:r>
              <a:rPr lang="da-DK" u="sng" dirty="0"/>
              <a:t> </a:t>
            </a:r>
            <a:r>
              <a:rPr lang="da-DK" dirty="0"/>
              <a:t>på dimensionerne </a:t>
            </a:r>
            <a:r>
              <a:rPr lang="da-DK" dirty="0">
                <a:sym typeface="Wingdings" panose="05000000000000000000" pitchFamily="2" charset="2"/>
              </a:rPr>
              <a:t> Såfremt der sker en tilføjelse af en Pokemon, vil den først komme med i næste bearbejdning af </a:t>
            </a:r>
            <a:r>
              <a:rPr lang="da-DK" dirty="0" err="1">
                <a:sym typeface="Wingdings" panose="05000000000000000000" pitchFamily="2" charset="2"/>
              </a:rPr>
              <a:t>facten</a:t>
            </a:r>
            <a:r>
              <a:rPr lang="da-DK">
                <a:sym typeface="Wingdings" panose="05000000000000000000" pitchFamily="2" charset="2"/>
              </a:rPr>
              <a:t>.</a:t>
            </a:r>
          </a:p>
          <a:p>
            <a:pPr marL="457200" lvl="1" indent="0">
              <a:buNone/>
            </a:pPr>
            <a:endParaRPr lang="da-DK" dirty="0"/>
          </a:p>
          <a:p>
            <a:r>
              <a:rPr lang="da-DK" dirty="0"/>
              <a:t>Styring af PII information og kolonnerne kunne evt. Meta-styres.</a:t>
            </a:r>
          </a:p>
        </p:txBody>
      </p:sp>
    </p:spTree>
    <p:extLst>
      <p:ext uri="{BB962C8B-B14F-4D97-AF65-F5344CB8AC3E}">
        <p14:creationId xmlns:p14="http://schemas.microsoft.com/office/powerpoint/2010/main" val="3781724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278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Case gennemgang Lego</vt:lpstr>
      <vt:lpstr>Gennemgang</vt:lpstr>
      <vt:lpstr>Case og valg af arkitektur</vt:lpstr>
      <vt:lpstr>Valg af platform og teknologi</vt:lpstr>
      <vt:lpstr>Løsnings Design</vt:lpstr>
      <vt:lpstr>Databricks notebooks</vt:lpstr>
      <vt:lpstr>Dimensionel model</vt:lpstr>
      <vt:lpstr>Tanker og reflektioner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for Lego</dc:title>
  <dc:creator>Søren Kølbæk Iversen</dc:creator>
  <cp:lastModifiedBy>Søren Kølbæk Iversen</cp:lastModifiedBy>
  <cp:revision>7</cp:revision>
  <dcterms:created xsi:type="dcterms:W3CDTF">2022-05-15T13:05:41Z</dcterms:created>
  <dcterms:modified xsi:type="dcterms:W3CDTF">2022-05-15T19:13:54Z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2f12ef9-d7dd-4ef3-b0e4-72f6431cf7ab_Enabled">
    <vt:lpwstr>true</vt:lpwstr>
  </property>
  <property fmtid="{D5CDD505-2E9C-101B-9397-08002B2CF9AE}" pid="3" name="MSIP_Label_22f12ef9-d7dd-4ef3-b0e4-72f6431cf7ab_SetDate">
    <vt:lpwstr>2022-05-15T19:13:54Z</vt:lpwstr>
  </property>
  <property fmtid="{D5CDD505-2E9C-101B-9397-08002B2CF9AE}" pid="4" name="MSIP_Label_22f12ef9-d7dd-4ef3-b0e4-72f6431cf7ab_Method">
    <vt:lpwstr>Standard</vt:lpwstr>
  </property>
  <property fmtid="{D5CDD505-2E9C-101B-9397-08002B2CF9AE}" pid="5" name="MSIP_Label_22f12ef9-d7dd-4ef3-b0e4-72f6431cf7ab_Name">
    <vt:lpwstr>DEFAULT</vt:lpwstr>
  </property>
  <property fmtid="{D5CDD505-2E9C-101B-9397-08002B2CF9AE}" pid="6" name="MSIP_Label_22f12ef9-d7dd-4ef3-b0e4-72f6431cf7ab_SiteId">
    <vt:lpwstr>e8dcf6e6-3acc-4af9-9cb2-77f688cb688b</vt:lpwstr>
  </property>
  <property fmtid="{D5CDD505-2E9C-101B-9397-08002B2CF9AE}" pid="7" name="MSIP_Label_22f12ef9-d7dd-4ef3-b0e4-72f6431cf7ab_ActionId">
    <vt:lpwstr>96eddb0f-3945-418b-93eb-53b9d604dd4e</vt:lpwstr>
  </property>
  <property fmtid="{D5CDD505-2E9C-101B-9397-08002B2CF9AE}" pid="8" name="MSIP_Label_22f12ef9-d7dd-4ef3-b0e4-72f6431cf7ab_ContentBits">
    <vt:lpwstr>1</vt:lpwstr>
  </property>
</Properties>
</file>