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9BC5-7135-4495-BEFB-28E30AA12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205B-F178-431D-98FB-27DC6C88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BC1B-4A79-4782-862A-013015CC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76E0-23FD-4818-B6EA-075B291F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51A5-D198-4716-AF23-35AE399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8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BA9E-D9A1-491B-9CC7-CCCD9FA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A6DF-2C7D-4055-B4AC-9DC80028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3E48-04C1-4026-B511-2E07027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D242-AB87-45C6-901F-0A97EE3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F42D-ED26-4EB1-AA79-6B0690CF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73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25A4A-AB88-4414-97E5-6259B48CA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13E0-6A97-4DD2-AC9A-BD514350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797E-9401-496F-9451-EA21A7C9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5B-54E6-4DAF-A311-19B4C38C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4F12-99E0-41CF-9B3C-53359E4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10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00D5-D08D-40EB-BD37-2034FF7C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329E-616A-4B9D-9AB8-7E52D446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2C97-C637-4948-8149-C9AE019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BE81-9D2B-4EA2-AF27-3CF60C5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FBEA-34B3-4D5C-BB26-F58FE396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0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E15E-5706-4962-9084-E65FB425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8DD5-C308-47C0-BF09-742BA6FB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82B0-CA41-40E2-AD11-D65C65E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4B0B-BF65-4182-8B21-3E51088C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4371-9303-4B26-AB23-0AE0D157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7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F29A-CA82-4C7E-B92E-EE93FCF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A8FF-F888-4C7E-8418-AADB604C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43BD-FEB9-44BB-B961-2EB9F245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5568C-9585-45F7-910E-6F292D73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EBD4-E63F-4059-A1CD-71A52B5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A8A7-A7EC-4B20-917B-7EE3FB3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222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786-3109-47FE-9CF0-2FCC15E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8311-06F9-42D2-B06C-BB8909C1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59CE-2CF4-45B5-9311-EFC9B393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B2AA-1936-40C6-8307-D8497AA66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55ED4-390F-4A17-A294-CB51ECA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B3F01-CF1D-4386-A834-7E1F0ED3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D0FF-B4F0-4CFD-A9A1-853BA40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E872-E358-4227-98FA-0C7019BC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1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603-1B48-4713-AFD7-9E043ED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A25E8-5FF4-4C69-A0D7-9601C0C5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67494-CE96-494B-8414-FCC4E36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D9154-FFF8-4FBF-A63D-37BC574D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3B5A-31EB-4983-BE23-F39E3CF2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0C4A8-2EB6-48BC-A021-88A7F39A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9897-1DE9-4CE4-AD31-556F158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0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7548-AE7C-42AD-B29B-FAB147FF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05D-FD78-4FBA-856E-0E348DB7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355A-A816-484E-B0A4-B45140A6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990B-8708-4138-A23F-19384032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02EC-BA93-4E7A-9478-A1398CD7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F58F-4560-4E9A-96E3-9F13714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7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D18-AB79-4507-BEE8-C439482D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AB553-07DD-4964-8905-2C1AA0C03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0D4E8-CC1F-4464-95DF-E673589C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05CE6-FA9C-4B76-ADF7-A4BA7A3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798B-4D8C-434D-B923-489C4FB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5F35-94EC-40E7-8BB8-E40B6DBA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C6CAD-160C-469B-9084-E0AD66C5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8338-1934-477D-BD1B-E21C1C5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388B-B305-4250-823C-6A7353CB2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3BF4-45FB-41A0-A49C-D01285CC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395B-E257-4D21-AE65-50BA5BFE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  <p:sp>
        <p:nvSpPr>
          <p:cNvPr id="7" name="MSIPCMContentMarking" descr="{&quot;HashCode&quot;:-230268220,&quot;Placement&quot;:&quot;Header&quot;,&quot;Top&quot;:0.0,&quot;Left&quot;:889.0321,&quot;SlideWidth&quot;:960,&quot;SlideHeight&quot;:540}">
            <a:extLst>
              <a:ext uri="{FF2B5EF4-FFF2-40B4-BE49-F238E27FC236}">
                <a16:creationId xmlns:a16="http://schemas.microsoft.com/office/drawing/2014/main" id="{93B1990B-E6DE-4334-9962-D7450FF194E4}"/>
              </a:ext>
            </a:extLst>
          </p:cNvPr>
          <p:cNvSpPr txBox="1"/>
          <p:nvPr userDrawn="1"/>
        </p:nvSpPr>
        <p:spPr>
          <a:xfrm>
            <a:off x="11290708" y="0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da-DK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FF2-B214-4B10-B8A9-9AC21F30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4489"/>
          </a:xfrm>
        </p:spPr>
        <p:txBody>
          <a:bodyPr/>
          <a:lstStyle/>
          <a:p>
            <a:r>
              <a:rPr lang="da-DK" dirty="0"/>
              <a:t>Case for Lego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63A00-C1B4-48A1-B79E-88C9BD48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536"/>
            <a:ext cx="9144000" cy="1655762"/>
          </a:xfrm>
        </p:spPr>
        <p:txBody>
          <a:bodyPr/>
          <a:lstStyle/>
          <a:p>
            <a:r>
              <a:rPr lang="da-DK" i="1" dirty="0" err="1"/>
              <a:t>Gotta</a:t>
            </a:r>
            <a:r>
              <a:rPr lang="da-DK" i="1" dirty="0"/>
              <a:t> Process ‘Em All!</a:t>
            </a:r>
          </a:p>
        </p:txBody>
      </p:sp>
    </p:spTree>
    <p:extLst>
      <p:ext uri="{BB962C8B-B14F-4D97-AF65-F5344CB8AC3E}">
        <p14:creationId xmlns:p14="http://schemas.microsoft.com/office/powerpoint/2010/main" val="310937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platform og 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AB80-3CD6-4481-A4DB-003794C5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Mange </a:t>
            </a:r>
            <a:r>
              <a:rPr lang="da-DK" i="1" dirty="0"/>
              <a:t>sikre</a:t>
            </a:r>
            <a:r>
              <a:rPr lang="da-DK" dirty="0"/>
              <a:t> løsnings-metoder;</a:t>
            </a:r>
          </a:p>
          <a:p>
            <a:pPr lvl="1"/>
            <a:r>
              <a:rPr lang="da-DK" dirty="0"/>
              <a:t>C# script,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DataFactory</a:t>
            </a:r>
            <a:r>
              <a:rPr lang="da-DK" dirty="0"/>
              <a:t>, Relationelle SQL database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3600" dirty="0"/>
              <a:t>MEN:</a:t>
            </a:r>
          </a:p>
          <a:p>
            <a:pPr marL="0" indent="0">
              <a:buNone/>
            </a:pPr>
            <a:r>
              <a:rPr lang="da-DK" dirty="0"/>
              <a:t>AWZ, </a:t>
            </a:r>
            <a:r>
              <a:rPr lang="da-DK" dirty="0" err="1"/>
              <a:t>Databricks</a:t>
            </a:r>
            <a:r>
              <a:rPr lang="da-DK" dirty="0"/>
              <a:t> og Delta Lake tabeller</a:t>
            </a:r>
          </a:p>
          <a:p>
            <a:pPr marL="0" indent="0">
              <a:buNone/>
            </a:pPr>
            <a:r>
              <a:rPr lang="da-DK" dirty="0"/>
              <a:t>	-&gt; Cloud-baseret, </a:t>
            </a:r>
            <a:r>
              <a:rPr lang="da-DK" dirty="0" err="1"/>
              <a:t>Lakehouse</a:t>
            </a:r>
            <a:r>
              <a:rPr lang="da-DK" dirty="0"/>
              <a:t> arkitektur med streaming-data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i="1" dirty="0"/>
              <a:t>…Dog ikke helt uden udfordringer</a:t>
            </a:r>
          </a:p>
        </p:txBody>
      </p:sp>
    </p:spTree>
    <p:extLst>
      <p:ext uri="{BB962C8B-B14F-4D97-AF65-F5344CB8AC3E}">
        <p14:creationId xmlns:p14="http://schemas.microsoft.com/office/powerpoint/2010/main" val="16777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Solution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963B2A-7B4A-4413-B816-E5F69798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446"/>
            <a:ext cx="10329210" cy="4667593"/>
          </a:xfrm>
        </p:spPr>
      </p:pic>
    </p:spTree>
    <p:extLst>
      <p:ext uri="{BB962C8B-B14F-4D97-AF65-F5344CB8AC3E}">
        <p14:creationId xmlns:p14="http://schemas.microsoft.com/office/powerpoint/2010/main" val="3074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Databricks</a:t>
            </a:r>
            <a:r>
              <a:rPr lang="da-DK" dirty="0"/>
              <a:t> notebooks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8166-C831-403C-8D82-4DF13949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437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Dimensionel</a:t>
            </a:r>
            <a:r>
              <a:rPr lang="da-DK" dirty="0"/>
              <a:t>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695630E-8757-4BF9-BEC1-F495BF23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3" y="1690688"/>
            <a:ext cx="9709673" cy="4351338"/>
          </a:xfrm>
        </p:spPr>
      </p:pic>
    </p:spTree>
    <p:extLst>
      <p:ext uri="{BB962C8B-B14F-4D97-AF65-F5344CB8AC3E}">
        <p14:creationId xmlns:p14="http://schemas.microsoft.com/office/powerpoint/2010/main" val="9138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Tanker og </a:t>
            </a:r>
            <a:r>
              <a:rPr lang="da-DK" dirty="0" err="1"/>
              <a:t>reflektioner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8166-C831-403C-8D82-4DF13949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SCD2 håndtering er bygget i hånden, frem for at bruge Time Travel:</a:t>
            </a:r>
          </a:p>
          <a:p>
            <a:r>
              <a:rPr lang="da-DK" dirty="0"/>
              <a:t>Udfordring vedr. synkronisering af </a:t>
            </a:r>
            <a:r>
              <a:rPr lang="da-DK" dirty="0" err="1"/>
              <a:t>write-streams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Fact</a:t>
            </a:r>
            <a:r>
              <a:rPr lang="da-DK" dirty="0"/>
              <a:t> objektet </a:t>
            </a:r>
            <a:r>
              <a:rPr lang="da-DK" i="1" dirty="0"/>
              <a:t>venter ikke</a:t>
            </a:r>
            <a:r>
              <a:rPr lang="da-DK" dirty="0"/>
              <a:t> på dimensionerne </a:t>
            </a:r>
            <a:r>
              <a:rPr lang="da-DK" dirty="0">
                <a:sym typeface="Wingdings" panose="05000000000000000000" pitchFamily="2" charset="2"/>
              </a:rPr>
              <a:t> Såfremt der sker en tilføjelse af en Pokemon, kan det være den skal behandles 2 gange, førend den bliver set, og den er derfor </a:t>
            </a:r>
            <a:r>
              <a:rPr lang="da-DK" i="1" dirty="0">
                <a:sym typeface="Wingdings" panose="05000000000000000000" pitchFamily="2" charset="2"/>
              </a:rPr>
              <a:t>bagefter</a:t>
            </a:r>
            <a:r>
              <a:rPr lang="da-DK" dirty="0">
                <a:sym typeface="Wingdings" panose="05000000000000000000" pitchFamily="2" charset="2"/>
              </a:rPr>
              <a:t>.</a:t>
            </a:r>
            <a:endParaRPr lang="da-DK" dirty="0"/>
          </a:p>
          <a:p>
            <a:r>
              <a:rPr lang="da-DK" dirty="0"/>
              <a:t>Styring af PII information og kolonnerne kunne evt. Meta-styres.</a:t>
            </a:r>
          </a:p>
        </p:txBody>
      </p:sp>
    </p:spTree>
    <p:extLst>
      <p:ext uri="{BB962C8B-B14F-4D97-AF65-F5344CB8AC3E}">
        <p14:creationId xmlns:p14="http://schemas.microsoft.com/office/powerpoint/2010/main" val="37817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for Lego</vt:lpstr>
      <vt:lpstr>Valg af platform og teknologi</vt:lpstr>
      <vt:lpstr>Solution Design</vt:lpstr>
      <vt:lpstr>Databricks notebooks</vt:lpstr>
      <vt:lpstr>Dimensionel model</vt:lpstr>
      <vt:lpstr>Tanker og reflektioner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for Lego</dc:title>
  <dc:creator>Søren Kølbæk Iversen</dc:creator>
  <cp:lastModifiedBy>Søren Kølbæk Iversen</cp:lastModifiedBy>
  <cp:revision>3</cp:revision>
  <dcterms:created xsi:type="dcterms:W3CDTF">2022-05-15T13:05:41Z</dcterms:created>
  <dcterms:modified xsi:type="dcterms:W3CDTF">2022-05-15T15:13:23Z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f12ef9-d7dd-4ef3-b0e4-72f6431cf7ab_Enabled">
    <vt:lpwstr>true</vt:lpwstr>
  </property>
  <property fmtid="{D5CDD505-2E9C-101B-9397-08002B2CF9AE}" pid="3" name="MSIP_Label_22f12ef9-d7dd-4ef3-b0e4-72f6431cf7ab_SetDate">
    <vt:lpwstr>2022-05-15T15:13:23Z</vt:lpwstr>
  </property>
  <property fmtid="{D5CDD505-2E9C-101B-9397-08002B2CF9AE}" pid="4" name="MSIP_Label_22f12ef9-d7dd-4ef3-b0e4-72f6431cf7ab_Method">
    <vt:lpwstr>Standard</vt:lpwstr>
  </property>
  <property fmtid="{D5CDD505-2E9C-101B-9397-08002B2CF9AE}" pid="5" name="MSIP_Label_22f12ef9-d7dd-4ef3-b0e4-72f6431cf7ab_Name">
    <vt:lpwstr>DEFAULT</vt:lpwstr>
  </property>
  <property fmtid="{D5CDD505-2E9C-101B-9397-08002B2CF9AE}" pid="6" name="MSIP_Label_22f12ef9-d7dd-4ef3-b0e4-72f6431cf7ab_SiteId">
    <vt:lpwstr>e8dcf6e6-3acc-4af9-9cb2-77f688cb688b</vt:lpwstr>
  </property>
  <property fmtid="{D5CDD505-2E9C-101B-9397-08002B2CF9AE}" pid="7" name="MSIP_Label_22f12ef9-d7dd-4ef3-b0e4-72f6431cf7ab_ActionId">
    <vt:lpwstr>96eddb0f-3945-418b-93eb-53b9d604dd4e</vt:lpwstr>
  </property>
  <property fmtid="{D5CDD505-2E9C-101B-9397-08002B2CF9AE}" pid="8" name="MSIP_Label_22f12ef9-d7dd-4ef3-b0e4-72f6431cf7ab_ContentBits">
    <vt:lpwstr>1</vt:lpwstr>
  </property>
</Properties>
</file>