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607" autoAdjust="0"/>
  </p:normalViewPr>
  <p:slideViewPr>
    <p:cSldViewPr snapToGrid="0">
      <p:cViewPr varScale="1">
        <p:scale>
          <a:sx n="113" d="100"/>
          <a:sy n="113" d="100"/>
        </p:scale>
        <p:origin x="318"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157333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0B30D65-C4B3-4874-BCAB-7B033AA3D28E}" type="datetimeFigureOut">
              <a:rPr lang="ru-RU" smtClean="0"/>
              <a:t>10.11.2021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81728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2058546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E86B32-5331-4B17-9C42-56F0725E632A}"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2960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3739816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B30D65-C4B3-4874-BCAB-7B033AA3D28E}" type="datetimeFigureOut">
              <a:rPr lang="ru-RU" smtClean="0"/>
              <a:t>10.11.2021</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124097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B30D65-C4B3-4874-BCAB-7B033AA3D28E}" type="datetimeFigureOut">
              <a:rPr lang="ru-RU" smtClean="0"/>
              <a:t>10.11.2021</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704030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824685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96467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340953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133087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0B30D65-C4B3-4874-BCAB-7B033AA3D28E}" type="datetimeFigureOut">
              <a:rPr lang="ru-RU" smtClean="0"/>
              <a:t>10.11.2021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314551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0B30D65-C4B3-4874-BCAB-7B033AA3D28E}" type="datetimeFigureOut">
              <a:rPr lang="ru-RU" smtClean="0"/>
              <a:t>10.11.2021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27687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389045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10072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B0B30D65-C4B3-4874-BCAB-7B033AA3D28E}" type="datetimeFigureOut">
              <a:rPr lang="ru-RU" smtClean="0"/>
              <a:t>10.11.2021</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170138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0B30D65-C4B3-4874-BCAB-7B033AA3D28E}" type="datetimeFigureOut">
              <a:rPr lang="ru-RU" smtClean="0"/>
              <a:t>10.11.2021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E86B32-5331-4B17-9C42-56F0725E632A}" type="slidenum">
              <a:rPr lang="ru-RU" smtClean="0"/>
              <a:t>‹#›</a:t>
            </a:fld>
            <a:endParaRPr lang="ru-RU"/>
          </a:p>
        </p:txBody>
      </p:sp>
    </p:spTree>
    <p:extLst>
      <p:ext uri="{BB962C8B-B14F-4D97-AF65-F5344CB8AC3E}">
        <p14:creationId xmlns:p14="http://schemas.microsoft.com/office/powerpoint/2010/main" val="10729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0B30D65-C4B3-4874-BCAB-7B033AA3D28E}" type="datetimeFigureOut">
              <a:rPr lang="ru-RU" smtClean="0"/>
              <a:t>10.11.2021</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E86B32-5331-4B17-9C42-56F0725E632A}" type="slidenum">
              <a:rPr lang="ru-RU" smtClean="0"/>
              <a:t>‹#›</a:t>
            </a:fld>
            <a:endParaRPr lang="ru-RU"/>
          </a:p>
        </p:txBody>
      </p:sp>
    </p:spTree>
    <p:extLst>
      <p:ext uri="{BB962C8B-B14F-4D97-AF65-F5344CB8AC3E}">
        <p14:creationId xmlns:p14="http://schemas.microsoft.com/office/powerpoint/2010/main" val="5923548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com/" TargetMode="External"/><Relationship Id="rId2" Type="http://schemas.openxmlformats.org/officeDocument/2006/relationships/hyperlink" Target="https://google.co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FD8E6-CCB9-4BFB-923B-25AC6D9D2FB6}"/>
              </a:ext>
            </a:extLst>
          </p:cNvPr>
          <p:cNvSpPr>
            <a:spLocks noGrp="1"/>
          </p:cNvSpPr>
          <p:nvPr>
            <p:ph type="ctrTitle"/>
          </p:nvPr>
        </p:nvSpPr>
        <p:spPr/>
        <p:txBody>
          <a:bodyPr/>
          <a:lstStyle/>
          <a:p>
            <a:r>
              <a:rPr lang="en-US" sz="4800" dirty="0"/>
              <a:t>hi how r u, Steven Hawking</a:t>
            </a:r>
            <a:endParaRPr lang="ru-RU" sz="4800" dirty="0"/>
          </a:p>
        </p:txBody>
      </p:sp>
      <p:sp>
        <p:nvSpPr>
          <p:cNvPr id="3" name="Подзаголовок 2">
            <a:extLst>
              <a:ext uri="{FF2B5EF4-FFF2-40B4-BE49-F238E27FC236}">
                <a16:creationId xmlns:a16="http://schemas.microsoft.com/office/drawing/2014/main" id="{BC9E413F-4AFF-4E07-AE05-C9154614E841}"/>
              </a:ext>
            </a:extLst>
          </p:cNvPr>
          <p:cNvSpPr>
            <a:spLocks noGrp="1"/>
          </p:cNvSpPr>
          <p:nvPr>
            <p:ph type="subTitle" idx="1"/>
          </p:nvPr>
        </p:nvSpPr>
        <p:spPr/>
        <p:txBody>
          <a:bodyPr/>
          <a:lstStyle/>
          <a:p>
            <a:r>
              <a:rPr lang="en-US" dirty="0" err="1"/>
              <a:t>Stativko</a:t>
            </a:r>
            <a:r>
              <a:rPr lang="en-US" dirty="0"/>
              <a:t> </a:t>
            </a:r>
            <a:r>
              <a:rPr lang="en-US" dirty="0" err="1"/>
              <a:t>danila</a:t>
            </a:r>
            <a:r>
              <a:rPr lang="en-US" dirty="0"/>
              <a:t> 6bi</a:t>
            </a:r>
            <a:endParaRPr lang="ru-RU" dirty="0"/>
          </a:p>
        </p:txBody>
      </p:sp>
    </p:spTree>
    <p:extLst>
      <p:ext uri="{BB962C8B-B14F-4D97-AF65-F5344CB8AC3E}">
        <p14:creationId xmlns:p14="http://schemas.microsoft.com/office/powerpoint/2010/main" val="250019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5813C0-F05D-4123-BFEE-C2F6AEC08AC3}"/>
              </a:ext>
            </a:extLst>
          </p:cNvPr>
          <p:cNvSpPr>
            <a:spLocks noGrp="1"/>
          </p:cNvSpPr>
          <p:nvPr>
            <p:ph type="title"/>
          </p:nvPr>
        </p:nvSpPr>
        <p:spPr/>
        <p:txBody>
          <a:bodyPr/>
          <a:lstStyle/>
          <a:p>
            <a:r>
              <a:rPr lang="en-US" dirty="0"/>
              <a:t>Who was he</a:t>
            </a:r>
            <a:r>
              <a:rPr lang="ru-RU" dirty="0"/>
              <a:t>?</a:t>
            </a:r>
          </a:p>
        </p:txBody>
      </p:sp>
      <p:pic>
        <p:nvPicPr>
          <p:cNvPr id="1026" name="Picture 2" descr="Стивен Хокинг - биография, личная жизнь, фото, болезнь, причина смерти -  24СМИ">
            <a:extLst>
              <a:ext uri="{FF2B5EF4-FFF2-40B4-BE49-F238E27FC236}">
                <a16:creationId xmlns:a16="http://schemas.microsoft.com/office/drawing/2014/main" id="{1641E8FC-B718-4A86-B1FA-79AE2A7547B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056478" y="1489182"/>
            <a:ext cx="5090683" cy="3387618"/>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3">
            <a:extLst>
              <a:ext uri="{FF2B5EF4-FFF2-40B4-BE49-F238E27FC236}">
                <a16:creationId xmlns:a16="http://schemas.microsoft.com/office/drawing/2014/main" id="{C5E69292-8953-4B92-8A07-7366C338C740}"/>
              </a:ext>
            </a:extLst>
          </p:cNvPr>
          <p:cNvSpPr>
            <a:spLocks noGrp="1"/>
          </p:cNvSpPr>
          <p:nvPr>
            <p:ph sz="half" idx="2"/>
          </p:nvPr>
        </p:nvSpPr>
        <p:spPr>
          <a:xfrm>
            <a:off x="646111" y="2205037"/>
            <a:ext cx="4396341" cy="4200245"/>
          </a:xfrm>
        </p:spPr>
        <p:txBody>
          <a:bodyPr/>
          <a:lstStyle/>
          <a:p>
            <a:r>
              <a:rPr lang="en-US" dirty="0"/>
              <a:t>Steven Hawking (1942-2018) – really good and famous theoretical physicist, astrophysicist and cosmologist. “He was reading a book, when death caught him” – said his daughter </a:t>
            </a:r>
            <a:r>
              <a:rPr lang="en-US" dirty="0" err="1"/>
              <a:t>Lyci</a:t>
            </a:r>
            <a:r>
              <a:rPr lang="en-US" dirty="0"/>
              <a:t>.</a:t>
            </a:r>
            <a:endParaRPr lang="ru-RU" dirty="0"/>
          </a:p>
          <a:p>
            <a:r>
              <a:rPr lang="en-US" dirty="0"/>
              <a:t>He was really good person, but his disease knocked him out of his live.. yeah.. </a:t>
            </a:r>
            <a:endParaRPr lang="ru-RU" dirty="0"/>
          </a:p>
        </p:txBody>
      </p:sp>
    </p:spTree>
    <p:extLst>
      <p:ext uri="{BB962C8B-B14F-4D97-AF65-F5344CB8AC3E}">
        <p14:creationId xmlns:p14="http://schemas.microsoft.com/office/powerpoint/2010/main" val="241826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0C1812-4DFD-40ED-8135-A43E19747F99}"/>
              </a:ext>
            </a:extLst>
          </p:cNvPr>
          <p:cNvSpPr>
            <a:spLocks noGrp="1"/>
          </p:cNvSpPr>
          <p:nvPr>
            <p:ph type="title"/>
          </p:nvPr>
        </p:nvSpPr>
        <p:spPr/>
        <p:txBody>
          <a:bodyPr/>
          <a:lstStyle/>
          <a:p>
            <a:r>
              <a:rPr lang="en-US" dirty="0"/>
              <a:t>His cool </a:t>
            </a:r>
            <a:r>
              <a:rPr lang="en-US" dirty="0" err="1"/>
              <a:t>teories</a:t>
            </a:r>
            <a:endParaRPr lang="ru-RU" dirty="0"/>
          </a:p>
        </p:txBody>
      </p:sp>
      <p:sp>
        <p:nvSpPr>
          <p:cNvPr id="3" name="Объект 2">
            <a:extLst>
              <a:ext uri="{FF2B5EF4-FFF2-40B4-BE49-F238E27FC236}">
                <a16:creationId xmlns:a16="http://schemas.microsoft.com/office/drawing/2014/main" id="{7AEE6172-2E30-4155-837A-18B559D6ADFB}"/>
              </a:ext>
            </a:extLst>
          </p:cNvPr>
          <p:cNvSpPr>
            <a:spLocks noGrp="1"/>
          </p:cNvSpPr>
          <p:nvPr>
            <p:ph sz="half" idx="1"/>
          </p:nvPr>
        </p:nvSpPr>
        <p:spPr/>
        <p:txBody>
          <a:bodyPr/>
          <a:lstStyle/>
          <a:p>
            <a:r>
              <a:rPr lang="en-US" dirty="0"/>
              <a:t>Stephen proposed the big bang theory on which many scientists rely.</a:t>
            </a:r>
            <a:endParaRPr lang="ru-RU" dirty="0"/>
          </a:p>
          <a:p>
            <a:r>
              <a:rPr lang="en-US" dirty="0"/>
              <a:t>He also found the so-called Hawking Radiation. He suggested, and then proved that the radiation of black holes, due to which they gradually evaporate, lose mass, and therefore information about the objects that fell into it.</a:t>
            </a:r>
            <a:endParaRPr lang="ru-RU" dirty="0"/>
          </a:p>
          <a:p>
            <a:r>
              <a:rPr lang="en-US" dirty="0"/>
              <a:t>And many others…</a:t>
            </a:r>
            <a:endParaRPr lang="ru-RU" dirty="0"/>
          </a:p>
        </p:txBody>
      </p:sp>
      <p:pic>
        <p:nvPicPr>
          <p:cNvPr id="1028" name="Picture 4" descr="Чёрная дыра — Википедия">
            <a:extLst>
              <a:ext uri="{FF2B5EF4-FFF2-40B4-BE49-F238E27FC236}">
                <a16:creationId xmlns:a16="http://schemas.microsoft.com/office/drawing/2014/main" id="{7ACBCEF5-D2FD-4605-B017-09E3BB37126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40198" y="1462616"/>
            <a:ext cx="4012935" cy="4066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26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528088-8236-44A9-8BEB-A24DFE83349E}"/>
              </a:ext>
            </a:extLst>
          </p:cNvPr>
          <p:cNvSpPr>
            <a:spLocks noGrp="1"/>
          </p:cNvSpPr>
          <p:nvPr>
            <p:ph type="title"/>
          </p:nvPr>
        </p:nvSpPr>
        <p:spPr/>
        <p:txBody>
          <a:bodyPr/>
          <a:lstStyle/>
          <a:p>
            <a:r>
              <a:rPr lang="en-US" dirty="0"/>
              <a:t>Sources</a:t>
            </a:r>
            <a:endParaRPr lang="ru-RU" dirty="0"/>
          </a:p>
        </p:txBody>
      </p:sp>
      <p:sp>
        <p:nvSpPr>
          <p:cNvPr id="3" name="Объект 2">
            <a:extLst>
              <a:ext uri="{FF2B5EF4-FFF2-40B4-BE49-F238E27FC236}">
                <a16:creationId xmlns:a16="http://schemas.microsoft.com/office/drawing/2014/main" id="{BB9E3774-933A-41AE-94F5-450AFB40ED06}"/>
              </a:ext>
            </a:extLst>
          </p:cNvPr>
          <p:cNvSpPr>
            <a:spLocks noGrp="1"/>
          </p:cNvSpPr>
          <p:nvPr>
            <p:ph sz="half" idx="1"/>
          </p:nvPr>
        </p:nvSpPr>
        <p:spPr/>
        <p:txBody>
          <a:bodyPr/>
          <a:lstStyle/>
          <a:p>
            <a:r>
              <a:rPr lang="en-US" dirty="0">
                <a:hlinkClick r:id="rId2"/>
              </a:rPr>
              <a:t>https://google.com</a:t>
            </a:r>
            <a:endParaRPr lang="en-US" dirty="0"/>
          </a:p>
          <a:p>
            <a:r>
              <a:rPr lang="en-US" dirty="0">
                <a:hlinkClick r:id="rId3"/>
              </a:rPr>
              <a:t>https://en.Wikipedia.com</a:t>
            </a:r>
            <a:endParaRPr lang="en-US" dirty="0"/>
          </a:p>
          <a:p>
            <a:r>
              <a:rPr lang="en-US"/>
              <a:t>And others</a:t>
            </a:r>
            <a:endParaRPr lang="ru-RU" dirty="0"/>
          </a:p>
        </p:txBody>
      </p:sp>
      <p:sp>
        <p:nvSpPr>
          <p:cNvPr id="4" name="Объект 3">
            <a:extLst>
              <a:ext uri="{FF2B5EF4-FFF2-40B4-BE49-F238E27FC236}">
                <a16:creationId xmlns:a16="http://schemas.microsoft.com/office/drawing/2014/main" id="{24926AB0-0EB4-4E40-80B1-DCC52AEBCBA1}"/>
              </a:ext>
            </a:extLst>
          </p:cNvPr>
          <p:cNvSpPr>
            <a:spLocks noGrp="1"/>
          </p:cNvSpPr>
          <p:nvPr>
            <p:ph sz="half" idx="2"/>
          </p:nvPr>
        </p:nvSpPr>
        <p:spPr/>
        <p:txBody>
          <a:bodyPr/>
          <a:lstStyle/>
          <a:p>
            <a:endParaRPr lang="ru-RU"/>
          </a:p>
        </p:txBody>
      </p:sp>
    </p:spTree>
    <p:extLst>
      <p:ext uri="{BB962C8B-B14F-4D97-AF65-F5344CB8AC3E}">
        <p14:creationId xmlns:p14="http://schemas.microsoft.com/office/powerpoint/2010/main" val="357270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143</Words>
  <Application>Microsoft Office PowerPoint</Application>
  <PresentationFormat>Широкоэкранный</PresentationFormat>
  <Paragraphs>13</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Century Gothic</vt:lpstr>
      <vt:lpstr>Wingdings 3</vt:lpstr>
      <vt:lpstr>Ион</vt:lpstr>
      <vt:lpstr>hi how r u, Steven Hawking</vt:lpstr>
      <vt:lpstr>Who was he?</vt:lpstr>
      <vt:lpstr>His cool teories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how r u, Steven Hawking</dc:title>
  <dc:creator>Данила Стативко</dc:creator>
  <cp:lastModifiedBy>Данила Стативко</cp:lastModifiedBy>
  <cp:revision>2</cp:revision>
  <dcterms:created xsi:type="dcterms:W3CDTF">2021-11-10T09:07:13Z</dcterms:created>
  <dcterms:modified xsi:type="dcterms:W3CDTF">2021-11-10T10:15:38Z</dcterms:modified>
</cp:coreProperties>
</file>