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4"/>
  </p:notesMasterIdLst>
  <p:sldIdLst>
    <p:sldId id="256" r:id="rId2"/>
    <p:sldId id="259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279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DBF8"/>
    <a:srgbClr val="178B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A95AB-AEF7-4BBB-9F25-BEE0C7D9EABE}" type="datetimeFigureOut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307FE-44D4-473E-A212-38A29FC60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571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5ED2897-DF01-4916-9A80-26BD18CC4A33}" type="datetime1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263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7FB3-BA53-49BE-A8B0-D71DAEA90A78}" type="datetime1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84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BDE0-0836-466A-A3C8-4540BF20FFA4}" type="datetime1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563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92EB-DE95-4F1A-84B7-0B1254B02B03}" type="datetime1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690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76D6-4055-4E7F-ABA1-7A689AA9FF01}" type="datetime1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737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BC34-F67E-4ACB-9E78-DABB2BE4146F}" type="datetime1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272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C065-9FEA-4F04-BD1B-98AC4D4CC013}" type="datetime1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424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C50E-733F-4346-B125-355DE18AEEA3}" type="datetime1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024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D432-4583-47D3-A4C9-BF3340F73205}" type="datetime1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3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3A82-2FFD-42FE-BAAF-52993178DA67}" type="datetime1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19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8BFC-C5BC-450A-99E6-B624D426A9C6}" type="datetime1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62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D62D-F0FD-45A8-B2B6-4E0C77C80D79}" type="datetime1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08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9845-029B-4FA2-A268-BD9E2C14ED08}" type="datetime1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33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4484-9E0B-4D79-AEA9-5138788320B9}" type="datetime1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68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A2E2-0967-44E7-AF9F-830FDD9BBC4B}" type="datetime1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56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9A28-8544-4303-AA19-970B352A56AB}" type="datetime1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76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D1E6-02EB-4F21-AD37-DC2B418CCF70}" type="datetime1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66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42697E-6B12-4979-AAAD-4177A0182C74}" type="datetime1">
              <a:rPr lang="zh-TW" altLang="en-US" smtClean="0"/>
              <a:t>2019/9/23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497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3/d3/wiki/tw-home" TargetMode="External"/><Relationship Id="rId2" Type="http://schemas.openxmlformats.org/officeDocument/2006/relationships/hyperlink" Target="http://www.w3schools.com/html/default.asp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62399" y="1543643"/>
            <a:ext cx="7197726" cy="2421464"/>
          </a:xfrm>
        </p:spPr>
        <p:txBody>
          <a:bodyPr>
            <a:normAutofit/>
          </a:bodyPr>
          <a:lstStyle/>
          <a:p>
            <a:r>
              <a:rPr lang="zh-TW" altLang="en-US" sz="53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雲端數據運算與分析</a:t>
            </a:r>
            <a:endParaRPr lang="zh-TW" altLang="en-US" sz="67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548724"/>
          </a:xfrm>
        </p:spPr>
        <p:txBody>
          <a:bodyPr>
            <a:no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張家瑋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博士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助理教授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臺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中科技大學資訊工程系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0036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921" y="2270125"/>
            <a:ext cx="6715941" cy="3600450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Chart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0675494" y="2417911"/>
            <a:ext cx="283464" cy="28346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67" y="2270125"/>
            <a:ext cx="34861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64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079" y="2270125"/>
            <a:ext cx="6752277" cy="2964942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Chart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0675494" y="2417911"/>
            <a:ext cx="283464" cy="28346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67" y="2270125"/>
            <a:ext cx="34861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15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695" y="2270125"/>
            <a:ext cx="7105650" cy="3600450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Chart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0675494" y="2417911"/>
            <a:ext cx="283464" cy="28346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67" y="2270125"/>
            <a:ext cx="3486150" cy="36004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15568" y="5266944"/>
            <a:ext cx="3136392" cy="2835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30667" y="2417911"/>
            <a:ext cx="595797" cy="32330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827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325" y="1827645"/>
            <a:ext cx="5732318" cy="4485409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Chart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9982596" y="1986661"/>
            <a:ext cx="283464" cy="28346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67" y="2270125"/>
            <a:ext cx="3486150" cy="36004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97864" y="5586984"/>
            <a:ext cx="1133856" cy="2835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145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501" y="2169082"/>
            <a:ext cx="8210054" cy="2930455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Pie Chart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1398158" y="2329561"/>
            <a:ext cx="283464" cy="28346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t="2487" r="6393" b="3556"/>
          <a:stretch/>
        </p:blipFill>
        <p:spPr>
          <a:xfrm>
            <a:off x="184639" y="2169083"/>
            <a:ext cx="3540556" cy="370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50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Pie Chart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t="2487" r="6393" b="3556"/>
          <a:stretch/>
        </p:blipFill>
        <p:spPr>
          <a:xfrm>
            <a:off x="1143001" y="2169083"/>
            <a:ext cx="3540556" cy="370149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629" y="2169083"/>
            <a:ext cx="5156095" cy="4368905"/>
          </a:xfrm>
          <a:prstGeom prst="rect">
            <a:avLst/>
          </a:prstGeom>
        </p:spPr>
      </p:pic>
      <p:sp>
        <p:nvSpPr>
          <p:cNvPr id="13" name="橢圓 12"/>
          <p:cNvSpPr/>
          <p:nvPr/>
        </p:nvSpPr>
        <p:spPr>
          <a:xfrm>
            <a:off x="9647434" y="2338353"/>
            <a:ext cx="283464" cy="28346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13030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59" y="2169083"/>
            <a:ext cx="5937461" cy="3701492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Pie Chart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t="2487" r="6393" b="3556"/>
          <a:stretch/>
        </p:blipFill>
        <p:spPr>
          <a:xfrm>
            <a:off x="1292472" y="2169083"/>
            <a:ext cx="3540556" cy="3701492"/>
          </a:xfrm>
          <a:prstGeom prst="rect">
            <a:avLst/>
          </a:prstGeom>
        </p:spPr>
      </p:pic>
      <p:sp>
        <p:nvSpPr>
          <p:cNvPr id="13" name="橢圓 12"/>
          <p:cNvSpPr/>
          <p:nvPr/>
        </p:nvSpPr>
        <p:spPr>
          <a:xfrm>
            <a:off x="9647434" y="2338353"/>
            <a:ext cx="283464" cy="28346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32208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835" y="2169083"/>
            <a:ext cx="5229225" cy="1857375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Pie Chart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t="2487" r="6393" b="3556"/>
          <a:stretch/>
        </p:blipFill>
        <p:spPr>
          <a:xfrm>
            <a:off x="1292472" y="2169083"/>
            <a:ext cx="3540556" cy="3701492"/>
          </a:xfrm>
          <a:prstGeom prst="rect">
            <a:avLst/>
          </a:prstGeom>
        </p:spPr>
      </p:pic>
      <p:sp>
        <p:nvSpPr>
          <p:cNvPr id="13" name="橢圓 12"/>
          <p:cNvSpPr/>
          <p:nvPr/>
        </p:nvSpPr>
        <p:spPr>
          <a:xfrm>
            <a:off x="9647434" y="2338353"/>
            <a:ext cx="283464" cy="28346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26728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Pie Chart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t="2487" r="6393" b="3556"/>
          <a:stretch/>
        </p:blipFill>
        <p:spPr>
          <a:xfrm>
            <a:off x="1292472" y="2169083"/>
            <a:ext cx="3540556" cy="370149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787" y="2169083"/>
            <a:ext cx="2714625" cy="1676400"/>
          </a:xfrm>
          <a:prstGeom prst="rect">
            <a:avLst/>
          </a:prstGeom>
        </p:spPr>
      </p:pic>
      <p:sp>
        <p:nvSpPr>
          <p:cNvPr id="13" name="橢圓 12"/>
          <p:cNvSpPr/>
          <p:nvPr/>
        </p:nvSpPr>
        <p:spPr>
          <a:xfrm>
            <a:off x="7862595" y="3446184"/>
            <a:ext cx="283464" cy="28346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25940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Template used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7" y="2223308"/>
            <a:ext cx="10243525" cy="288616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057701" y="6248400"/>
            <a:ext cx="575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http://bl.ocks.org/brattonc/5e5ce9beee483220e2f6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57701" y="5802896"/>
            <a:ext cx="4335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https://github.com/d3/d3/wiki/gallery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934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17" y="495051"/>
            <a:ext cx="11012339" cy="5764582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176073" y="2865031"/>
            <a:ext cx="5700216" cy="146880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ata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V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isualization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3.js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1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sz="31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ata-</a:t>
            </a:r>
            <a:r>
              <a:rPr lang="en-US" altLang="zh-TW" sz="31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sz="31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riven </a:t>
            </a:r>
            <a:r>
              <a:rPr lang="en-US" altLang="zh-TW" sz="31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sz="31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ocuments</a:t>
            </a:r>
            <a:endParaRPr lang="zh-TW" altLang="en-US" sz="31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8790197" y="5134890"/>
            <a:ext cx="2564343" cy="7344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</a:p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Visualization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版面配置區 4"/>
          <p:cNvSpPr txBox="1">
            <a:spLocks/>
          </p:cNvSpPr>
          <p:nvPr/>
        </p:nvSpPr>
        <p:spPr>
          <a:xfrm>
            <a:off x="7610836" y="2157984"/>
            <a:ext cx="490748" cy="3922776"/>
          </a:xfrm>
          <a:prstGeom prst="rect">
            <a:avLst/>
          </a:prstGeom>
        </p:spPr>
        <p:txBody>
          <a:bodyPr vert="wordArtVertRtl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D3.JS</a:t>
            </a:r>
            <a:endParaRPr lang="en-US" altLang="zh-TW" sz="4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6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Template used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l="42934" r="41960" b="47258"/>
          <a:stretch/>
        </p:blipFill>
        <p:spPr>
          <a:xfrm>
            <a:off x="593593" y="2485037"/>
            <a:ext cx="3015538" cy="29663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01209" y="1825614"/>
            <a:ext cx="7148146" cy="11695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script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src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="https://d3js.org/d3.v3.min.js" language="JavaScript"&gt;&lt;/script&gt;</a:t>
            </a:r>
          </a:p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script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src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="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liquidFillGauge.js“ language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="JavaScript"&gt;&lt;/script&gt;</a:t>
            </a:r>
          </a:p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style&gt;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liquidFillGaugeText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{ font-family: Helvetica; font-weight: bold; }</a:t>
            </a:r>
          </a:p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&lt;/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style&gt;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01209" y="3180532"/>
            <a:ext cx="6096000" cy="738664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&lt;script language="JavaScript"&gt;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var gauge1 =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loadLiquidFillGauge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("fillgauge1", 55);</a:t>
            </a:r>
          </a:p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&lt;/script&gt;</a:t>
            </a:r>
          </a:p>
        </p:txBody>
      </p:sp>
      <p:sp>
        <p:nvSpPr>
          <p:cNvPr id="11" name="矩形 10"/>
          <p:cNvSpPr/>
          <p:nvPr/>
        </p:nvSpPr>
        <p:spPr>
          <a:xfrm>
            <a:off x="3801209" y="4104564"/>
            <a:ext cx="6096000" cy="95410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&lt;body&gt;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&lt;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svg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id="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fillgauge1"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width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=“97%"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height="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200"      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onclick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="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gauge1.update(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NewValue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());"&gt;&lt;/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svg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&lt;/body&gt;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209" y="5251450"/>
            <a:ext cx="35623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80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Template used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3669080" y="1808029"/>
            <a:ext cx="7148146" cy="11695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script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src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="https://d3js.org/d3.v3.min.js" language="JavaScript"&gt;&lt;/script&gt;</a:t>
            </a:r>
          </a:p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script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src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="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liquidFillGauge.js“ language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="JavaScript"&gt;&lt;/script&gt;</a:t>
            </a:r>
          </a:p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style&gt;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liquidFillGaugeText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{ font-family: Helvetica; font-weight: bold; }</a:t>
            </a:r>
          </a:p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&lt;/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style&gt;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69080" y="3070500"/>
            <a:ext cx="6096000" cy="2462213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&lt;script language="JavaScript"&gt;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var config1 =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liquidFillGaugeDefaultSettings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();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config1.circleColor = "#FF7777";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config1.textColor = "#FF4444";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config1.waveTextColor = "#FFAAAA";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config1.waveColor = "#FFDDDD";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config1.circleThickness = 0.2;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config1.textVertPosition = 0.2;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config1.waveAnimateTime = 1000;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var gauge2=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loadLiquidFillGauge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("fillgauge2", 28, config1);</a:t>
            </a:r>
          </a:p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&lt;/script&gt;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83" y="2485037"/>
            <a:ext cx="2627757" cy="245487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669080" y="5625633"/>
            <a:ext cx="6096000" cy="95410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&lt;body&gt;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&lt;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svg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id="fillgauge2" width="19%" height="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200"      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onclick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="gauge2.update(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NewValue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());"&gt;&lt;/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svg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&lt;/body&gt;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3801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>
          <a:xfrm>
            <a:off x="9396549" y="4533779"/>
            <a:ext cx="1698171" cy="1405467"/>
          </a:xfrm>
        </p:spPr>
        <p:txBody>
          <a:bodyPr>
            <a:normAutofit/>
          </a:bodyPr>
          <a:lstStyle/>
          <a:p>
            <a:pPr algn="l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自學資源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  <a:hlinkClick r:id="rId2"/>
              </a:rPr>
              <a:t>W3schools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hlinkClick r:id="rId3"/>
              </a:rPr>
              <a:t>d3/Tw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881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Hello D3.JS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16736" y="1773937"/>
            <a:ext cx="9500490" cy="448055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D3.js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式庫一樣，直接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CDN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方式引入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即可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139" y="2539927"/>
            <a:ext cx="5628665" cy="38511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55196" y="3201663"/>
            <a:ext cx="3225498" cy="369332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https://d3js.org/d3.v3.min.js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219" y="3988691"/>
            <a:ext cx="11334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45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D3.JS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Introduction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69464" y="2129875"/>
            <a:ext cx="6858000" cy="3246797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「用資料去趨動繪圖流程」最基本的方式有這三個步驟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設定選擇集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綁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定資料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元素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78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Scratch from </a:t>
            </a:r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69464" y="2129875"/>
            <a:ext cx="6858000" cy="3246797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「用資料去趨動繪圖流程」最基本的方式有這三個步驟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設定選擇集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綁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定資料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元素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6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Scratch from </a:t>
            </a:r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329639" y="1820746"/>
            <a:ext cx="1947672" cy="143165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綁定資料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元素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963" y="1820746"/>
            <a:ext cx="4997563" cy="47609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246809" y="4548695"/>
            <a:ext cx="6544056" cy="9233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Enter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處理資料陣列數量大於元素數量的「新增」繪製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Update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處理資料陣列數量等於元素數量的「更新」繪製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Exit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處理資料陣列數量小於元素數量的「刪除」繪製</a:t>
            </a:r>
          </a:p>
        </p:txBody>
      </p:sp>
    </p:spTree>
    <p:extLst>
      <p:ext uri="{BB962C8B-B14F-4D97-AF65-F5344CB8AC3E}">
        <p14:creationId xmlns:p14="http://schemas.microsoft.com/office/powerpoint/2010/main" val="111768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Bart Chart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830" y="1790105"/>
            <a:ext cx="5766419" cy="286250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054" y="4806214"/>
            <a:ext cx="6898195" cy="1924828"/>
          </a:xfrm>
          <a:prstGeom prst="rect">
            <a:avLst/>
          </a:prstGeom>
        </p:spPr>
      </p:pic>
      <p:sp>
        <p:nvSpPr>
          <p:cNvPr id="12" name="橢圓 11"/>
          <p:cNvSpPr/>
          <p:nvPr/>
        </p:nvSpPr>
        <p:spPr>
          <a:xfrm>
            <a:off x="9811512" y="1948092"/>
            <a:ext cx="283464" cy="28346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9811512" y="5008203"/>
            <a:ext cx="283464" cy="28346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06" y="2356235"/>
            <a:ext cx="2926773" cy="293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92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Bart Chart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95" y="2565111"/>
            <a:ext cx="3067050" cy="30384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686" y="1989862"/>
            <a:ext cx="6898195" cy="1924828"/>
          </a:xfrm>
          <a:prstGeom prst="rect">
            <a:avLst/>
          </a:prstGeom>
        </p:spPr>
      </p:pic>
      <p:sp>
        <p:nvSpPr>
          <p:cNvPr id="13" name="橢圓 12"/>
          <p:cNvSpPr/>
          <p:nvPr/>
        </p:nvSpPr>
        <p:spPr>
          <a:xfrm>
            <a:off x="10296144" y="2191851"/>
            <a:ext cx="283464" cy="28346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8686" y="4084349"/>
            <a:ext cx="4036138" cy="2476070"/>
          </a:xfrm>
          <a:prstGeom prst="rect">
            <a:avLst/>
          </a:prstGeom>
        </p:spPr>
      </p:pic>
      <p:sp>
        <p:nvSpPr>
          <p:cNvPr id="11" name="橢圓 10"/>
          <p:cNvSpPr/>
          <p:nvPr/>
        </p:nvSpPr>
        <p:spPr>
          <a:xfrm>
            <a:off x="7493419" y="4255347"/>
            <a:ext cx="283464" cy="28346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2594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875" y="1727743"/>
            <a:ext cx="5667768" cy="5030145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Chart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0021824" y="1924135"/>
            <a:ext cx="283464" cy="28346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67" y="2270125"/>
            <a:ext cx="34861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350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3159</TotalTime>
  <Words>459</Words>
  <Application>Microsoft Office PowerPoint</Application>
  <PresentationFormat>寬螢幕</PresentationFormat>
  <Paragraphs>117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Adobe 繁黑體 Std B</vt:lpstr>
      <vt:lpstr>微軟正黑體</vt:lpstr>
      <vt:lpstr>新細明體</vt:lpstr>
      <vt:lpstr>Arial</vt:lpstr>
      <vt:lpstr>Calibri</vt:lpstr>
      <vt:lpstr>Calibri Light</vt:lpstr>
      <vt:lpstr>天體</vt:lpstr>
      <vt:lpstr>雲端數據運算與分析</vt:lpstr>
      <vt:lpstr>Data Visualization D3.js  Data-Driven Documents</vt:lpstr>
      <vt:lpstr>Hello D3.JS</vt:lpstr>
      <vt:lpstr>D3.JS Introduction</vt:lpstr>
      <vt:lpstr>Scratch from Javascript</vt:lpstr>
      <vt:lpstr>Scratch from Javascript</vt:lpstr>
      <vt:lpstr>Bart Chart</vt:lpstr>
      <vt:lpstr>Bart Chart</vt:lpstr>
      <vt:lpstr>LIne Chart</vt:lpstr>
      <vt:lpstr>LIne Chart</vt:lpstr>
      <vt:lpstr>LIne Chart</vt:lpstr>
      <vt:lpstr>LIne Chart</vt:lpstr>
      <vt:lpstr>LIne Chart</vt:lpstr>
      <vt:lpstr>Pie Chart</vt:lpstr>
      <vt:lpstr>Pie Chart</vt:lpstr>
      <vt:lpstr>Pie Chart</vt:lpstr>
      <vt:lpstr>Pie Chart</vt:lpstr>
      <vt:lpstr>Pie Chart</vt:lpstr>
      <vt:lpstr>Template used</vt:lpstr>
      <vt:lpstr>Template used</vt:lpstr>
      <vt:lpstr>Template used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System</dc:title>
  <dc:creator>家瑋 張</dc:creator>
  <cp:lastModifiedBy>家瑋 張</cp:lastModifiedBy>
  <cp:revision>440</cp:revision>
  <dcterms:created xsi:type="dcterms:W3CDTF">2018-09-11T14:32:26Z</dcterms:created>
  <dcterms:modified xsi:type="dcterms:W3CDTF">2019-09-25T03:26:47Z</dcterms:modified>
</cp:coreProperties>
</file>