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3"/>
  </p:notesMasterIdLst>
  <p:sldIdLst>
    <p:sldId id="300" r:id="rId2"/>
    <p:sldId id="259" r:id="rId3"/>
    <p:sldId id="284" r:id="rId4"/>
    <p:sldId id="285" r:id="rId5"/>
    <p:sldId id="287" r:id="rId6"/>
    <p:sldId id="288" r:id="rId7"/>
    <p:sldId id="289" r:id="rId8"/>
    <p:sldId id="291" r:id="rId9"/>
    <p:sldId id="292" r:id="rId10"/>
    <p:sldId id="293" r:id="rId11"/>
    <p:sldId id="299" r:id="rId12"/>
    <p:sldId id="294" r:id="rId13"/>
    <p:sldId id="295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296" r:id="rId31"/>
    <p:sldId id="27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Set_CreateUserAccount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Push_Message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Update_CreatePosts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Remove_User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Once_UserPost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5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1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81" y="1460754"/>
            <a:ext cx="7067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6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 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Realtime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權限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90" y="1722020"/>
            <a:ext cx="10323099" cy="38711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0672" y="1979671"/>
            <a:ext cx="1542874" cy="526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9601082">
            <a:off x="4484725" y="1840652"/>
            <a:ext cx="588179" cy="3109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43645" y="3391822"/>
            <a:ext cx="690001" cy="248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8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Example-Write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79" y="1628857"/>
            <a:ext cx="8522471" cy="42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Example-READ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60" y="1893531"/>
            <a:ext cx="83439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Example-SET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4" y="1481334"/>
            <a:ext cx="5581650" cy="22098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90" y="2996438"/>
            <a:ext cx="8286750" cy="2657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9449" y="6349633"/>
            <a:ext cx="11242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/Firebase/Set_CreateUserAccount.html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260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Example-SET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1390"/>
          <a:stretch/>
        </p:blipFill>
        <p:spPr>
          <a:xfrm>
            <a:off x="1640260" y="1708831"/>
            <a:ext cx="8454280" cy="39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Example-SET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25197" b="76870"/>
          <a:stretch/>
        </p:blipFill>
        <p:spPr>
          <a:xfrm>
            <a:off x="2468851" y="2569472"/>
            <a:ext cx="7096483" cy="18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9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Example-SET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23315"/>
          <a:stretch/>
        </p:blipFill>
        <p:spPr>
          <a:xfrm>
            <a:off x="2355641" y="1692222"/>
            <a:ext cx="7127649" cy="4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Example-PUSH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63" y="3081527"/>
            <a:ext cx="6905625" cy="24288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57590"/>
            <a:ext cx="3943350" cy="2047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1555" y="6454684"/>
            <a:ext cx="9829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Firebase/Push_Messages.html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00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Example-PUSH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50" y="2145613"/>
            <a:ext cx="5123498" cy="28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6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oogle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irebase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Firebase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Example-PUSH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94" y="1707256"/>
            <a:ext cx="8281240" cy="44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4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4" y="1566506"/>
            <a:ext cx="5474550" cy="4429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702" y="3001431"/>
            <a:ext cx="6896100" cy="26193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69406" y="6344280"/>
            <a:ext cx="9277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Firebase/Update_CreatePosts.html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36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98" y="1831781"/>
            <a:ext cx="9092045" cy="39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91" y="1399505"/>
            <a:ext cx="5185045" cy="50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8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Example-Remove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9" y="1515535"/>
            <a:ext cx="5553075" cy="3238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48" y="2874530"/>
            <a:ext cx="6927273" cy="29960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34760" y="6311828"/>
            <a:ext cx="8768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Firebase/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Remove_User.htm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902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Example-Remove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99" y="1782762"/>
            <a:ext cx="7181850" cy="4276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13432" y="3685033"/>
            <a:ext cx="5577840" cy="2295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3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91" y="1428780"/>
            <a:ext cx="7540110" cy="495734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Example-Remove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05456" y="2688337"/>
            <a:ext cx="3813048" cy="7955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03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Example-on &amp; once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" y="1564830"/>
            <a:ext cx="7258050" cy="2028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73" y="2982381"/>
            <a:ext cx="9048750" cy="2638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41473" y="6344280"/>
            <a:ext cx="9237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Firebase/Once_UserPosts.html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790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Example-on &amp; once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51" y="1316737"/>
            <a:ext cx="5056705" cy="51217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55264" y="3479855"/>
            <a:ext cx="3419856" cy="2958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07664" y="5742432"/>
            <a:ext cx="2764536" cy="505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7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Example-on &amp; once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84" y="2037920"/>
            <a:ext cx="6189060" cy="33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Firebase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416552" y="2142067"/>
            <a:ext cx="6400674" cy="364913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帳號認證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架站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91666" y="1461254"/>
            <a:ext cx="602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https://firebase.google.com/docs/database/web/start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26" y="2111293"/>
            <a:ext cx="6999375" cy="43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firebase-database 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331720" y="2142067"/>
            <a:ext cx="8485506" cy="5188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https://console.firebase.google.com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81" y="2880360"/>
            <a:ext cx="8952062" cy="37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5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0"/>
            <a:ext cx="4818887" cy="5707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建立專案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78" y="501172"/>
            <a:ext cx="4266570" cy="60928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79008" y="1234440"/>
            <a:ext cx="2386584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79008" y="2785872"/>
            <a:ext cx="2386584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41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36" y="1563010"/>
            <a:ext cx="8930556" cy="48658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86236" y="2569464"/>
            <a:ext cx="1365524" cy="237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7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1" y="1868487"/>
            <a:ext cx="6486525" cy="4191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39548" y="3726242"/>
            <a:ext cx="2462804" cy="635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9979" r="50642" b="5845"/>
          <a:stretch/>
        </p:blipFill>
        <p:spPr>
          <a:xfrm>
            <a:off x="1149830" y="1668779"/>
            <a:ext cx="8916800" cy="47520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49424" y="1879155"/>
            <a:ext cx="923544" cy="498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向右箭號 1"/>
          <p:cNvSpPr/>
          <p:nvPr/>
        </p:nvSpPr>
        <p:spPr>
          <a:xfrm rot="9601082">
            <a:off x="3080660" y="1796615"/>
            <a:ext cx="384048" cy="2743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59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88" y="1648506"/>
            <a:ext cx="7667052" cy="473142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62672" y="5355917"/>
            <a:ext cx="923544" cy="963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9601082">
            <a:off x="8493908" y="5289750"/>
            <a:ext cx="384048" cy="2743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611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1600</TotalTime>
  <Words>219</Words>
  <Application>Microsoft Office PowerPoint</Application>
  <PresentationFormat>寬螢幕</PresentationFormat>
  <Paragraphs>76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天體</vt:lpstr>
      <vt:lpstr>雲端數據運算與分析</vt:lpstr>
      <vt:lpstr>Google firebase</vt:lpstr>
      <vt:lpstr>Firebase</vt:lpstr>
      <vt:lpstr> firebase-database </vt:lpstr>
      <vt:lpstr>建立專案</vt:lpstr>
      <vt:lpstr>建立資料庫</vt:lpstr>
      <vt:lpstr>建立資料庫</vt:lpstr>
      <vt:lpstr>取得Web接口</vt:lpstr>
      <vt:lpstr>取得Web接口</vt:lpstr>
      <vt:lpstr>取得Web接口</vt:lpstr>
      <vt:lpstr>變更 Realtime Database 權限</vt:lpstr>
      <vt:lpstr>Example-Write</vt:lpstr>
      <vt:lpstr>Example-READ</vt:lpstr>
      <vt:lpstr>Example-SET (1)</vt:lpstr>
      <vt:lpstr>Example-SET (2)</vt:lpstr>
      <vt:lpstr>Example-SET (3)</vt:lpstr>
      <vt:lpstr>Example-SET (4)</vt:lpstr>
      <vt:lpstr>Example-PUSH (1)</vt:lpstr>
      <vt:lpstr>Example-PUSH (2)</vt:lpstr>
      <vt:lpstr>Example-PUSH (3)</vt:lpstr>
      <vt:lpstr>Example-UPdate (1)</vt:lpstr>
      <vt:lpstr>Example-UPdate (2)</vt:lpstr>
      <vt:lpstr>Example-UPdate (3)</vt:lpstr>
      <vt:lpstr>Example-Remove (1)</vt:lpstr>
      <vt:lpstr>Example-Remove (2)</vt:lpstr>
      <vt:lpstr>Example-Remove (3)</vt:lpstr>
      <vt:lpstr>Example-on &amp; once (1)</vt:lpstr>
      <vt:lpstr>Example-on &amp; once (2)</vt:lpstr>
      <vt:lpstr>Example-on &amp; once (3)</vt:lpstr>
      <vt:lpstr>延伸閱讀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723</cp:revision>
  <dcterms:created xsi:type="dcterms:W3CDTF">2018-09-11T14:32:26Z</dcterms:created>
  <dcterms:modified xsi:type="dcterms:W3CDTF">2019-10-02T01:04:33Z</dcterms:modified>
</cp:coreProperties>
</file>