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sldIdLst>
    <p:sldId id="300" r:id="rId2"/>
    <p:sldId id="259" r:id="rId3"/>
    <p:sldId id="323" r:id="rId4"/>
    <p:sldId id="324" r:id="rId5"/>
    <p:sldId id="325" r:id="rId6"/>
    <p:sldId id="330" r:id="rId7"/>
    <p:sldId id="326" r:id="rId8"/>
    <p:sldId id="332" r:id="rId9"/>
    <p:sldId id="331" r:id="rId10"/>
    <p:sldId id="333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apps-script/reference/spreadshe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cript.google.com/u/1/home/m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ript.google.com/macros/s/AKfycbzaM8zDKKU-Dq0tmgltgjkG7xgzD18ueEQ_t-JpF1BxuPfOZe0a/exec?name=Gary&amp;age=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POST+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3" y="2113794"/>
            <a:ext cx="10265999" cy="359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0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- setup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55" y="2030725"/>
            <a:ext cx="9316205" cy="45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788433" y="2030725"/>
            <a:ext cx="487681" cy="28575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98274" y="3907422"/>
            <a:ext cx="1571898" cy="285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98274" y="4528457"/>
            <a:ext cx="1293223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7841" y="6388553"/>
            <a:ext cx="574766" cy="2177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42454" y="2648222"/>
            <a:ext cx="1195945" cy="5478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02135" y="2288974"/>
            <a:ext cx="11199568" cy="3928795"/>
            <a:chOff x="302135" y="2454445"/>
            <a:chExt cx="11199568" cy="392879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35" y="2454445"/>
              <a:ext cx="11199568" cy="392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1759131" y="2795475"/>
              <a:ext cx="9742572" cy="2873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– READ </a:t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(GAS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2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4" y="2190947"/>
            <a:ext cx="11077912" cy="43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– READ </a:t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90354" y="3544389"/>
            <a:ext cx="9135292" cy="391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20240" y="4023360"/>
            <a:ext cx="666206" cy="4572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1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86" y="2129475"/>
            <a:ext cx="10280703" cy="43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value by select grid</a:t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(GAS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18" y="2143527"/>
            <a:ext cx="4151824" cy="448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– READ </a:t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94" y="3066636"/>
            <a:ext cx="4861560" cy="234696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88" y="1914278"/>
            <a:ext cx="6684818" cy="477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values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getrange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(GAS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0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44" y="2339782"/>
            <a:ext cx="4980766" cy="395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values by 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getrange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89" y="3283545"/>
            <a:ext cx="3688080" cy="134845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15" y="1996355"/>
            <a:ext cx="7434244" cy="445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cols/rows (GAS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0286" y="4695828"/>
            <a:ext cx="4553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numRows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有兩個參數，第一個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表示要在這個指定的列「上方」插入列，第二個參數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numRows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668" y="1996355"/>
            <a:ext cx="444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insertCols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numCols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有兩個參數，第一個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colIndex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表示要在這個指定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的欄「前面」插入欄，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第二個參數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numCols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一欄。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05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02" y="1953973"/>
            <a:ext cx="4540980" cy="474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cols/rows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3088686"/>
            <a:ext cx="3729990" cy="186499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oogle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Preadsheet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 cols/rows (Lets try it)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0286" y="4391028"/>
            <a:ext cx="4553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numRows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有兩個參數，第一個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表示要在這個指定的列「上方」插入列，第二個參數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numRows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668" y="1996355"/>
            <a:ext cx="444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insertCols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numCols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有兩個參數，第一個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colIndex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表示要在這個指定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的欄「前面」插入欄，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第二個參數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numCols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一欄。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7028" y="20685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deleteColumns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columnPosition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howMany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多個欄位，第一個參數是起始的欄位編號，後方則是要刪除的欄位數量，欄位刪除後，後方的欄位就會自動遞補到前面，注意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4859383" y="2526013"/>
            <a:ext cx="609600" cy="41801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937760" y="4920686"/>
            <a:ext cx="609600" cy="41801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7028" y="45295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rowPosition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howMany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多個列，第一個參數是起始的列的編號，後方則是要刪除的列的數量，把指定的列刪除後，下方的列就會自動遞補到上面，注意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86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 cols/rows (TIPS)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4" y="2161660"/>
            <a:ext cx="4636792" cy="3980307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5" y="2161660"/>
            <a:ext cx="4501470" cy="3980307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Values From Top/Bottom</a:t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6"/>
          <a:stretch/>
        </p:blipFill>
        <p:spPr bwMode="auto">
          <a:xfrm>
            <a:off x="3488227" y="1974046"/>
            <a:ext cx="4684105" cy="48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Values From Top/Bottom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4" y="2999968"/>
            <a:ext cx="4429125" cy="178117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28" y="2081348"/>
            <a:ext cx="4581525" cy="4419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試算表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314995" y="1976604"/>
            <a:ext cx="9493523" cy="1393613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試算表同樣的需要有一個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的帳號，而操作的方式主要利用 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Apps Script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試算表，製作簡易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32" y="3556448"/>
            <a:ext cx="7925537" cy="31757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7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672046" y="1907177"/>
            <a:ext cx="9119054" cy="101019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Apps Script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1" y="2950267"/>
            <a:ext cx="8133545" cy="3807009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6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978331" y="1915886"/>
            <a:ext cx="7926751" cy="97536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2" r="82441" b="33289"/>
          <a:stretch/>
        </p:blipFill>
        <p:spPr bwMode="auto">
          <a:xfrm>
            <a:off x="365300" y="2901386"/>
            <a:ext cx="3625231" cy="3309957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50" y="2901386"/>
            <a:ext cx="4059559" cy="2394098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44" y="1817535"/>
            <a:ext cx="3163073" cy="3477949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978332" y="1915886"/>
            <a:ext cx="7522746" cy="97536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Suite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eveloper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12" y="2952582"/>
            <a:ext cx="8971365" cy="3057681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Get+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74467" y="2104575"/>
            <a:ext cx="774192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doGet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</a:t>
            </a:r>
          </a:p>
          <a:p>
            <a:pPr lvl="1"/>
            <a:r>
              <a:rPr lang="en-US" altLang="zh-TW" dirty="0" err="1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e.parameter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err="1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name = param.name; </a:t>
            </a:r>
          </a:p>
          <a:p>
            <a:pPr lvl="1"/>
            <a:r>
              <a:rPr lang="en-US" altLang="zh-TW" dirty="0" err="1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age =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param.age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err="1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replyMsg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你的名字是：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name + 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，年紀：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age + 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歲。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ContentService.createTextOutput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replyMsg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</a:p>
          <a:p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>
              <a:solidFill>
                <a:srgbClr val="E9E9E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myFunction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doGet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706" y="2104575"/>
            <a:ext cx="4013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你部署的網址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Gary&amp;age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=31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36" y="2727144"/>
            <a:ext cx="2752725" cy="93345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Get+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6" y="2163888"/>
            <a:ext cx="11521600" cy="34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POST+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933302" y="2104575"/>
            <a:ext cx="774192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doPost</a:t>
            </a:r>
            <a:r>
              <a:rPr lang="en-US" altLang="zh-TW" dirty="0" smtClean="0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</a:t>
            </a:r>
          </a:p>
          <a:p>
            <a:pPr lvl="1"/>
            <a:r>
              <a:rPr lang="en-US" altLang="zh-TW" dirty="0" err="1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e.parameter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err="1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name = param.name; </a:t>
            </a:r>
          </a:p>
          <a:p>
            <a:pPr lvl="1"/>
            <a:r>
              <a:rPr lang="en-US" altLang="zh-TW" dirty="0" err="1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age =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param.age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err="1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replyMsg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你的名字是：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name + 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，年紀：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age + 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歲。</a:t>
            </a:r>
            <a:r>
              <a:rPr lang="en-US" altLang="zh-TW" dirty="0" smtClean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smtClean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ContentService.createTextOutput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replyMsg</a:t>
            </a:r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</a:p>
          <a:p>
            <a:r>
              <a:rPr lang="en-US" altLang="zh-TW" dirty="0" smtClean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>
              <a:solidFill>
                <a:srgbClr val="E9E9E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myFunction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doPost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7370" y="2037805"/>
            <a:ext cx="827315" cy="505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90055" y="5064033"/>
            <a:ext cx="827315" cy="505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9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4749</TotalTime>
  <Words>583</Words>
  <Application>Microsoft Office PowerPoint</Application>
  <PresentationFormat>自訂</PresentationFormat>
  <Paragraphs>95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天體</vt:lpstr>
      <vt:lpstr>雲端數據運算與分析</vt:lpstr>
      <vt:lpstr>Google SPreadsheet</vt:lpstr>
      <vt:lpstr>Google 試算表</vt:lpstr>
      <vt:lpstr>Google apps script</vt:lpstr>
      <vt:lpstr>Google apps script</vt:lpstr>
      <vt:lpstr>Google apps script</vt:lpstr>
      <vt:lpstr>Google apps script – Get+參數</vt:lpstr>
      <vt:lpstr>Google apps script – Get+參數</vt:lpstr>
      <vt:lpstr>Google apps script – POST+參數</vt:lpstr>
      <vt:lpstr>Google apps script – POST+參數</vt:lpstr>
      <vt:lpstr>Google Spreadsheet - setup</vt:lpstr>
      <vt:lpstr>Google Spreadsheet – READ  (GAS Code)</vt:lpstr>
      <vt:lpstr>Google Spreadsheet – READ  (HTML Code)</vt:lpstr>
      <vt:lpstr>READ value by select grid (GAS Code)</vt:lpstr>
      <vt:lpstr>Google Spreadsheet – READ  (HTML Code)</vt:lpstr>
      <vt:lpstr>set values by getrange (GAS Code)</vt:lpstr>
      <vt:lpstr>set values by getrange (HTML Code)</vt:lpstr>
      <vt:lpstr>Insert cols/rows (GAS Code)</vt:lpstr>
      <vt:lpstr>Insert cols/rows (HTML Code)</vt:lpstr>
      <vt:lpstr>Del cols/rows (Lets try it)</vt:lpstr>
      <vt:lpstr>Del cols/rows (TIPS)</vt:lpstr>
      <vt:lpstr>Insert Values From Top/Bottom (GAS Code)</vt:lpstr>
      <vt:lpstr>Insert Values From Top/Bottom  (HTML Code)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user</cp:lastModifiedBy>
  <cp:revision>903</cp:revision>
  <dcterms:created xsi:type="dcterms:W3CDTF">2018-09-11T14:32:26Z</dcterms:created>
  <dcterms:modified xsi:type="dcterms:W3CDTF">2019-10-14T16:33:32Z</dcterms:modified>
</cp:coreProperties>
</file>