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5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489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286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147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008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4586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7343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34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320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39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13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71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080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61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32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527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D09D93-05E1-4661-8B16-2D650DB66D9F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7BDB-EADD-49D6-9BBA-701F0AEA06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022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56C4D-E477-44A8-B9F7-C5E99C80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310" y="2408127"/>
            <a:ext cx="8348644" cy="2304550"/>
          </a:xfrm>
        </p:spPr>
        <p:txBody>
          <a:bodyPr/>
          <a:lstStyle/>
          <a:p>
            <a:pPr algn="ctr"/>
            <a:r>
              <a:rPr lang="es-AR" dirty="0"/>
              <a:t>   Grupo Linces  	</a:t>
            </a:r>
            <a:br>
              <a:rPr lang="es-AR" dirty="0"/>
            </a:br>
            <a:r>
              <a:rPr lang="es-AR" dirty="0"/>
              <a:t>	</a:t>
            </a:r>
            <a:r>
              <a:rPr lang="es-AR" dirty="0" err="1"/>
              <a:t>Aplicacion</a:t>
            </a:r>
            <a:r>
              <a:rPr lang="es-AR" dirty="0"/>
              <a:t>	</a:t>
            </a:r>
            <a:r>
              <a:rPr lang="es-AR" dirty="0" err="1"/>
              <a:t>DomoLinx</a:t>
            </a:r>
            <a:endParaRPr lang="es-AR" dirty="0"/>
          </a:p>
        </p:txBody>
      </p:sp>
      <p:pic>
        <p:nvPicPr>
          <p:cNvPr id="4" name="Image3_img" descr="http://2.bp.blogspot.com/_IzZ9zHM6YVU/SeEp3hHcxFI/AAAAAAAAHQM/qarf2Bd2fGg/s400/Logo-UNC.jpg">
            <a:extLst>
              <a:ext uri="{FF2B5EF4-FFF2-40B4-BE49-F238E27FC236}">
                <a16:creationId xmlns:a16="http://schemas.microsoft.com/office/drawing/2014/main" id="{7B357EBD-0887-4232-B238-FCEC96F45B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424160" y="565968"/>
            <a:ext cx="1024156" cy="11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28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F7CDBEC-0E12-4CD0-AA29-B212A32CA677}"/>
              </a:ext>
            </a:extLst>
          </p:cNvPr>
          <p:cNvSpPr/>
          <p:nvPr/>
        </p:nvSpPr>
        <p:spPr>
          <a:xfrm>
            <a:off x="2362428" y="218364"/>
            <a:ext cx="8297839" cy="55409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30F3CE-4F9E-450E-9226-3907ADDCAD05}"/>
              </a:ext>
            </a:extLst>
          </p:cNvPr>
          <p:cNvSpPr/>
          <p:nvPr/>
        </p:nvSpPr>
        <p:spPr>
          <a:xfrm>
            <a:off x="1698464" y="838283"/>
            <a:ext cx="8106770" cy="5540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E5B80B-E958-4817-9611-173C21E3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9" y="1303272"/>
            <a:ext cx="7639383" cy="54318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C1697B3-05E8-491D-B99F-1C02C17B0579}"/>
              </a:ext>
            </a:extLst>
          </p:cNvPr>
          <p:cNvSpPr/>
          <p:nvPr/>
        </p:nvSpPr>
        <p:spPr>
          <a:xfrm>
            <a:off x="4176915" y="893125"/>
            <a:ext cx="1749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VISTA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861DDC-6344-42D8-9AF4-63E7053D84DF}"/>
              </a:ext>
            </a:extLst>
          </p:cNvPr>
          <p:cNvSpPr/>
          <p:nvPr/>
        </p:nvSpPr>
        <p:spPr>
          <a:xfrm>
            <a:off x="6047853" y="534873"/>
            <a:ext cx="3567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Controlador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33A2DCB-BE59-4817-B2CF-132C557828AF}"/>
              </a:ext>
            </a:extLst>
          </p:cNvPr>
          <p:cNvSpPr/>
          <p:nvPr/>
        </p:nvSpPr>
        <p:spPr>
          <a:xfrm>
            <a:off x="9282014" y="73208"/>
            <a:ext cx="2374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92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CF779-22DC-4A50-89B1-A737BA31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4562"/>
          </a:xfrm>
        </p:spPr>
        <p:txBody>
          <a:bodyPr/>
          <a:lstStyle/>
          <a:p>
            <a:r>
              <a:rPr lang="es-AR" sz="2800" dirty="0"/>
              <a:t>Diagrama de Arquitectura MVC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50E3338-803E-4615-9D33-AC752755FF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34" y="1237957"/>
            <a:ext cx="8520000" cy="4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99DD2-A63B-4382-9E11-2C4A929F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componentes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E9BCFB-EADC-4A2F-A5D9-9ECEC032F6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1167618"/>
            <a:ext cx="11521440" cy="54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87B61-4DD6-4952-A57B-33CEF541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244671" cy="954051"/>
          </a:xfrm>
        </p:spPr>
        <p:txBody>
          <a:bodyPr/>
          <a:lstStyle/>
          <a:p>
            <a:r>
              <a:rPr lang="es-AR" dirty="0"/>
              <a:t>Diagrama de despliegue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09CFB26-4A3A-434A-B6AB-B3F15901B5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81686"/>
            <a:ext cx="10101605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5F4FB-E361-4D38-ADF4-E35A9B9D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28" y="101026"/>
            <a:ext cx="8019587" cy="757104"/>
          </a:xfrm>
        </p:spPr>
        <p:txBody>
          <a:bodyPr/>
          <a:lstStyle/>
          <a:p>
            <a:r>
              <a:rPr lang="es-AR" dirty="0"/>
              <a:t>Diagrama de Clases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CF9F052-5DE7-46D4-BDCB-1BC67FB6FE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6" y="1209822"/>
            <a:ext cx="11183814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DBDC85F-E231-4E8D-8098-96D6D815F091}"/>
              </a:ext>
            </a:extLst>
          </p:cNvPr>
          <p:cNvSpPr txBox="1"/>
          <p:nvPr/>
        </p:nvSpPr>
        <p:spPr>
          <a:xfrm>
            <a:off x="3376247" y="5598941"/>
            <a:ext cx="844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567B83-1AF1-4233-91CD-BD7C72668632}"/>
              </a:ext>
            </a:extLst>
          </p:cNvPr>
          <p:cNvSpPr txBox="1"/>
          <p:nvPr/>
        </p:nvSpPr>
        <p:spPr>
          <a:xfrm>
            <a:off x="7343335" y="3654029"/>
            <a:ext cx="1097280" cy="3833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</a:rPr>
              <a:t>Model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8D4B23-12BF-470C-9B84-022691DA9934}"/>
              </a:ext>
            </a:extLst>
          </p:cNvPr>
          <p:cNvSpPr txBox="1"/>
          <p:nvPr/>
        </p:nvSpPr>
        <p:spPr>
          <a:xfrm>
            <a:off x="8440615" y="2050311"/>
            <a:ext cx="1463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</a:rPr>
              <a:t>Controller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C24B9C-B618-437B-9D49-7C1D313A75D1}"/>
              </a:ext>
            </a:extLst>
          </p:cNvPr>
          <p:cNvSpPr txBox="1"/>
          <p:nvPr/>
        </p:nvSpPr>
        <p:spPr>
          <a:xfrm>
            <a:off x="4881489" y="1209822"/>
            <a:ext cx="1463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</a:rPr>
              <a:t>Main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785F329-A6C0-4AD1-AFC0-4A77A6C183F3}"/>
              </a:ext>
            </a:extLst>
          </p:cNvPr>
          <p:cNvSpPr txBox="1"/>
          <p:nvPr/>
        </p:nvSpPr>
        <p:spPr>
          <a:xfrm>
            <a:off x="1083213" y="1267879"/>
            <a:ext cx="14630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Interfaces </a:t>
            </a:r>
            <a:r>
              <a:rPr lang="es-AR" dirty="0" err="1">
                <a:solidFill>
                  <a:schemeClr val="bg1"/>
                </a:solidFill>
              </a:rPr>
              <a:t>observer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0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25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  Grupo Linces     Aplicacion DomoLinx</vt:lpstr>
      <vt:lpstr>Presentación de PowerPoint</vt:lpstr>
      <vt:lpstr>Diagrama de Arquitectura MVC</vt:lpstr>
      <vt:lpstr>Diagrama de componentes </vt:lpstr>
      <vt:lpstr>Diagrama de despliegue</vt:lpstr>
      <vt:lpstr>Diagrama de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Grupo Linces                    DomoLinx</dc:title>
  <dc:creator>Axel</dc:creator>
  <cp:lastModifiedBy>Axel</cp:lastModifiedBy>
  <cp:revision>5</cp:revision>
  <dcterms:created xsi:type="dcterms:W3CDTF">2017-06-26T18:21:10Z</dcterms:created>
  <dcterms:modified xsi:type="dcterms:W3CDTF">2017-06-26T19:08:24Z</dcterms:modified>
</cp:coreProperties>
</file>