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887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882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148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954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256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899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063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9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873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85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14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350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34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45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847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950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872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A8C922-584A-4858-A70B-79478AFE6A1D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50E951-071B-4F29-A963-1DF0FAB9173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079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Neurónové siete</a:t>
            </a:r>
            <a:br>
              <a:rPr lang="sk-SK" dirty="0"/>
            </a:br>
            <a:r>
              <a:rPr lang="sk-SK" dirty="0" err="1" smtClean="0"/>
              <a:t>android</a:t>
            </a:r>
            <a:r>
              <a:rPr lang="sk-SK" dirty="0" smtClean="0"/>
              <a:t> </a:t>
            </a:r>
            <a:r>
              <a:rPr lang="sk-SK" dirty="0" err="1" smtClean="0"/>
              <a:t>games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Jakub Tibenský</a:t>
            </a:r>
            <a:endParaRPr lang="sk-SK" dirty="0"/>
          </a:p>
        </p:txBody>
      </p:sp>
      <p:pic>
        <p:nvPicPr>
          <p:cNvPr id="2050" name="Picture 2" descr="Android Robot Coffee | PNGlib – Free PNG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09" y="1964266"/>
            <a:ext cx="4698332" cy="510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3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Jakub Tibenský</a:t>
            </a:r>
            <a:endParaRPr lang="sk-SK" dirty="0"/>
          </a:p>
        </p:txBody>
      </p:sp>
      <p:pic>
        <p:nvPicPr>
          <p:cNvPr id="1028" name="Picture 4" descr="Predpovedanie zrážok pomocou neurónových sietí : Meteopress | Předpověď  počasí, aktuální počas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0" y="2142067"/>
            <a:ext cx="7331437" cy="3844709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Získanie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039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</a:t>
            </a:r>
            <a:r>
              <a:rPr lang="sk-SK" dirty="0" smtClean="0"/>
              <a:t>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798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136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812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200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022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65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893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ý">
  <a:themeElements>
    <a:clrScheme name="Nebeský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ský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ský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Nebeský</Template>
  <TotalTime>18</TotalTime>
  <Words>26</Words>
  <Application>Microsoft Office PowerPoint</Application>
  <PresentationFormat>Širokouhlá</PresentationFormat>
  <Paragraphs>12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Nebeský</vt:lpstr>
      <vt:lpstr>Neurónové siete android games</vt:lpstr>
      <vt:lpstr>Získanie dát</vt:lpstr>
      <vt:lpstr>Analýza dát</vt:lpstr>
      <vt:lpstr>Analýza dát</vt:lpstr>
      <vt:lpstr>Analýza dát</vt:lpstr>
      <vt:lpstr>Analýza dát</vt:lpstr>
      <vt:lpstr>Neurónová sieť</vt:lpstr>
      <vt:lpstr>Neurónová sieť</vt:lpstr>
      <vt:lpstr>Neurónová sieť</vt:lpstr>
      <vt:lpstr>Ďakujem za pozornosť!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Andrej Tibenský</dc:creator>
  <cp:lastModifiedBy>Andrej Tibenský</cp:lastModifiedBy>
  <cp:revision>6</cp:revision>
  <dcterms:created xsi:type="dcterms:W3CDTF">2021-05-05T19:45:16Z</dcterms:created>
  <dcterms:modified xsi:type="dcterms:W3CDTF">2021-05-06T15:15:34Z</dcterms:modified>
</cp:coreProperties>
</file>