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70" r:id="rId8"/>
    <p:sldId id="271" r:id="rId9"/>
    <p:sldId id="26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5" r:id="rId18"/>
    <p:sldId id="272" r:id="rId1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988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882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148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954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256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899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063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9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873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85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14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350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34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45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847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950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872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A8C922-584A-4858-A70B-79478AFE6A1D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0796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getting_started/intro_to_keras_for_engineers/" TargetMode="External"/><Relationship Id="rId7" Type="http://schemas.openxmlformats.org/officeDocument/2006/relationships/hyperlink" Target="https://www.kaggle.com/ruslannuriyev/a-look-at-the-game-market-on-google-play" TargetMode="External"/><Relationship Id="rId2" Type="http://schemas.openxmlformats.org/officeDocument/2006/relationships/hyperlink" Target="https://www.kaggle.com/dhruvildave/top-play-store-gam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marcogherbezza/data-visualization-of-the-top-games-on-play-store" TargetMode="External"/><Relationship Id="rId5" Type="http://schemas.openxmlformats.org/officeDocument/2006/relationships/hyperlink" Target="https://www.pnglib.com/wp-content/uploads/2020/08/android-robot-coffee_5f34310ac592e.png" TargetMode="External"/><Relationship Id="rId4" Type="http://schemas.openxmlformats.org/officeDocument/2006/relationships/hyperlink" Target="https://www.meteopress.cz/wp-content/uploads/2019/08/5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Neurónové siete</a:t>
            </a:r>
            <a:br>
              <a:rPr lang="sk-SK" dirty="0"/>
            </a:br>
            <a:r>
              <a:rPr lang="sk-SK" dirty="0" err="1" smtClean="0"/>
              <a:t>android</a:t>
            </a:r>
            <a:r>
              <a:rPr lang="sk-SK" dirty="0" smtClean="0"/>
              <a:t> </a:t>
            </a:r>
            <a:r>
              <a:rPr lang="sk-SK" dirty="0" err="1" smtClean="0"/>
              <a:t>games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Jakub Tibenský</a:t>
            </a:r>
            <a:endParaRPr lang="sk-SK" dirty="0"/>
          </a:p>
        </p:txBody>
      </p:sp>
      <p:pic>
        <p:nvPicPr>
          <p:cNvPr id="2050" name="Picture 2" descr="Android Robot Coffee | PNGlib – Free PNG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09" y="1964266"/>
            <a:ext cx="4698332" cy="510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Neurónová sieť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2" y="2142068"/>
            <a:ext cx="3598816" cy="1724537"/>
          </a:xfrm>
        </p:spPr>
        <p:txBody>
          <a:bodyPr/>
          <a:lstStyle/>
          <a:p>
            <a:pPr marL="0" indent="0">
              <a:buNone/>
            </a:pPr>
            <a:r>
              <a:rPr lang="sk-SK" b="1" dirty="0" err="1" smtClean="0"/>
              <a:t>Keras</a:t>
            </a:r>
            <a:endParaRPr lang="sk-SK" b="1" dirty="0" smtClean="0"/>
          </a:p>
          <a:p>
            <a:r>
              <a:rPr lang="sk-SK" dirty="0"/>
              <a:t>Skryté, koncové vrstvy, nastavenie: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64" y="2065867"/>
            <a:ext cx="6532608" cy="4483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6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Neurónová sieť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2" y="2142068"/>
            <a:ext cx="3259181" cy="1724537"/>
          </a:xfrm>
        </p:spPr>
        <p:txBody>
          <a:bodyPr/>
          <a:lstStyle/>
          <a:p>
            <a:pPr marL="0" indent="0">
              <a:buNone/>
            </a:pPr>
            <a:r>
              <a:rPr lang="sk-SK" b="1" dirty="0" err="1" smtClean="0"/>
              <a:t>Keras</a:t>
            </a:r>
            <a:endParaRPr lang="sk-SK" b="1" dirty="0" smtClean="0"/>
          </a:p>
          <a:p>
            <a:r>
              <a:rPr lang="sk-SK" dirty="0" smtClean="0"/>
              <a:t>Spustenie </a:t>
            </a:r>
            <a:r>
              <a:rPr lang="sk-SK" dirty="0" err="1" smtClean="0"/>
              <a:t>Kerasu</a:t>
            </a:r>
            <a:r>
              <a:rPr lang="sk-SK" dirty="0" smtClean="0"/>
              <a:t> – neurónovej siete: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97" y="2446127"/>
            <a:ext cx="7391229" cy="3379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4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Neurónová sieť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2" y="2142068"/>
            <a:ext cx="3598816" cy="1445863"/>
          </a:xfrm>
        </p:spPr>
        <p:txBody>
          <a:bodyPr/>
          <a:lstStyle/>
          <a:p>
            <a:pPr marL="0" indent="0">
              <a:buNone/>
            </a:pPr>
            <a:r>
              <a:rPr lang="sk-SK" b="1" dirty="0" err="1" smtClean="0"/>
              <a:t>Keras</a:t>
            </a:r>
            <a:endParaRPr lang="sk-SK" b="1" dirty="0" smtClean="0"/>
          </a:p>
          <a:p>
            <a:r>
              <a:rPr lang="sk-SK" dirty="0" smtClean="0"/>
              <a:t>Presnosť (</a:t>
            </a:r>
            <a:r>
              <a:rPr lang="en-US" dirty="0" smtClean="0"/>
              <a:t>%</a:t>
            </a:r>
            <a:r>
              <a:rPr lang="sk-SK" dirty="0" smtClean="0"/>
              <a:t>):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22" y="2065867"/>
            <a:ext cx="7398304" cy="2207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07" y="4273286"/>
            <a:ext cx="3262447" cy="2315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554" y="4273286"/>
            <a:ext cx="3363256" cy="2315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3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Neurónová sieť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2" y="2142068"/>
            <a:ext cx="3067592" cy="1985796"/>
          </a:xfrm>
        </p:spPr>
        <p:txBody>
          <a:bodyPr/>
          <a:lstStyle/>
          <a:p>
            <a:pPr marL="0" indent="0">
              <a:buNone/>
            </a:pPr>
            <a:r>
              <a:rPr lang="sk-SK" b="1" dirty="0" err="1" smtClean="0"/>
              <a:t>Keras</a:t>
            </a:r>
            <a:r>
              <a:rPr lang="sk-SK" b="1" dirty="0"/>
              <a:t> - GAME ACTION &amp; GAME ADVENTURE</a:t>
            </a:r>
            <a:endParaRPr lang="sk-SK" b="1" dirty="0" smtClean="0"/>
          </a:p>
          <a:p>
            <a:r>
              <a:rPr lang="sk-SK" dirty="0" smtClean="0"/>
              <a:t>Nastavenie X, y a úprava </a:t>
            </a:r>
            <a:r>
              <a:rPr lang="sk-SK" dirty="0"/>
              <a:t>vstupu pomocou </a:t>
            </a:r>
            <a:r>
              <a:rPr lang="sk-SK" dirty="0" err="1" smtClean="0"/>
              <a:t>sc.fit_transform</a:t>
            </a:r>
            <a:r>
              <a:rPr lang="sk-SK" dirty="0" smtClean="0"/>
              <a:t>() pre </a:t>
            </a:r>
            <a:r>
              <a:rPr lang="sk-SK" dirty="0" err="1" smtClean="0"/>
              <a:t>Keras</a:t>
            </a:r>
            <a:r>
              <a:rPr lang="sk-SK" dirty="0" smtClean="0"/>
              <a:t>:</a:t>
            </a:r>
            <a:endParaRPr lang="sk-SK" dirty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05" y="1724274"/>
            <a:ext cx="5851835" cy="4807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00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Neurónová sieť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2" y="2142068"/>
            <a:ext cx="3050175" cy="1724537"/>
          </a:xfrm>
        </p:spPr>
        <p:txBody>
          <a:bodyPr/>
          <a:lstStyle/>
          <a:p>
            <a:pPr marL="0" indent="0">
              <a:buNone/>
            </a:pPr>
            <a:r>
              <a:rPr lang="sk-SK" b="1" dirty="0" err="1" smtClean="0"/>
              <a:t>Keras</a:t>
            </a:r>
            <a:r>
              <a:rPr lang="sk-SK" b="1" dirty="0"/>
              <a:t> - GAME ACTION &amp; GAME ADVENTURE</a:t>
            </a:r>
            <a:endParaRPr lang="sk-SK" b="1" dirty="0" smtClean="0"/>
          </a:p>
          <a:p>
            <a:r>
              <a:rPr lang="sk-SK" dirty="0"/>
              <a:t>Skryté, koncové vrstvy, nastavenie: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06" y="2065867"/>
            <a:ext cx="5993423" cy="4483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88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Neurónová sieť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2" y="2142068"/>
            <a:ext cx="2902129" cy="1724537"/>
          </a:xfrm>
        </p:spPr>
        <p:txBody>
          <a:bodyPr/>
          <a:lstStyle/>
          <a:p>
            <a:pPr marL="0" indent="0">
              <a:buNone/>
            </a:pPr>
            <a:r>
              <a:rPr lang="sk-SK" b="1" dirty="0" err="1" smtClean="0"/>
              <a:t>Keras</a:t>
            </a:r>
            <a:r>
              <a:rPr lang="sk-SK" b="1" dirty="0"/>
              <a:t> - GAME ACTION &amp; GAME ADVENTURE</a:t>
            </a:r>
            <a:endParaRPr lang="sk-SK" b="1" dirty="0" smtClean="0"/>
          </a:p>
          <a:p>
            <a:r>
              <a:rPr lang="sk-SK" dirty="0" smtClean="0"/>
              <a:t>Spustenie </a:t>
            </a:r>
            <a:r>
              <a:rPr lang="sk-SK" dirty="0" err="1" smtClean="0"/>
              <a:t>Kerasu</a:t>
            </a:r>
            <a:r>
              <a:rPr lang="sk-SK" dirty="0" smtClean="0"/>
              <a:t> – neurónovej siete: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63" y="2142068"/>
            <a:ext cx="7674954" cy="3510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43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Neurónová sieť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2" y="2142068"/>
            <a:ext cx="2516477" cy="1445863"/>
          </a:xfrm>
        </p:spPr>
        <p:txBody>
          <a:bodyPr/>
          <a:lstStyle/>
          <a:p>
            <a:pPr marL="0" indent="0">
              <a:buNone/>
            </a:pPr>
            <a:r>
              <a:rPr lang="sk-SK" b="1" dirty="0" err="1" smtClean="0"/>
              <a:t>Keras</a:t>
            </a:r>
            <a:r>
              <a:rPr lang="sk-SK" b="1" dirty="0"/>
              <a:t> - GAME ACTION &amp; GAME ADVENTURE</a:t>
            </a:r>
            <a:endParaRPr lang="sk-SK" b="1" dirty="0" smtClean="0"/>
          </a:p>
          <a:p>
            <a:r>
              <a:rPr lang="sk-SK" dirty="0" smtClean="0"/>
              <a:t>Presnosť (</a:t>
            </a:r>
            <a:r>
              <a:rPr lang="en-US" dirty="0" smtClean="0"/>
              <a:t>%</a:t>
            </a:r>
            <a:r>
              <a:rPr lang="sk-SK" dirty="0" smtClean="0"/>
              <a:t>):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79" y="2065867"/>
            <a:ext cx="7694440" cy="2259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27" y="4349487"/>
            <a:ext cx="3359727" cy="2327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554" y="4349487"/>
            <a:ext cx="3462058" cy="2327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6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1" y="2142068"/>
            <a:ext cx="2475409" cy="993018"/>
          </a:xfrm>
        </p:spPr>
        <p:txBody>
          <a:bodyPr/>
          <a:lstStyle/>
          <a:p>
            <a:r>
              <a:rPr lang="sk-SK" dirty="0" smtClean="0"/>
              <a:t>Jakub Tibenský</a:t>
            </a:r>
            <a:endParaRPr lang="sk-SK" dirty="0"/>
          </a:p>
        </p:txBody>
      </p:sp>
      <p:pic>
        <p:nvPicPr>
          <p:cNvPr id="1028" name="Picture 4" descr="Predpovedanie zrážok pomocou neurónových sietí : Meteopress | Předpověď  počasí, aktuální počas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0" y="2142067"/>
            <a:ext cx="7331437" cy="3844709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7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www.kaggle.com/dhruvildave/top-play-store-games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https://keras.io/getting_started/intro_to_keras_for_engineers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www.meteopress.cz/wp-content/uploads/2019/08/5.jpg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www.pnglib.com/wp-content/uploads/2020/08/android-robot-coffee_5f34310ac592e.png</a:t>
            </a:r>
            <a:endParaRPr lang="sk-SK" dirty="0" smtClean="0"/>
          </a:p>
          <a:p>
            <a:r>
              <a:rPr lang="sk-SK" dirty="0">
                <a:hlinkClick r:id="rId6"/>
              </a:rPr>
              <a:t>https://</a:t>
            </a:r>
            <a:r>
              <a:rPr lang="sk-SK" dirty="0" smtClean="0">
                <a:hlinkClick r:id="rId6"/>
              </a:rPr>
              <a:t>www.kaggle.com/marcogherbezza/data-visualization-of-the-top-games-on-play-store</a:t>
            </a:r>
            <a:endParaRPr lang="sk-SK" dirty="0" smtClean="0"/>
          </a:p>
          <a:p>
            <a:r>
              <a:rPr lang="sk-SK" dirty="0">
                <a:hlinkClick r:id="rId7"/>
              </a:rPr>
              <a:t>https://</a:t>
            </a:r>
            <a:r>
              <a:rPr lang="sk-SK" dirty="0" smtClean="0">
                <a:hlinkClick r:id="rId7"/>
              </a:rPr>
              <a:t>www.kaggle.com/ruslannuriyev/a-look-at-the-game-market-on-google-play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635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Získanie dát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Knižnice</a:t>
            </a:r>
          </a:p>
          <a:p>
            <a:r>
              <a:rPr lang="sk-SK" dirty="0"/>
              <a:t>import </a:t>
            </a:r>
            <a:r>
              <a:rPr lang="sk-SK" dirty="0" err="1"/>
              <a:t>math</a:t>
            </a:r>
            <a:endParaRPr lang="sk-SK" dirty="0"/>
          </a:p>
          <a:p>
            <a:r>
              <a:rPr lang="sk-SK" dirty="0"/>
              <a:t>import </a:t>
            </a:r>
            <a:r>
              <a:rPr lang="sk-SK" dirty="0" err="1"/>
              <a:t>pandas</a:t>
            </a:r>
            <a:r>
              <a:rPr lang="sk-SK" dirty="0"/>
              <a:t> as </a:t>
            </a:r>
            <a:r>
              <a:rPr lang="sk-SK" dirty="0" err="1"/>
              <a:t>pd</a:t>
            </a:r>
            <a:endParaRPr lang="sk-SK" dirty="0"/>
          </a:p>
          <a:p>
            <a:r>
              <a:rPr lang="sk-SK" dirty="0"/>
              <a:t>import </a:t>
            </a:r>
            <a:r>
              <a:rPr lang="sk-SK" dirty="0" err="1"/>
              <a:t>matplotlib.pyplot</a:t>
            </a:r>
            <a:r>
              <a:rPr lang="sk-SK" dirty="0"/>
              <a:t> as </a:t>
            </a:r>
            <a:r>
              <a:rPr lang="sk-SK" dirty="0" err="1"/>
              <a:t>plt</a:t>
            </a:r>
            <a:endParaRPr lang="sk-SK" dirty="0"/>
          </a:p>
          <a:p>
            <a:r>
              <a:rPr lang="sk-SK" dirty="0"/>
              <a:t>import </a:t>
            </a:r>
            <a:r>
              <a:rPr lang="sk-SK" dirty="0" err="1"/>
              <a:t>seaborn</a:t>
            </a:r>
            <a:r>
              <a:rPr lang="sk-SK" dirty="0"/>
              <a:t> as </a:t>
            </a:r>
            <a:r>
              <a:rPr lang="sk-SK" dirty="0" err="1"/>
              <a:t>sns</a:t>
            </a:r>
            <a:endParaRPr lang="sk-SK" dirty="0"/>
          </a:p>
          <a:p>
            <a:r>
              <a:rPr lang="sk-SK" dirty="0"/>
              <a:t>import </a:t>
            </a:r>
            <a:r>
              <a:rPr lang="sk-SK" dirty="0" err="1"/>
              <a:t>numpy</a:t>
            </a:r>
            <a:r>
              <a:rPr lang="sk-SK" dirty="0"/>
              <a:t> as </a:t>
            </a:r>
            <a:r>
              <a:rPr lang="sk-SK" dirty="0" err="1"/>
              <a:t>np</a:t>
            </a:r>
            <a:endParaRPr lang="sk-SK" dirty="0"/>
          </a:p>
          <a:p>
            <a:r>
              <a:rPr lang="sk-SK" dirty="0"/>
              <a:t>import os</a:t>
            </a:r>
          </a:p>
          <a:p>
            <a:r>
              <a:rPr lang="sk-SK" dirty="0"/>
              <a:t>import </a:t>
            </a:r>
            <a:r>
              <a:rPr lang="sk-SK" dirty="0" err="1"/>
              <a:t>plotly.express</a:t>
            </a:r>
            <a:r>
              <a:rPr lang="sk-SK" dirty="0"/>
              <a:t> as </a:t>
            </a:r>
            <a:r>
              <a:rPr lang="sk-SK" dirty="0" err="1" smtClean="0"/>
              <a:t>px</a:t>
            </a:r>
            <a:endParaRPr lang="sk-SK" dirty="0" smtClean="0"/>
          </a:p>
        </p:txBody>
      </p:sp>
      <p:sp>
        <p:nvSpPr>
          <p:cNvPr id="4" name="Obdĺžnik 3"/>
          <p:cNvSpPr/>
          <p:nvPr/>
        </p:nvSpPr>
        <p:spPr>
          <a:xfrm>
            <a:off x="4013683" y="2065867"/>
            <a:ext cx="444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df</a:t>
            </a:r>
            <a:r>
              <a:rPr lang="sk-SK" dirty="0"/>
              <a:t> = </a:t>
            </a:r>
            <a:r>
              <a:rPr lang="sk-SK" dirty="0" err="1"/>
              <a:t>pd.read_csv</a:t>
            </a:r>
            <a:r>
              <a:rPr lang="sk-SK" dirty="0"/>
              <a:t>('android-games.csv')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df.head</a:t>
            </a:r>
            <a:r>
              <a:rPr lang="sk-SK" dirty="0"/>
              <a:t>(12)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83" y="2864598"/>
            <a:ext cx="7786963" cy="3458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3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dát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1" y="2142067"/>
            <a:ext cx="3128553" cy="966893"/>
          </a:xfrm>
        </p:spPr>
        <p:txBody>
          <a:bodyPr/>
          <a:lstStyle/>
          <a:p>
            <a:r>
              <a:rPr lang="sk-SK" b="1" dirty="0" smtClean="0"/>
              <a:t>Zas</a:t>
            </a:r>
            <a:r>
              <a:rPr lang="sk-SK" b="1" dirty="0" smtClean="0"/>
              <a:t>túpenie kategórii hier:</a:t>
            </a:r>
            <a:endParaRPr lang="sk-SK" b="1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1558525"/>
            <a:ext cx="5557801" cy="4621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9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dát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1" y="2142067"/>
            <a:ext cx="3555273" cy="966893"/>
          </a:xfrm>
        </p:spPr>
        <p:txBody>
          <a:bodyPr>
            <a:normAutofit/>
          </a:bodyPr>
          <a:lstStyle/>
          <a:p>
            <a:r>
              <a:rPr lang="sk-SK" b="1" dirty="0" smtClean="0"/>
              <a:t>Počet hier zadarmo a platených:</a:t>
            </a:r>
            <a:endParaRPr lang="sk-SK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769" y="2065867"/>
            <a:ext cx="6201640" cy="4153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40" y="3666290"/>
            <a:ext cx="2457793" cy="952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96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dát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1" y="2142067"/>
            <a:ext cx="3555273" cy="1332653"/>
          </a:xfrm>
        </p:spPr>
        <p:txBody>
          <a:bodyPr>
            <a:normAutofit/>
          </a:bodyPr>
          <a:lstStyle/>
          <a:p>
            <a:r>
              <a:rPr lang="sk-SK" b="1" dirty="0" smtClean="0"/>
              <a:t>Počet inštalovaných hier jednotlivých kategórií:</a:t>
            </a:r>
          </a:p>
          <a:p>
            <a:pPr lvl="1"/>
            <a:r>
              <a:rPr lang="sk-SK" dirty="0" smtClean="0"/>
              <a:t>Úprava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19" y="3474720"/>
            <a:ext cx="2762636" cy="189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205" y="2293456"/>
            <a:ext cx="4163006" cy="3077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0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dát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1" y="2142067"/>
            <a:ext cx="3555273" cy="1332653"/>
          </a:xfrm>
        </p:spPr>
        <p:txBody>
          <a:bodyPr>
            <a:normAutofit/>
          </a:bodyPr>
          <a:lstStyle/>
          <a:p>
            <a:r>
              <a:rPr lang="sk-SK" b="1" dirty="0" smtClean="0"/>
              <a:t>Počet inštalovaných hier jednotlivých kategórií:</a:t>
            </a:r>
          </a:p>
          <a:p>
            <a:pPr lvl="1"/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194" y="1859807"/>
            <a:ext cx="1959221" cy="4044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15" y="1859807"/>
            <a:ext cx="5787707" cy="4044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0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dát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2" y="2142067"/>
            <a:ext cx="3389810" cy="1332653"/>
          </a:xfrm>
        </p:spPr>
        <p:txBody>
          <a:bodyPr>
            <a:normAutofit/>
          </a:bodyPr>
          <a:lstStyle/>
          <a:p>
            <a:r>
              <a:rPr lang="sk-SK" b="1" dirty="0"/>
              <a:t>Percentá hodnotení jednotlivých kategórií</a:t>
            </a:r>
            <a:r>
              <a:rPr lang="sk-SK" b="1" dirty="0" smtClean="0"/>
              <a:t>:</a:t>
            </a:r>
            <a:endParaRPr lang="sk-SK" b="1" dirty="0" smtClean="0"/>
          </a:p>
          <a:p>
            <a:pPr lvl="1"/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035" y="2065867"/>
            <a:ext cx="5556067" cy="4414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0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dát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1" y="2142068"/>
            <a:ext cx="3555273" cy="1776789"/>
          </a:xfrm>
        </p:spPr>
        <p:txBody>
          <a:bodyPr>
            <a:normAutofit/>
          </a:bodyPr>
          <a:lstStyle/>
          <a:p>
            <a:r>
              <a:rPr lang="sk-SK" b="1" dirty="0"/>
              <a:t>Graf - priemer hodnotení jednotlivých </a:t>
            </a:r>
            <a:r>
              <a:rPr lang="sk-SK" b="1" dirty="0" smtClean="0"/>
              <a:t>kategórií</a:t>
            </a:r>
            <a:r>
              <a:rPr lang="sk-SK" b="1" dirty="0" smtClean="0"/>
              <a:t>:</a:t>
            </a:r>
          </a:p>
          <a:p>
            <a:endParaRPr lang="sk-SK" b="1" dirty="0" smtClean="0"/>
          </a:p>
          <a:p>
            <a:r>
              <a:rPr lang="sk-SK" b="1" dirty="0" err="1" smtClean="0"/>
              <a:t>Histogram</a:t>
            </a:r>
            <a:r>
              <a:rPr lang="sk-SK" b="1" dirty="0" smtClean="0"/>
              <a:t> - </a:t>
            </a:r>
            <a:r>
              <a:rPr lang="sk-SK" b="1" dirty="0" err="1"/>
              <a:t>A</a:t>
            </a:r>
            <a:r>
              <a:rPr lang="sk-SK" b="1" dirty="0" err="1" smtClean="0"/>
              <a:t>ction</a:t>
            </a:r>
            <a:r>
              <a:rPr lang="sk-SK" b="1" dirty="0" smtClean="0"/>
              <a:t> </a:t>
            </a:r>
            <a:r>
              <a:rPr lang="sk-SK" b="1" dirty="0" err="1" smtClean="0"/>
              <a:t>games</a:t>
            </a:r>
            <a:r>
              <a:rPr lang="sk-SK" b="1" dirty="0" smtClean="0"/>
              <a:t>:</a:t>
            </a:r>
            <a:endParaRPr lang="sk-SK" b="1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074" y="2065867"/>
            <a:ext cx="6797300" cy="3344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62" y="4008620"/>
            <a:ext cx="3442958" cy="2261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Neurónová sieť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5802" y="2142068"/>
            <a:ext cx="3598816" cy="1985796"/>
          </a:xfrm>
        </p:spPr>
        <p:txBody>
          <a:bodyPr/>
          <a:lstStyle/>
          <a:p>
            <a:pPr marL="0" indent="0">
              <a:buNone/>
            </a:pPr>
            <a:r>
              <a:rPr lang="sk-SK" b="1" dirty="0" err="1" smtClean="0"/>
              <a:t>Keras</a:t>
            </a:r>
            <a:endParaRPr lang="sk-SK" b="1" dirty="0" smtClean="0"/>
          </a:p>
          <a:p>
            <a:r>
              <a:rPr lang="sk-SK" dirty="0" smtClean="0"/>
              <a:t>Nastavenie X, y a úprava </a:t>
            </a:r>
            <a:r>
              <a:rPr lang="sk-SK" dirty="0"/>
              <a:t>vstupu pomocou </a:t>
            </a:r>
            <a:r>
              <a:rPr lang="sk-SK" dirty="0" err="1" smtClean="0"/>
              <a:t>sc.fit_transform</a:t>
            </a:r>
            <a:r>
              <a:rPr lang="sk-SK" dirty="0" smtClean="0"/>
              <a:t>() pre </a:t>
            </a:r>
            <a:r>
              <a:rPr lang="sk-SK" dirty="0" err="1" smtClean="0"/>
              <a:t>Keras</a:t>
            </a:r>
            <a:r>
              <a:rPr lang="sk-SK" dirty="0" smtClean="0"/>
              <a:t>: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871" y="1637163"/>
            <a:ext cx="4464310" cy="4807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02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ý">
  <a:themeElements>
    <a:clrScheme name="Nebeský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Nebeský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beský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Nebeský</Template>
  <TotalTime>595</TotalTime>
  <Words>225</Words>
  <Application>Microsoft Office PowerPoint</Application>
  <PresentationFormat>Širokouhlá</PresentationFormat>
  <Paragraphs>61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Nebeský</vt:lpstr>
      <vt:lpstr>Neurónové siete android games</vt:lpstr>
      <vt:lpstr>Získanie dát</vt:lpstr>
      <vt:lpstr>Analýza dát</vt:lpstr>
      <vt:lpstr>Analýza dát</vt:lpstr>
      <vt:lpstr>Analýza dát</vt:lpstr>
      <vt:lpstr>Analýza dát</vt:lpstr>
      <vt:lpstr>Analýza dát</vt:lpstr>
      <vt:lpstr>Analýza dát</vt:lpstr>
      <vt:lpstr>Neurónová sieť</vt:lpstr>
      <vt:lpstr>Neurónová sieť</vt:lpstr>
      <vt:lpstr>Neurónová sieť</vt:lpstr>
      <vt:lpstr>Neurónová sieť</vt:lpstr>
      <vt:lpstr>Neurónová sieť</vt:lpstr>
      <vt:lpstr>Neurónová sieť</vt:lpstr>
      <vt:lpstr>Neurónová sieť</vt:lpstr>
      <vt:lpstr>Neurónová sieť</vt:lpstr>
      <vt:lpstr>Ďakujem za pozornosť!</vt:lpstr>
      <vt:lpstr>zdroje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Andrej Tibenský</dc:creator>
  <cp:lastModifiedBy>Andrej Tibenský</cp:lastModifiedBy>
  <cp:revision>41</cp:revision>
  <dcterms:created xsi:type="dcterms:W3CDTF">2021-05-05T19:45:16Z</dcterms:created>
  <dcterms:modified xsi:type="dcterms:W3CDTF">2021-05-07T20:33:20Z</dcterms:modified>
</cp:coreProperties>
</file>