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88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882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148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954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256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899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063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9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873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85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14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350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34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45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84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950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872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A8C922-584A-4858-A70B-79478AFE6A1D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079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763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67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039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98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136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812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200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22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65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893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ý">
  <a:themeElements>
    <a:clrScheme name="Nebeský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ský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ský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Nebeský</Template>
  <TotalTime>1</TotalTime>
  <Words>0</Words>
  <Application>Microsoft Office PowerPoint</Application>
  <PresentationFormat>Širokouhlá</PresentationFormat>
  <Paragraphs>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Nebeský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Andrej Tibenský</dc:creator>
  <cp:lastModifiedBy>Andrej Tibenský</cp:lastModifiedBy>
  <cp:revision>1</cp:revision>
  <dcterms:created xsi:type="dcterms:W3CDTF">2021-05-05T19:45:16Z</dcterms:created>
  <dcterms:modified xsi:type="dcterms:W3CDTF">2021-05-05T19:46:24Z</dcterms:modified>
</cp:coreProperties>
</file>